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mp4" ContentType="video/unknown"/>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0.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theme/theme23.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5.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6.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3.xml" ContentType="application/vnd.openxmlformats-officedocument.presentationml.notesSlide+xml"/>
  <Override PartName="/ppt/embeddings/oleObject8.bin" ContentType="application/vnd.openxmlformats-officedocument.oleObject"/>
  <Override PartName="/ppt/notesSlides/notesSlide4.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5.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6.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6.bin" ContentType="application/vnd.openxmlformats-officedocument.oleObject"/>
  <Override PartName="/ppt/notesSlides/notesSlide9.xml" ContentType="application/vnd.openxmlformats-officedocument.presentationml.notesSlide+xml"/>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10.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notesSlides/notesSlide11.xml" ContentType="application/vnd.openxmlformats-officedocument.presentationml.notesSlide+xml"/>
  <Override PartName="/ppt/embeddings/oleObject24.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25.bin" ContentType="application/vnd.openxmlformats-officedocument.oleObject"/>
  <Override PartName="/ppt/theme/themeOverride1.xml" ContentType="application/vnd.openxmlformats-officedocument.themeOverride+xml"/>
  <Override PartName="/ppt/embeddings/oleObject26.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notesSlides/notesSlide16.xml" ContentType="application/vnd.openxmlformats-officedocument.presentationml.notesSlide+xml"/>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86" r:id="rId4"/>
    <p:sldMasterId id="2147483699" r:id="rId5"/>
    <p:sldMasterId id="2147483711" r:id="rId6"/>
    <p:sldMasterId id="2147483725" r:id="rId7"/>
    <p:sldMasterId id="2147483728" r:id="rId8"/>
    <p:sldMasterId id="2147483740" r:id="rId9"/>
    <p:sldMasterId id="2147483743" r:id="rId10"/>
    <p:sldMasterId id="2147483780" r:id="rId11"/>
    <p:sldMasterId id="2147483805" r:id="rId12"/>
    <p:sldMasterId id="2147483829" r:id="rId13"/>
    <p:sldMasterId id="2147483841" r:id="rId14"/>
    <p:sldMasterId id="2147483853" r:id="rId15"/>
    <p:sldMasterId id="2147483865" r:id="rId16"/>
    <p:sldMasterId id="2147483877" r:id="rId17"/>
    <p:sldMasterId id="2147483894" r:id="rId18"/>
    <p:sldMasterId id="2147483909" r:id="rId19"/>
    <p:sldMasterId id="2147483923" r:id="rId20"/>
    <p:sldMasterId id="2147483935" r:id="rId21"/>
    <p:sldMasterId id="2147483966" r:id="rId22"/>
    <p:sldMasterId id="2147483979" r:id="rId23"/>
    <p:sldMasterId id="2147483995" r:id="rId24"/>
    <p:sldMasterId id="2147484033" r:id="rId25"/>
    <p:sldMasterId id="2147484045" r:id="rId26"/>
    <p:sldMasterId id="2147484072" r:id="rId27"/>
    <p:sldMasterId id="2147484087" r:id="rId28"/>
  </p:sldMasterIdLst>
  <p:notesMasterIdLst>
    <p:notesMasterId r:id="rId93"/>
  </p:notesMasterIdLst>
  <p:sldIdLst>
    <p:sldId id="328" r:id="rId29"/>
    <p:sldId id="256" r:id="rId30"/>
    <p:sldId id="337" r:id="rId31"/>
    <p:sldId id="310" r:id="rId32"/>
    <p:sldId id="346" r:id="rId33"/>
    <p:sldId id="313" r:id="rId34"/>
    <p:sldId id="353" r:id="rId35"/>
    <p:sldId id="338" r:id="rId36"/>
    <p:sldId id="284" r:id="rId37"/>
    <p:sldId id="273" r:id="rId38"/>
    <p:sldId id="271" r:id="rId39"/>
    <p:sldId id="272" r:id="rId40"/>
    <p:sldId id="263" r:id="rId41"/>
    <p:sldId id="268" r:id="rId42"/>
    <p:sldId id="354" r:id="rId43"/>
    <p:sldId id="292" r:id="rId44"/>
    <p:sldId id="287" r:id="rId45"/>
    <p:sldId id="340" r:id="rId46"/>
    <p:sldId id="261" r:id="rId47"/>
    <p:sldId id="260" r:id="rId48"/>
    <p:sldId id="266" r:id="rId49"/>
    <p:sldId id="274" r:id="rId50"/>
    <p:sldId id="276" r:id="rId51"/>
    <p:sldId id="277" r:id="rId52"/>
    <p:sldId id="275" r:id="rId53"/>
    <p:sldId id="278" r:id="rId54"/>
    <p:sldId id="322" r:id="rId55"/>
    <p:sldId id="319" r:id="rId56"/>
    <p:sldId id="339" r:id="rId57"/>
    <p:sldId id="341" r:id="rId58"/>
    <p:sldId id="265" r:id="rId59"/>
    <p:sldId id="323" r:id="rId60"/>
    <p:sldId id="321" r:id="rId61"/>
    <p:sldId id="350" r:id="rId62"/>
    <p:sldId id="342" r:id="rId63"/>
    <p:sldId id="257" r:id="rId64"/>
    <p:sldId id="258" r:id="rId65"/>
    <p:sldId id="259" r:id="rId66"/>
    <p:sldId id="336" r:id="rId67"/>
    <p:sldId id="291" r:id="rId68"/>
    <p:sldId id="300" r:id="rId69"/>
    <p:sldId id="304" r:id="rId70"/>
    <p:sldId id="343" r:id="rId71"/>
    <p:sldId id="262" r:id="rId72"/>
    <p:sldId id="264" r:id="rId73"/>
    <p:sldId id="281" r:id="rId74"/>
    <p:sldId id="307" r:id="rId75"/>
    <p:sldId id="286" r:id="rId76"/>
    <p:sldId id="344" r:id="rId77"/>
    <p:sldId id="290" r:id="rId78"/>
    <p:sldId id="289" r:id="rId79"/>
    <p:sldId id="294" r:id="rId80"/>
    <p:sldId id="295" r:id="rId81"/>
    <p:sldId id="348" r:id="rId82"/>
    <p:sldId id="298" r:id="rId83"/>
    <p:sldId id="351" r:id="rId84"/>
    <p:sldId id="347" r:id="rId85"/>
    <p:sldId id="352" r:id="rId86"/>
    <p:sldId id="318" r:id="rId87"/>
    <p:sldId id="345" r:id="rId88"/>
    <p:sldId id="297" r:id="rId89"/>
    <p:sldId id="288" r:id="rId90"/>
    <p:sldId id="305" r:id="rId91"/>
    <p:sldId id="334"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2" d="100"/>
          <a:sy n="72" d="100"/>
        </p:scale>
        <p:origin x="-2112" y="-128"/>
      </p:cViewPr>
      <p:guideLst>
        <p:guide orient="horz" pos="2160"/>
        <p:guide pos="2880"/>
      </p:guideLst>
    </p:cSldViewPr>
  </p:slideViewPr>
  <p:notesTextViewPr>
    <p:cViewPr>
      <p:scale>
        <a:sx n="100" d="100"/>
        <a:sy n="100" d="100"/>
      </p:scale>
      <p:origin x="0" y="0"/>
    </p:cViewPr>
  </p:notesTextViewPr>
  <p:sorterViewPr>
    <p:cViewPr>
      <p:scale>
        <a:sx n="102" d="100"/>
        <a:sy n="102" d="100"/>
      </p:scale>
      <p:origin x="0" y="358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2.xml"/><Relationship Id="rId31" Type="http://schemas.openxmlformats.org/officeDocument/2006/relationships/slide" Target="slides/slide3.xml"/><Relationship Id="rId32" Type="http://schemas.openxmlformats.org/officeDocument/2006/relationships/slide" Target="slides/slide4.xml"/><Relationship Id="rId33" Type="http://schemas.openxmlformats.org/officeDocument/2006/relationships/slide" Target="slides/slide5.xml"/><Relationship Id="rId34" Type="http://schemas.openxmlformats.org/officeDocument/2006/relationships/slide" Target="slides/slide6.xml"/><Relationship Id="rId35" Type="http://schemas.openxmlformats.org/officeDocument/2006/relationships/slide" Target="slides/slide7.xml"/><Relationship Id="rId36" Type="http://schemas.openxmlformats.org/officeDocument/2006/relationships/slide" Target="slides/slide8.xml"/><Relationship Id="rId37" Type="http://schemas.openxmlformats.org/officeDocument/2006/relationships/slide" Target="slides/slide9.xml"/><Relationship Id="rId38" Type="http://schemas.openxmlformats.org/officeDocument/2006/relationships/slide" Target="slides/slide10.xml"/><Relationship Id="rId39" Type="http://schemas.openxmlformats.org/officeDocument/2006/relationships/slide" Target="slides/slide11.xml"/><Relationship Id="rId50" Type="http://schemas.openxmlformats.org/officeDocument/2006/relationships/slide" Target="slides/slide22.xml"/><Relationship Id="rId51" Type="http://schemas.openxmlformats.org/officeDocument/2006/relationships/slide" Target="slides/slide23.xml"/><Relationship Id="rId52" Type="http://schemas.openxmlformats.org/officeDocument/2006/relationships/slide" Target="slides/slide24.xml"/><Relationship Id="rId53" Type="http://schemas.openxmlformats.org/officeDocument/2006/relationships/slide" Target="slides/slide25.xml"/><Relationship Id="rId54" Type="http://schemas.openxmlformats.org/officeDocument/2006/relationships/slide" Target="slides/slide26.xml"/><Relationship Id="rId55" Type="http://schemas.openxmlformats.org/officeDocument/2006/relationships/slide" Target="slides/slide27.xml"/><Relationship Id="rId56" Type="http://schemas.openxmlformats.org/officeDocument/2006/relationships/slide" Target="slides/slide28.xml"/><Relationship Id="rId57" Type="http://schemas.openxmlformats.org/officeDocument/2006/relationships/slide" Target="slides/slide29.xml"/><Relationship Id="rId58" Type="http://schemas.openxmlformats.org/officeDocument/2006/relationships/slide" Target="slides/slide30.xml"/><Relationship Id="rId59" Type="http://schemas.openxmlformats.org/officeDocument/2006/relationships/slide" Target="slides/slide31.xml"/><Relationship Id="rId70" Type="http://schemas.openxmlformats.org/officeDocument/2006/relationships/slide" Target="slides/slide42.xml"/><Relationship Id="rId71" Type="http://schemas.openxmlformats.org/officeDocument/2006/relationships/slide" Target="slides/slide43.xml"/><Relationship Id="rId72" Type="http://schemas.openxmlformats.org/officeDocument/2006/relationships/slide" Target="slides/slide44.xml"/><Relationship Id="rId73" Type="http://schemas.openxmlformats.org/officeDocument/2006/relationships/slide" Target="slides/slide45.xml"/><Relationship Id="rId74" Type="http://schemas.openxmlformats.org/officeDocument/2006/relationships/slide" Target="slides/slide46.xml"/><Relationship Id="rId75" Type="http://schemas.openxmlformats.org/officeDocument/2006/relationships/slide" Target="slides/slide47.xml"/><Relationship Id="rId76" Type="http://schemas.openxmlformats.org/officeDocument/2006/relationships/slide" Target="slides/slide48.xml"/><Relationship Id="rId77" Type="http://schemas.openxmlformats.org/officeDocument/2006/relationships/slide" Target="slides/slide49.xml"/><Relationship Id="rId78" Type="http://schemas.openxmlformats.org/officeDocument/2006/relationships/slide" Target="slides/slide50.xml"/><Relationship Id="rId79" Type="http://schemas.openxmlformats.org/officeDocument/2006/relationships/slide" Target="slides/slide51.xml"/><Relationship Id="rId90" Type="http://schemas.openxmlformats.org/officeDocument/2006/relationships/slide" Target="slides/slide62.xml"/><Relationship Id="rId91" Type="http://schemas.openxmlformats.org/officeDocument/2006/relationships/slide" Target="slides/slide63.xml"/><Relationship Id="rId92" Type="http://schemas.openxmlformats.org/officeDocument/2006/relationships/slide" Target="slides/slide64.xml"/><Relationship Id="rId93" Type="http://schemas.openxmlformats.org/officeDocument/2006/relationships/notesMaster" Target="notesMasters/notes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 Target="slides/slide1.xml"/><Relationship Id="rId40" Type="http://schemas.openxmlformats.org/officeDocument/2006/relationships/slide" Target="slides/slide12.xml"/><Relationship Id="rId41" Type="http://schemas.openxmlformats.org/officeDocument/2006/relationships/slide" Target="slides/slide13.xml"/><Relationship Id="rId42" Type="http://schemas.openxmlformats.org/officeDocument/2006/relationships/slide" Target="slides/slide14.xml"/><Relationship Id="rId43" Type="http://schemas.openxmlformats.org/officeDocument/2006/relationships/slide" Target="slides/slide15.xml"/><Relationship Id="rId44" Type="http://schemas.openxmlformats.org/officeDocument/2006/relationships/slide" Target="slides/slide16.xml"/><Relationship Id="rId45" Type="http://schemas.openxmlformats.org/officeDocument/2006/relationships/slide" Target="slides/slide17.xml"/><Relationship Id="rId46" Type="http://schemas.openxmlformats.org/officeDocument/2006/relationships/slide" Target="slides/slide18.xml"/><Relationship Id="rId47" Type="http://schemas.openxmlformats.org/officeDocument/2006/relationships/slide" Target="slides/slide19.xml"/><Relationship Id="rId48" Type="http://schemas.openxmlformats.org/officeDocument/2006/relationships/slide" Target="slides/slide20.xml"/><Relationship Id="rId49" Type="http://schemas.openxmlformats.org/officeDocument/2006/relationships/slide" Target="slides/slide21.xml"/><Relationship Id="rId60" Type="http://schemas.openxmlformats.org/officeDocument/2006/relationships/slide" Target="slides/slide32.xml"/><Relationship Id="rId61" Type="http://schemas.openxmlformats.org/officeDocument/2006/relationships/slide" Target="slides/slide33.xml"/><Relationship Id="rId62" Type="http://schemas.openxmlformats.org/officeDocument/2006/relationships/slide" Target="slides/slide34.xml"/><Relationship Id="rId63" Type="http://schemas.openxmlformats.org/officeDocument/2006/relationships/slide" Target="slides/slide35.xml"/><Relationship Id="rId64" Type="http://schemas.openxmlformats.org/officeDocument/2006/relationships/slide" Target="slides/slide36.xml"/><Relationship Id="rId65" Type="http://schemas.openxmlformats.org/officeDocument/2006/relationships/slide" Target="slides/slide37.xml"/><Relationship Id="rId66" Type="http://schemas.openxmlformats.org/officeDocument/2006/relationships/slide" Target="slides/slide38.xml"/><Relationship Id="rId67" Type="http://schemas.openxmlformats.org/officeDocument/2006/relationships/slide" Target="slides/slide39.xml"/><Relationship Id="rId68" Type="http://schemas.openxmlformats.org/officeDocument/2006/relationships/slide" Target="slides/slide40.xml"/><Relationship Id="rId69" Type="http://schemas.openxmlformats.org/officeDocument/2006/relationships/slide" Target="slides/slide41.xml"/><Relationship Id="rId80" Type="http://schemas.openxmlformats.org/officeDocument/2006/relationships/slide" Target="slides/slide52.xml"/><Relationship Id="rId81" Type="http://schemas.openxmlformats.org/officeDocument/2006/relationships/slide" Target="slides/slide53.xml"/><Relationship Id="rId82" Type="http://schemas.openxmlformats.org/officeDocument/2006/relationships/slide" Target="slides/slide54.xml"/><Relationship Id="rId83" Type="http://schemas.openxmlformats.org/officeDocument/2006/relationships/slide" Target="slides/slide55.xml"/><Relationship Id="rId84" Type="http://schemas.openxmlformats.org/officeDocument/2006/relationships/slide" Target="slides/slide56.xml"/><Relationship Id="rId85" Type="http://schemas.openxmlformats.org/officeDocument/2006/relationships/slide" Target="slides/slide57.xml"/><Relationship Id="rId86" Type="http://schemas.openxmlformats.org/officeDocument/2006/relationships/slide" Target="slides/slide58.xml"/><Relationship Id="rId87" Type="http://schemas.openxmlformats.org/officeDocument/2006/relationships/slide" Target="slides/slide59.xml"/><Relationship Id="rId88" Type="http://schemas.openxmlformats.org/officeDocument/2006/relationships/slide" Target="slides/slide60.xml"/><Relationship Id="rId89"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72.emf"/><Relationship Id="rId3" Type="http://schemas.openxmlformats.org/officeDocument/2006/relationships/image" Target="../media/image73.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6.wmf"/><Relationship Id="rId4" Type="http://schemas.openxmlformats.org/officeDocument/2006/relationships/image" Target="../media/image77.wmf"/><Relationship Id="rId1" Type="http://schemas.openxmlformats.org/officeDocument/2006/relationships/image" Target="../media/image74.png"/><Relationship Id="rId2" Type="http://schemas.openxmlformats.org/officeDocument/2006/relationships/image" Target="../media/image7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90.emf"/><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image" Target="../media/image88.emf"/><Relationship Id="rId2" Type="http://schemas.openxmlformats.org/officeDocument/2006/relationships/image" Target="../media/image89.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0.png"/><Relationship Id="rId2" Type="http://schemas.openxmlformats.org/officeDocument/2006/relationships/image" Target="../media/image101.png"/><Relationship Id="rId3" Type="http://schemas.openxmlformats.org/officeDocument/2006/relationships/image" Target="../media/image102.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05.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1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emf"/><Relationship Id="rId2"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11CE23-CE02-B944-96AF-1B2F1C357D09}" type="datetimeFigureOut">
              <a:rPr lang="en-US" smtClean="0"/>
              <a:t>4/21/14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2D6457-2B55-C242-8305-897AC9A2D38E}" type="slidenum">
              <a:rPr lang="en-US" smtClean="0"/>
              <a:t>‹#›</a:t>
            </a:fld>
            <a:endParaRPr lang="en-US"/>
          </a:p>
        </p:txBody>
      </p:sp>
    </p:spTree>
    <p:extLst>
      <p:ext uri="{BB962C8B-B14F-4D97-AF65-F5344CB8AC3E}">
        <p14:creationId xmlns:p14="http://schemas.microsoft.com/office/powerpoint/2010/main" val="8081758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B21E7F-760E-B340-8729-EF331267B62B}"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2786873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74F675-DC3D-1847-988E-B5D930221F83}" type="slidenum">
              <a:rPr lang="en-US" sz="1200">
                <a:solidFill>
                  <a:srgbClr val="000000"/>
                </a:solidFill>
                <a:latin typeface="Calibri" charset="0"/>
              </a:rPr>
              <a:pPr eaLnBrk="1" hangingPunct="1"/>
              <a:t>38</a:t>
            </a:fld>
            <a:endParaRPr lang="en-US" sz="1200">
              <a:solidFill>
                <a:srgbClr val="000000"/>
              </a:solidFill>
              <a:latin typeface="Calibri" charset="0"/>
            </a:endParaRPr>
          </a:p>
        </p:txBody>
      </p:sp>
      <p:sp>
        <p:nvSpPr>
          <p:cNvPr id="561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115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036EB-E772-B04E-A022-DBF873B32B7C}" type="slidenum">
              <a:rPr lang="en-US">
                <a:solidFill>
                  <a:prstClr val="black"/>
                </a:solidFill>
              </a:rPr>
              <a:pPr/>
              <a:t>41</a:t>
            </a:fld>
            <a:endParaRPr lang="en-US">
              <a:solidFill>
                <a:prstClr val="black"/>
              </a:solidFill>
            </a:endParaRPr>
          </a:p>
        </p:txBody>
      </p:sp>
      <p:sp>
        <p:nvSpPr>
          <p:cNvPr id="17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49639C-560E-2B48-90B0-298CD65FC135}" type="slidenum">
              <a:rPr lang="en-US">
                <a:solidFill>
                  <a:prstClr val="black"/>
                </a:solidFill>
              </a:rPr>
              <a:pPr/>
              <a:t>42</a:t>
            </a:fld>
            <a:endParaRPr lang="en-US">
              <a:solidFill>
                <a:prstClr val="black"/>
              </a:solidFill>
            </a:endParaRPr>
          </a:p>
        </p:txBody>
      </p:sp>
      <p:sp>
        <p:nvSpPr>
          <p:cNvPr id="360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0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B21E7F-760E-B340-8729-EF331267B62B}"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786873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B21E7F-760E-B340-8729-EF331267B62B}"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2786873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78A17B1-1A06-6642-8CB9-7C4418B5B414}" type="slidenum">
              <a:rPr lang="en-US">
                <a:solidFill>
                  <a:srgbClr val="000000"/>
                </a:solidFill>
                <a:latin typeface="Calibri" charset="0"/>
              </a:rPr>
              <a:pPr eaLnBrk="1" hangingPunct="1"/>
              <a:t>50</a:t>
            </a:fld>
            <a:endParaRPr lang="en-US">
              <a:solidFill>
                <a:srgbClr val="000000"/>
              </a:solidFill>
              <a:latin typeface="Calibri" charset="0"/>
            </a:endParaRPr>
          </a:p>
        </p:txBody>
      </p:sp>
      <p:sp>
        <p:nvSpPr>
          <p:cNvPr id="484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435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24522D-938B-4093-AEA5-F4F29114743A}" type="slidenum">
              <a:rPr lang="en-US">
                <a:solidFill>
                  <a:prstClr val="black"/>
                </a:solidFill>
              </a:rPr>
              <a:pPr/>
              <a:t>53</a:t>
            </a:fld>
            <a:endParaRPr lang="en-US">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lIns="90434" tIns="45217" rIns="90434" bIns="45217"/>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1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cherenkov.mp4</a:t>
            </a:r>
          </a:p>
        </p:txBody>
      </p:sp>
      <p:sp>
        <p:nvSpPr>
          <p:cNvPr id="601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C19BFA-4C53-3445-82CA-F8F2C0468B22}" type="slidenum">
              <a:rPr lang="en-US" sz="1200">
                <a:solidFill>
                  <a:srgbClr val="000000"/>
                </a:solidFill>
                <a:latin typeface="Calibri" charset="0"/>
              </a:rPr>
              <a:pPr eaLnBrk="1" hangingPunct="1"/>
              <a:t>5</a:t>
            </a:fld>
            <a:endParaRPr lang="en-US" sz="1200">
              <a:solidFill>
                <a:srgbClr val="000000"/>
              </a:solidFill>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IceCube</a:t>
            </a:r>
            <a:r>
              <a:rPr lang="en-US" sz="1200" kern="1200" dirty="0" smtClean="0">
                <a:solidFill>
                  <a:schemeClr val="tx1"/>
                </a:solidFill>
                <a:latin typeface="+mn-lt"/>
                <a:ea typeface="+mn-ea"/>
                <a:cs typeface="+mn-cs"/>
              </a:rPr>
              <a:t> has allowed scientists to launch a hunt for some of the most elusive particles in our universe, neutrinos. These high-energy neutrinos give us an exclusive way to study powerful cosmic engines like exploding stars and black holes. This illustration shows one of the highest energy neutrino events ever measured super-imposed on the Mendota lakefront to give a sense of the enormous size of the </a:t>
            </a:r>
            <a:r>
              <a:rPr lang="en-US" sz="1200" kern="1200" dirty="0" err="1" smtClean="0">
                <a:solidFill>
                  <a:schemeClr val="tx1"/>
                </a:solidFill>
                <a:latin typeface="+mn-lt"/>
                <a:ea typeface="+mn-ea"/>
                <a:cs typeface="+mn-cs"/>
              </a:rPr>
              <a:t>IceCube</a:t>
            </a:r>
            <a:r>
              <a:rPr lang="en-US" sz="1200" kern="1200" dirty="0" smtClean="0">
                <a:solidFill>
                  <a:schemeClr val="tx1"/>
                </a:solidFill>
                <a:latin typeface="+mn-lt"/>
                <a:ea typeface="+mn-ea"/>
                <a:cs typeface="+mn-cs"/>
              </a:rPr>
              <a:t> detector.</a:t>
            </a:r>
          </a:p>
          <a:p>
            <a:endParaRPr lang="en-US" dirty="0"/>
          </a:p>
        </p:txBody>
      </p:sp>
      <p:sp>
        <p:nvSpPr>
          <p:cNvPr id="4" name="Slide Number Placeholder 3"/>
          <p:cNvSpPr>
            <a:spLocks noGrp="1"/>
          </p:cNvSpPr>
          <p:nvPr>
            <p:ph type="sldNum" sz="quarter" idx="10"/>
          </p:nvPr>
        </p:nvSpPr>
        <p:spPr/>
        <p:txBody>
          <a:bodyPr/>
          <a:lstStyle/>
          <a:p>
            <a:fld id="{10D50334-36CF-4944-96E4-EE8C04B1E969}"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960482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B21E7F-760E-B340-8729-EF331267B62B}"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278687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6394BF-0CD9-8B43-B0C8-720E80596846}" type="slidenum">
              <a:rPr lang="en-US" sz="1200">
                <a:solidFill>
                  <a:srgbClr val="000000"/>
                </a:solidFill>
                <a:latin typeface="Calibri" charset="0"/>
              </a:rPr>
              <a:pPr eaLnBrk="1" hangingPunct="1"/>
              <a:t>20</a:t>
            </a:fld>
            <a:endParaRPr lang="en-US" sz="1200">
              <a:solidFill>
                <a:srgbClr val="000000"/>
              </a:solidFill>
              <a:latin typeface="Calibri" charset="0"/>
            </a:endParaRPr>
          </a:p>
        </p:txBody>
      </p:sp>
      <p:sp>
        <p:nvSpPr>
          <p:cNvPr id="5765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65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B21E7F-760E-B340-8729-EF331267B62B}"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2786873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B21E7F-760E-B340-8729-EF331267B62B}"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786873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56CECF-65B7-F246-8E67-F6650F3F4A46}" type="slidenum">
              <a:rPr lang="en-US" sz="1200">
                <a:solidFill>
                  <a:srgbClr val="000000"/>
                </a:solidFill>
                <a:latin typeface="Calibri" charset="0"/>
              </a:rPr>
              <a:pPr eaLnBrk="1" hangingPunct="1"/>
              <a:t>36</a:t>
            </a:fld>
            <a:endParaRPr lang="en-US" sz="1200">
              <a:solidFill>
                <a:srgbClr val="000000"/>
              </a:solidFill>
              <a:latin typeface="Calibri" charset="0"/>
            </a:endParaRPr>
          </a:p>
        </p:txBody>
      </p:sp>
      <p:sp>
        <p:nvSpPr>
          <p:cNvPr id="5560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6035"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9E8182-F709-3646-8BFB-BB8FE6E11D36}" type="slidenum">
              <a:rPr lang="en-US" sz="1200">
                <a:solidFill>
                  <a:srgbClr val="000000"/>
                </a:solidFill>
                <a:latin typeface="Calibri" charset="0"/>
              </a:rPr>
              <a:pPr eaLnBrk="1" hangingPunct="1"/>
              <a:t>37</a:t>
            </a:fld>
            <a:endParaRPr lang="en-US" sz="1200">
              <a:solidFill>
                <a:srgbClr val="000000"/>
              </a:solidFill>
              <a:latin typeface="Calibri" charset="0"/>
            </a:endParaRPr>
          </a:p>
        </p:txBody>
      </p:sp>
      <p:sp>
        <p:nvSpPr>
          <p:cNvPr id="559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910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D2A3A3-49D7-1544-A748-008222785BC2}"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1584E-49F8-EF47-AE4B-A19B200EAE69}" type="slidenum">
              <a:rPr lang="en-US" smtClean="0"/>
              <a:t>‹#›</a:t>
            </a:fld>
            <a:endParaRPr lang="en-US"/>
          </a:p>
        </p:txBody>
      </p:sp>
    </p:spTree>
    <p:extLst>
      <p:ext uri="{BB962C8B-B14F-4D97-AF65-F5344CB8AC3E}">
        <p14:creationId xmlns:p14="http://schemas.microsoft.com/office/powerpoint/2010/main" val="1330863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D2A3A3-49D7-1544-A748-008222785BC2}"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1584E-49F8-EF47-AE4B-A19B200EAE69}" type="slidenum">
              <a:rPr lang="en-US" smtClean="0"/>
              <a:t>‹#›</a:t>
            </a:fld>
            <a:endParaRPr lang="en-US"/>
          </a:p>
        </p:txBody>
      </p:sp>
    </p:spTree>
    <p:extLst>
      <p:ext uri="{BB962C8B-B14F-4D97-AF65-F5344CB8AC3E}">
        <p14:creationId xmlns:p14="http://schemas.microsoft.com/office/powerpoint/2010/main" val="7848299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C92CAABF-62DE-3F49-B789-5F3B3A06D579}" type="slidenum">
              <a:rPr lang="en-US"/>
              <a:pPr>
                <a:defRPr/>
              </a:pPr>
              <a:t>‹#›</a:t>
            </a:fld>
            <a:endParaRPr lang="en-US"/>
          </a:p>
        </p:txBody>
      </p:sp>
    </p:spTree>
    <p:extLst>
      <p:ext uri="{BB962C8B-B14F-4D97-AF65-F5344CB8AC3E}">
        <p14:creationId xmlns:p14="http://schemas.microsoft.com/office/powerpoint/2010/main" val="19167565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004E2097-5C0E-6A46-BE15-9CBDEF89D978}" type="slidenum">
              <a:rPr lang="en-US"/>
              <a:pPr>
                <a:defRPr/>
              </a:pPr>
              <a:t>‹#›</a:t>
            </a:fld>
            <a:endParaRPr lang="en-US"/>
          </a:p>
        </p:txBody>
      </p:sp>
    </p:spTree>
    <p:extLst>
      <p:ext uri="{BB962C8B-B14F-4D97-AF65-F5344CB8AC3E}">
        <p14:creationId xmlns:p14="http://schemas.microsoft.com/office/powerpoint/2010/main" val="29003072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ndParaRPr>
          </a:p>
        </p:txBody>
      </p:sp>
      <p:sp>
        <p:nvSpPr>
          <p:cNvPr id="6"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cs typeface="Arial" charset="0"/>
              </a:defRPr>
            </a:lvl1pPr>
          </a:lstStyle>
          <a:p>
            <a:pPr>
              <a:defRPr/>
            </a:pPr>
            <a:fld id="{72217E63-1DAB-9048-B014-D556CE4F6DDA}" type="slidenum">
              <a:rPr lang="en-US"/>
              <a:pPr>
                <a:defRPr/>
              </a:pPr>
              <a:t>‹#›</a:t>
            </a:fld>
            <a:endParaRPr lang="en-US"/>
          </a:p>
        </p:txBody>
      </p:sp>
    </p:spTree>
    <p:extLst>
      <p:ext uri="{BB962C8B-B14F-4D97-AF65-F5344CB8AC3E}">
        <p14:creationId xmlns:p14="http://schemas.microsoft.com/office/powerpoint/2010/main" val="20962716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ndParaRPr>
          </a:p>
        </p:txBody>
      </p:sp>
      <p:sp>
        <p:nvSpPr>
          <p:cNvPr id="8"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ndParaRPr>
          </a:p>
        </p:txBody>
      </p:sp>
      <p:sp>
        <p:nvSpPr>
          <p:cNvPr id="9" name="Slide Number Placeholder 5"/>
          <p:cNvSpPr>
            <a:spLocks noGrp="1"/>
          </p:cNvSpPr>
          <p:nvPr>
            <p:ph type="sldNum" sz="quarter" idx="12"/>
          </p:nvPr>
        </p:nvSpPr>
        <p:spPr/>
        <p:txBody>
          <a:bodyPr/>
          <a:lstStyle>
            <a:lvl1pPr>
              <a:defRPr>
                <a:cs typeface="Arial" charset="0"/>
              </a:defRPr>
            </a:lvl1pPr>
          </a:lstStyle>
          <a:p>
            <a:pPr>
              <a:defRPr/>
            </a:pPr>
            <a:fld id="{115B920C-B55E-4C44-AE55-D6DA7911131C}" type="slidenum">
              <a:rPr lang="en-US"/>
              <a:pPr>
                <a:defRPr/>
              </a:pPr>
              <a:t>‹#›</a:t>
            </a:fld>
            <a:endParaRPr lang="en-US"/>
          </a:p>
        </p:txBody>
      </p:sp>
    </p:spTree>
    <p:extLst>
      <p:ext uri="{BB962C8B-B14F-4D97-AF65-F5344CB8AC3E}">
        <p14:creationId xmlns:p14="http://schemas.microsoft.com/office/powerpoint/2010/main" val="36684609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ndParaRPr>
          </a:p>
        </p:txBody>
      </p:sp>
      <p:sp>
        <p:nvSpPr>
          <p:cNvPr id="4"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ndParaRPr>
          </a:p>
        </p:txBody>
      </p:sp>
      <p:sp>
        <p:nvSpPr>
          <p:cNvPr id="5" name="Slide Number Placeholder 5"/>
          <p:cNvSpPr>
            <a:spLocks noGrp="1"/>
          </p:cNvSpPr>
          <p:nvPr>
            <p:ph type="sldNum" sz="quarter" idx="12"/>
          </p:nvPr>
        </p:nvSpPr>
        <p:spPr/>
        <p:txBody>
          <a:bodyPr/>
          <a:lstStyle>
            <a:lvl1pPr>
              <a:defRPr>
                <a:cs typeface="Arial" charset="0"/>
              </a:defRPr>
            </a:lvl1pPr>
          </a:lstStyle>
          <a:p>
            <a:pPr>
              <a:defRPr/>
            </a:pPr>
            <a:fld id="{117C1C03-4DE4-1C45-8073-DB6C62A1CB19}" type="slidenum">
              <a:rPr lang="en-US"/>
              <a:pPr>
                <a:defRPr/>
              </a:pPr>
              <a:t>‹#›</a:t>
            </a:fld>
            <a:endParaRPr lang="en-US"/>
          </a:p>
        </p:txBody>
      </p:sp>
    </p:spTree>
    <p:extLst>
      <p:ext uri="{BB962C8B-B14F-4D97-AF65-F5344CB8AC3E}">
        <p14:creationId xmlns:p14="http://schemas.microsoft.com/office/powerpoint/2010/main" val="42217570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ndParaRPr>
          </a:p>
        </p:txBody>
      </p:sp>
      <p:sp>
        <p:nvSpPr>
          <p:cNvPr id="3"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ndParaRPr>
          </a:p>
        </p:txBody>
      </p:sp>
      <p:sp>
        <p:nvSpPr>
          <p:cNvPr id="4" name="Slide Number Placeholder 5"/>
          <p:cNvSpPr>
            <a:spLocks noGrp="1"/>
          </p:cNvSpPr>
          <p:nvPr>
            <p:ph type="sldNum" sz="quarter" idx="12"/>
          </p:nvPr>
        </p:nvSpPr>
        <p:spPr/>
        <p:txBody>
          <a:bodyPr/>
          <a:lstStyle>
            <a:lvl1pPr>
              <a:defRPr>
                <a:cs typeface="Arial" charset="0"/>
              </a:defRPr>
            </a:lvl1pPr>
          </a:lstStyle>
          <a:p>
            <a:pPr>
              <a:defRPr/>
            </a:pPr>
            <a:fld id="{BD53B92F-8D34-B04C-93AC-8F5DC66E833A}" type="slidenum">
              <a:rPr lang="en-US"/>
              <a:pPr>
                <a:defRPr/>
              </a:pPr>
              <a:t>‹#›</a:t>
            </a:fld>
            <a:endParaRPr lang="en-US"/>
          </a:p>
        </p:txBody>
      </p:sp>
    </p:spTree>
    <p:extLst>
      <p:ext uri="{BB962C8B-B14F-4D97-AF65-F5344CB8AC3E}">
        <p14:creationId xmlns:p14="http://schemas.microsoft.com/office/powerpoint/2010/main" val="14740712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ndParaRPr>
          </a:p>
        </p:txBody>
      </p:sp>
      <p:sp>
        <p:nvSpPr>
          <p:cNvPr id="6"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cs typeface="Arial" charset="0"/>
              </a:defRPr>
            </a:lvl1pPr>
          </a:lstStyle>
          <a:p>
            <a:pPr>
              <a:defRPr/>
            </a:pPr>
            <a:fld id="{BB98689F-E7E6-C646-9ED6-0558A35B6EB8}" type="slidenum">
              <a:rPr lang="en-US"/>
              <a:pPr>
                <a:defRPr/>
              </a:pPr>
              <a:t>‹#›</a:t>
            </a:fld>
            <a:endParaRPr lang="en-US"/>
          </a:p>
        </p:txBody>
      </p:sp>
    </p:spTree>
    <p:extLst>
      <p:ext uri="{BB962C8B-B14F-4D97-AF65-F5344CB8AC3E}">
        <p14:creationId xmlns:p14="http://schemas.microsoft.com/office/powerpoint/2010/main" val="612375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ndParaRPr>
          </a:p>
        </p:txBody>
      </p:sp>
      <p:sp>
        <p:nvSpPr>
          <p:cNvPr id="6"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cs typeface="Arial" charset="0"/>
              </a:defRPr>
            </a:lvl1pPr>
          </a:lstStyle>
          <a:p>
            <a:pPr>
              <a:defRPr/>
            </a:pPr>
            <a:fld id="{8FF45245-38D8-9949-B7B9-BA7F93C2CC7A}" type="slidenum">
              <a:rPr lang="en-US"/>
              <a:pPr>
                <a:defRPr/>
              </a:pPr>
              <a:t>‹#›</a:t>
            </a:fld>
            <a:endParaRPr lang="en-US"/>
          </a:p>
        </p:txBody>
      </p:sp>
    </p:spTree>
    <p:extLst>
      <p:ext uri="{BB962C8B-B14F-4D97-AF65-F5344CB8AC3E}">
        <p14:creationId xmlns:p14="http://schemas.microsoft.com/office/powerpoint/2010/main" val="42575906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48D9B407-71A2-6B4C-B581-BF793BFE3C2C}" type="slidenum">
              <a:rPr lang="en-US"/>
              <a:pPr>
                <a:defRPr/>
              </a:pPr>
              <a:t>‹#›</a:t>
            </a:fld>
            <a:endParaRPr lang="en-US"/>
          </a:p>
        </p:txBody>
      </p:sp>
    </p:spTree>
    <p:extLst>
      <p:ext uri="{BB962C8B-B14F-4D97-AF65-F5344CB8AC3E}">
        <p14:creationId xmlns:p14="http://schemas.microsoft.com/office/powerpoint/2010/main" val="1314684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72D54A01-E16E-2644-B0F0-2B04CA280CDF}" type="slidenum">
              <a:rPr lang="en-US"/>
              <a:pPr>
                <a:defRPr/>
              </a:pPr>
              <a:t>‹#›</a:t>
            </a:fld>
            <a:endParaRPr lang="en-US"/>
          </a:p>
        </p:txBody>
      </p:sp>
    </p:spTree>
    <p:extLst>
      <p:ext uri="{BB962C8B-B14F-4D97-AF65-F5344CB8AC3E}">
        <p14:creationId xmlns:p14="http://schemas.microsoft.com/office/powerpoint/2010/main" val="3211535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D2A3A3-49D7-1544-A748-008222785BC2}"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1584E-49F8-EF47-AE4B-A19B200EAE69}" type="slidenum">
              <a:rPr lang="en-US" smtClean="0"/>
              <a:t>‹#›</a:t>
            </a:fld>
            <a:endParaRPr lang="en-US"/>
          </a:p>
        </p:txBody>
      </p:sp>
    </p:spTree>
    <p:extLst>
      <p:ext uri="{BB962C8B-B14F-4D97-AF65-F5344CB8AC3E}">
        <p14:creationId xmlns:p14="http://schemas.microsoft.com/office/powerpoint/2010/main" val="24827939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88DF79D-01C6-8A47-B247-64BB259F253D}" type="datetimeFigureOut">
              <a:rPr lang="en-US"/>
              <a:pPr>
                <a:defRPr/>
              </a:pPr>
              <a:t>4/21/14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0731AAD-23BF-B84A-AE95-B6B3F77C38FC}" type="slidenum">
              <a:rPr lang="en-US"/>
              <a:pPr>
                <a:defRPr/>
              </a:pPr>
              <a:t>‹#›</a:t>
            </a:fld>
            <a:endParaRPr lang="en-US"/>
          </a:p>
        </p:txBody>
      </p:sp>
    </p:spTree>
    <p:extLst>
      <p:ext uri="{BB962C8B-B14F-4D97-AF65-F5344CB8AC3E}">
        <p14:creationId xmlns:p14="http://schemas.microsoft.com/office/powerpoint/2010/main" val="2153015552"/>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328623-BB21-0146-9963-DFAD1278D45D}" type="datetimeFigureOut">
              <a:rPr lang="en-US"/>
              <a:pPr>
                <a:defRPr/>
              </a:pPr>
              <a:t>4/21/14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F57E2BA-4357-6D4F-B03C-09ED5BEF8B7C}" type="slidenum">
              <a:rPr lang="en-US"/>
              <a:pPr>
                <a:defRPr/>
              </a:pPr>
              <a:t>‹#›</a:t>
            </a:fld>
            <a:endParaRPr lang="en-US"/>
          </a:p>
        </p:txBody>
      </p:sp>
    </p:spTree>
    <p:extLst>
      <p:ext uri="{BB962C8B-B14F-4D97-AF65-F5344CB8AC3E}">
        <p14:creationId xmlns:p14="http://schemas.microsoft.com/office/powerpoint/2010/main" val="902536416"/>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69C2206-4E96-304C-9FAD-C8635AAEF9D3}" type="datetimeFigureOut">
              <a:rPr lang="en-US"/>
              <a:pPr>
                <a:defRPr/>
              </a:pPr>
              <a:t>4/21/14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224D79A-0283-3345-9D3B-684721D049A9}" type="slidenum">
              <a:rPr lang="en-US"/>
              <a:pPr>
                <a:defRPr/>
              </a:pPr>
              <a:t>‹#›</a:t>
            </a:fld>
            <a:endParaRPr lang="en-US"/>
          </a:p>
        </p:txBody>
      </p:sp>
    </p:spTree>
    <p:extLst>
      <p:ext uri="{BB962C8B-B14F-4D97-AF65-F5344CB8AC3E}">
        <p14:creationId xmlns:p14="http://schemas.microsoft.com/office/powerpoint/2010/main" val="1594921731"/>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1C5D7F9-3EFE-E24B-A2BD-08632302E82C}" type="datetimeFigureOut">
              <a:rPr lang="en-US"/>
              <a:pPr>
                <a:defRPr/>
              </a:pPr>
              <a:t>4/21/14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464C4D5-8144-A542-A834-07FEE9CF2229}" type="slidenum">
              <a:rPr lang="en-US"/>
              <a:pPr>
                <a:defRPr/>
              </a:pPr>
              <a:t>‹#›</a:t>
            </a:fld>
            <a:endParaRPr lang="en-US"/>
          </a:p>
        </p:txBody>
      </p:sp>
    </p:spTree>
    <p:extLst>
      <p:ext uri="{BB962C8B-B14F-4D97-AF65-F5344CB8AC3E}">
        <p14:creationId xmlns:p14="http://schemas.microsoft.com/office/powerpoint/2010/main" val="2858561544"/>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B84CC6-9AA0-464C-9DA0-A3FF8B2C2D77}" type="datetimeFigureOut">
              <a:rPr lang="en-US"/>
              <a:pPr>
                <a:defRPr/>
              </a:pPr>
              <a:t>4/21/14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99F6B5F7-49ED-E34C-8669-32CA451E3A5A}" type="slidenum">
              <a:rPr lang="en-US"/>
              <a:pPr>
                <a:defRPr/>
              </a:pPr>
              <a:t>‹#›</a:t>
            </a:fld>
            <a:endParaRPr lang="en-US"/>
          </a:p>
        </p:txBody>
      </p:sp>
    </p:spTree>
    <p:extLst>
      <p:ext uri="{BB962C8B-B14F-4D97-AF65-F5344CB8AC3E}">
        <p14:creationId xmlns:p14="http://schemas.microsoft.com/office/powerpoint/2010/main" val="2447152148"/>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6A74C44-2EE1-9449-913C-B8B87F609334}" type="datetimeFigureOut">
              <a:rPr lang="en-US"/>
              <a:pPr>
                <a:defRPr/>
              </a:pPr>
              <a:t>4/21/14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FA7A0A6-4A08-C34A-A09D-900ADE037D45}" type="slidenum">
              <a:rPr lang="en-US"/>
              <a:pPr>
                <a:defRPr/>
              </a:pPr>
              <a:t>‹#›</a:t>
            </a:fld>
            <a:endParaRPr lang="en-US"/>
          </a:p>
        </p:txBody>
      </p:sp>
    </p:spTree>
    <p:extLst>
      <p:ext uri="{BB962C8B-B14F-4D97-AF65-F5344CB8AC3E}">
        <p14:creationId xmlns:p14="http://schemas.microsoft.com/office/powerpoint/2010/main" val="1892799874"/>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7A09030-519F-F44D-8458-B9933FCE1747}" type="datetimeFigureOut">
              <a:rPr lang="en-US"/>
              <a:pPr>
                <a:defRPr/>
              </a:pPr>
              <a:t>4/21/14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C9C6F8E8-CF32-F040-AAE1-2D0941843B6F}" type="slidenum">
              <a:rPr lang="en-US"/>
              <a:pPr>
                <a:defRPr/>
              </a:pPr>
              <a:t>‹#›</a:t>
            </a:fld>
            <a:endParaRPr lang="en-US"/>
          </a:p>
        </p:txBody>
      </p:sp>
    </p:spTree>
    <p:extLst>
      <p:ext uri="{BB962C8B-B14F-4D97-AF65-F5344CB8AC3E}">
        <p14:creationId xmlns:p14="http://schemas.microsoft.com/office/powerpoint/2010/main" val="2730405284"/>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6359B6-2E16-9F4B-8203-19406223623A}" type="datetimeFigureOut">
              <a:rPr lang="en-US"/>
              <a:pPr>
                <a:defRPr/>
              </a:pPr>
              <a:t>4/21/14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697F3FB-98BE-F64E-80D0-43293E303E70}" type="slidenum">
              <a:rPr lang="en-US"/>
              <a:pPr>
                <a:defRPr/>
              </a:pPr>
              <a:t>‹#›</a:t>
            </a:fld>
            <a:endParaRPr lang="en-US"/>
          </a:p>
        </p:txBody>
      </p:sp>
    </p:spTree>
    <p:extLst>
      <p:ext uri="{BB962C8B-B14F-4D97-AF65-F5344CB8AC3E}">
        <p14:creationId xmlns:p14="http://schemas.microsoft.com/office/powerpoint/2010/main" val="4178812606"/>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67419B-633B-D646-96C7-71763467673A}" type="datetimeFigureOut">
              <a:rPr lang="en-US"/>
              <a:pPr>
                <a:defRPr/>
              </a:pPr>
              <a:t>4/21/14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35082E5A-24A4-DD4E-AE21-C98DE4F4D4C9}" type="slidenum">
              <a:rPr lang="en-US"/>
              <a:pPr>
                <a:defRPr/>
              </a:pPr>
              <a:t>‹#›</a:t>
            </a:fld>
            <a:endParaRPr lang="en-US"/>
          </a:p>
        </p:txBody>
      </p:sp>
    </p:spTree>
    <p:extLst>
      <p:ext uri="{BB962C8B-B14F-4D97-AF65-F5344CB8AC3E}">
        <p14:creationId xmlns:p14="http://schemas.microsoft.com/office/powerpoint/2010/main" val="3363140318"/>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EE19B9-BA48-964E-8EB5-AB446E1A0EFC}" type="datetimeFigureOut">
              <a:rPr lang="en-US"/>
              <a:pPr>
                <a:defRPr/>
              </a:pPr>
              <a:t>4/21/14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AE9333E-0185-9044-99B2-D39416CE8FAB}" type="slidenum">
              <a:rPr lang="en-US"/>
              <a:pPr>
                <a:defRPr/>
              </a:pPr>
              <a:t>‹#›</a:t>
            </a:fld>
            <a:endParaRPr lang="en-US"/>
          </a:p>
        </p:txBody>
      </p:sp>
    </p:spTree>
    <p:extLst>
      <p:ext uri="{BB962C8B-B14F-4D97-AF65-F5344CB8AC3E}">
        <p14:creationId xmlns:p14="http://schemas.microsoft.com/office/powerpoint/2010/main" val="3246845536"/>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b="1"/>
            </a:lvl1pPr>
          </a:lstStyle>
          <a:p>
            <a:pPr>
              <a:defRPr/>
            </a:pPr>
            <a:endParaRPr lang="en-US">
              <a:latin typeface="Times New Roman"/>
            </a:endParaRPr>
          </a:p>
        </p:txBody>
      </p:sp>
      <p:sp>
        <p:nvSpPr>
          <p:cNvPr id="5" name="Footer Placeholder 4"/>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b="1">
                <a:cs typeface="Arial" charset="0"/>
              </a:defRPr>
            </a:lvl1pPr>
          </a:lstStyle>
          <a:p>
            <a:pPr>
              <a:defRPr/>
            </a:pPr>
            <a:fld id="{670E1B87-F11F-CC4A-A581-6835C93A6F0E}" type="slidenum">
              <a:rPr lang="en-US"/>
              <a:pPr>
                <a:defRPr/>
              </a:pPr>
              <a:t>‹#›</a:t>
            </a:fld>
            <a:endParaRPr lang="en-US"/>
          </a:p>
        </p:txBody>
      </p:sp>
    </p:spTree>
    <p:extLst>
      <p:ext uri="{BB962C8B-B14F-4D97-AF65-F5344CB8AC3E}">
        <p14:creationId xmlns:p14="http://schemas.microsoft.com/office/powerpoint/2010/main" val="1858325681"/>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A7BA1CC-DB56-0049-BF8F-A22DEEB56EC2}" type="datetimeFigureOut">
              <a:rPr lang="en-US"/>
              <a:pPr>
                <a:defRPr/>
              </a:pPr>
              <a:t>4/21/14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E7BB4B0-F2B2-494A-A35A-215DDBE5780E}" type="slidenum">
              <a:rPr lang="en-US"/>
              <a:pPr>
                <a:defRPr/>
              </a:pPr>
              <a:t>‹#›</a:t>
            </a:fld>
            <a:endParaRPr lang="en-US"/>
          </a:p>
        </p:txBody>
      </p:sp>
    </p:spTree>
    <p:extLst>
      <p:ext uri="{BB962C8B-B14F-4D97-AF65-F5344CB8AC3E}">
        <p14:creationId xmlns:p14="http://schemas.microsoft.com/office/powerpoint/2010/main" val="455255133"/>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5CEAD67F-8580-594E-A02C-4D079E2A6CA2}" type="slidenum">
              <a:rPr lang="en-US"/>
              <a:pPr>
                <a:defRPr/>
              </a:pPr>
              <a:t>‹#›</a:t>
            </a:fld>
            <a:endParaRPr lang="en-US"/>
          </a:p>
        </p:txBody>
      </p:sp>
    </p:spTree>
    <p:extLst>
      <p:ext uri="{BB962C8B-B14F-4D97-AF65-F5344CB8AC3E}">
        <p14:creationId xmlns:p14="http://schemas.microsoft.com/office/powerpoint/2010/main" val="4123689139"/>
      </p:ext>
    </p:extLst>
  </p:cSld>
  <p:clrMapOvr>
    <a:masterClrMapping/>
  </p:clrMapOvr>
  <p:transition xmlns:p14="http://schemas.microsoft.com/office/powerpoint/2010/main" spd="slow">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F0272090-31AD-8647-9F6C-07DD7570D1B1}" type="slidenum">
              <a:rPr lang="en-US"/>
              <a:pPr>
                <a:defRPr/>
              </a:pPr>
              <a:t>‹#›</a:t>
            </a:fld>
            <a:endParaRPr lang="en-US"/>
          </a:p>
        </p:txBody>
      </p:sp>
    </p:spTree>
    <p:extLst>
      <p:ext uri="{BB962C8B-B14F-4D97-AF65-F5344CB8AC3E}">
        <p14:creationId xmlns:p14="http://schemas.microsoft.com/office/powerpoint/2010/main" val="3930631693"/>
      </p:ext>
    </p:extLst>
  </p:cSld>
  <p:clrMapOvr>
    <a:masterClrMapping/>
  </p:clrMapOvr>
  <p:transition xmlns:p14="http://schemas.microsoft.com/office/powerpoint/2010/main" spd="slow">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603102FE-BA00-8845-B9BE-0BD24AD44F08}" type="slidenum">
              <a:rPr lang="en-US"/>
              <a:pPr>
                <a:defRPr/>
              </a:pPr>
              <a:t>‹#›</a:t>
            </a:fld>
            <a:endParaRPr lang="en-US"/>
          </a:p>
        </p:txBody>
      </p:sp>
    </p:spTree>
    <p:extLst>
      <p:ext uri="{BB962C8B-B14F-4D97-AF65-F5344CB8AC3E}">
        <p14:creationId xmlns:p14="http://schemas.microsoft.com/office/powerpoint/2010/main" val="3589161828"/>
      </p:ext>
    </p:extLst>
  </p:cSld>
  <p:clrMapOvr>
    <a:masterClrMapping/>
  </p:clrMapOvr>
  <p:transition xmlns:p14="http://schemas.microsoft.com/office/powerpoint/2010/main" spd="slow">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FE584A59-ABB7-EF42-891F-7B70202B29F5}" type="slidenum">
              <a:rPr lang="en-US"/>
              <a:pPr>
                <a:defRPr/>
              </a:pPr>
              <a:t>‹#›</a:t>
            </a:fld>
            <a:endParaRPr lang="en-US"/>
          </a:p>
        </p:txBody>
      </p:sp>
    </p:spTree>
    <p:extLst>
      <p:ext uri="{BB962C8B-B14F-4D97-AF65-F5344CB8AC3E}">
        <p14:creationId xmlns:p14="http://schemas.microsoft.com/office/powerpoint/2010/main" val="2958721855"/>
      </p:ext>
    </p:extLst>
  </p:cSld>
  <p:clrMapOvr>
    <a:masterClrMapping/>
  </p:clrMapOvr>
  <p:transition xmlns:p14="http://schemas.microsoft.com/office/powerpoint/2010/main" spd="slow">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9" name="Rectangle 6"/>
          <p:cNvSpPr>
            <a:spLocks noGrp="1" noChangeArrowheads="1"/>
          </p:cNvSpPr>
          <p:nvPr>
            <p:ph type="sldNum" sz="quarter" idx="12"/>
          </p:nvPr>
        </p:nvSpPr>
        <p:spPr/>
        <p:txBody>
          <a:bodyPr/>
          <a:lstStyle>
            <a:lvl1pPr>
              <a:defRPr/>
            </a:lvl1pPr>
          </a:lstStyle>
          <a:p>
            <a:pPr>
              <a:defRPr/>
            </a:pPr>
            <a:fld id="{0AEA8FA5-BA91-B94A-B38D-1DAD6D581CEE}" type="slidenum">
              <a:rPr lang="en-US"/>
              <a:pPr>
                <a:defRPr/>
              </a:pPr>
              <a:t>‹#›</a:t>
            </a:fld>
            <a:endParaRPr lang="en-US"/>
          </a:p>
        </p:txBody>
      </p:sp>
    </p:spTree>
    <p:extLst>
      <p:ext uri="{BB962C8B-B14F-4D97-AF65-F5344CB8AC3E}">
        <p14:creationId xmlns:p14="http://schemas.microsoft.com/office/powerpoint/2010/main" val="109828446"/>
      </p:ext>
    </p:extLst>
  </p:cSld>
  <p:clrMapOvr>
    <a:masterClrMapping/>
  </p:clrMapOvr>
  <p:transition xmlns:p14="http://schemas.microsoft.com/office/powerpoint/2010/main" spd="slow">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5" name="Rectangle 6"/>
          <p:cNvSpPr>
            <a:spLocks noGrp="1" noChangeArrowheads="1"/>
          </p:cNvSpPr>
          <p:nvPr>
            <p:ph type="sldNum" sz="quarter" idx="12"/>
          </p:nvPr>
        </p:nvSpPr>
        <p:spPr/>
        <p:txBody>
          <a:bodyPr/>
          <a:lstStyle>
            <a:lvl1pPr>
              <a:defRPr/>
            </a:lvl1pPr>
          </a:lstStyle>
          <a:p>
            <a:pPr>
              <a:defRPr/>
            </a:pPr>
            <a:fld id="{E0268171-0A25-2A45-A96E-A89D9FD054B0}" type="slidenum">
              <a:rPr lang="en-US"/>
              <a:pPr>
                <a:defRPr/>
              </a:pPr>
              <a:t>‹#›</a:t>
            </a:fld>
            <a:endParaRPr lang="en-US"/>
          </a:p>
        </p:txBody>
      </p:sp>
    </p:spTree>
    <p:extLst>
      <p:ext uri="{BB962C8B-B14F-4D97-AF65-F5344CB8AC3E}">
        <p14:creationId xmlns:p14="http://schemas.microsoft.com/office/powerpoint/2010/main" val="677132168"/>
      </p:ext>
    </p:extLst>
  </p:cSld>
  <p:clrMapOvr>
    <a:masterClrMapping/>
  </p:clrMapOvr>
  <p:transition xmlns:p14="http://schemas.microsoft.com/office/powerpoint/2010/main" spd="slow">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a:defRPr/>
            </a:lvl1pPr>
          </a:lstStyle>
          <a:p>
            <a:pPr>
              <a:defRPr/>
            </a:pPr>
            <a:fld id="{9319418A-C6F1-6E48-867C-65DBC66C54C5}" type="slidenum">
              <a:rPr lang="en-US"/>
              <a:pPr>
                <a:defRPr/>
              </a:pPr>
              <a:t>‹#›</a:t>
            </a:fld>
            <a:endParaRPr lang="en-US"/>
          </a:p>
        </p:txBody>
      </p:sp>
    </p:spTree>
    <p:extLst>
      <p:ext uri="{BB962C8B-B14F-4D97-AF65-F5344CB8AC3E}">
        <p14:creationId xmlns:p14="http://schemas.microsoft.com/office/powerpoint/2010/main" val="2724442625"/>
      </p:ext>
    </p:extLst>
  </p:cSld>
  <p:clrMapOvr>
    <a:masterClrMapping/>
  </p:clrMapOvr>
  <p:transition xmlns:p14="http://schemas.microsoft.com/office/powerpoint/2010/main" spd="slow">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77E2A344-3C56-284A-A563-AFF1BDF7F0D7}" type="slidenum">
              <a:rPr lang="en-US"/>
              <a:pPr>
                <a:defRPr/>
              </a:pPr>
              <a:t>‹#›</a:t>
            </a:fld>
            <a:endParaRPr lang="en-US"/>
          </a:p>
        </p:txBody>
      </p:sp>
    </p:spTree>
    <p:extLst>
      <p:ext uri="{BB962C8B-B14F-4D97-AF65-F5344CB8AC3E}">
        <p14:creationId xmlns:p14="http://schemas.microsoft.com/office/powerpoint/2010/main" val="3102381346"/>
      </p:ext>
    </p:extLst>
  </p:cSld>
  <p:clrMapOvr>
    <a:masterClrMapping/>
  </p:clrMapOvr>
  <p:transition xmlns:p14="http://schemas.microsoft.com/office/powerpoint/2010/main" spd="slow">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D7C41DA2-C0B0-904D-A631-394A49B3A382}" type="slidenum">
              <a:rPr lang="en-US"/>
              <a:pPr>
                <a:defRPr/>
              </a:pPr>
              <a:t>‹#›</a:t>
            </a:fld>
            <a:endParaRPr lang="en-US"/>
          </a:p>
        </p:txBody>
      </p:sp>
    </p:spTree>
    <p:extLst>
      <p:ext uri="{BB962C8B-B14F-4D97-AF65-F5344CB8AC3E}">
        <p14:creationId xmlns:p14="http://schemas.microsoft.com/office/powerpoint/2010/main" val="3244704264"/>
      </p:ext>
    </p:extLst>
  </p:cSld>
  <p:clrMapOvr>
    <a:masterClrMapping/>
  </p:clrMapOvr>
  <p:transition xmlns:p14="http://schemas.microsoft.com/office/powerpoint/2010/mai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b="1"/>
            </a:lvl1pPr>
          </a:lstStyle>
          <a:p>
            <a:pPr>
              <a:defRPr/>
            </a:pPr>
            <a:endParaRPr lang="en-US">
              <a:latin typeface="Times New Roman"/>
            </a:endParaRPr>
          </a:p>
        </p:txBody>
      </p:sp>
      <p:sp>
        <p:nvSpPr>
          <p:cNvPr id="5" name="Footer Placeholder 4"/>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b="1">
                <a:cs typeface="Arial" charset="0"/>
              </a:defRPr>
            </a:lvl1pPr>
          </a:lstStyle>
          <a:p>
            <a:pPr>
              <a:defRPr/>
            </a:pPr>
            <a:fld id="{2EBD5CF5-494F-D64C-95DF-CBDF4C76D3C9}" type="slidenum">
              <a:rPr lang="en-US"/>
              <a:pPr>
                <a:defRPr/>
              </a:pPr>
              <a:t>‹#›</a:t>
            </a:fld>
            <a:endParaRPr lang="en-US"/>
          </a:p>
        </p:txBody>
      </p:sp>
    </p:spTree>
    <p:extLst>
      <p:ext uri="{BB962C8B-B14F-4D97-AF65-F5344CB8AC3E}">
        <p14:creationId xmlns:p14="http://schemas.microsoft.com/office/powerpoint/2010/main" val="361261952"/>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3608D0CF-FAEF-1A47-BA83-E32351E9D24B}" type="slidenum">
              <a:rPr lang="en-US"/>
              <a:pPr>
                <a:defRPr/>
              </a:pPr>
              <a:t>‹#›</a:t>
            </a:fld>
            <a:endParaRPr lang="en-US"/>
          </a:p>
        </p:txBody>
      </p:sp>
    </p:spTree>
    <p:extLst>
      <p:ext uri="{BB962C8B-B14F-4D97-AF65-F5344CB8AC3E}">
        <p14:creationId xmlns:p14="http://schemas.microsoft.com/office/powerpoint/2010/main" val="3304167029"/>
      </p:ext>
    </p:extLst>
  </p:cSld>
  <p:clrMapOvr>
    <a:masterClrMapping/>
  </p:clrMapOvr>
  <p:transition xmlns:p14="http://schemas.microsoft.com/office/powerpoint/2010/main" spd="slow">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90A4E769-6391-8344-82A4-96C25436BAE9}" type="slidenum">
              <a:rPr lang="en-US"/>
              <a:pPr>
                <a:defRPr/>
              </a:pPr>
              <a:t>‹#›</a:t>
            </a:fld>
            <a:endParaRPr lang="en-US"/>
          </a:p>
        </p:txBody>
      </p:sp>
    </p:spTree>
    <p:extLst>
      <p:ext uri="{BB962C8B-B14F-4D97-AF65-F5344CB8AC3E}">
        <p14:creationId xmlns:p14="http://schemas.microsoft.com/office/powerpoint/2010/main" val="3004376517"/>
      </p:ext>
    </p:extLst>
  </p:cSld>
  <p:clrMapOvr>
    <a:masterClrMapping/>
  </p:clrMapOvr>
  <p:transition xmlns:p14="http://schemas.microsoft.com/office/powerpoint/2010/main" spd="slow">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0F5CE2AA-45D8-344D-ABEC-6D867B7BB3F1}" type="datetimeFigureOut">
              <a:rPr lang="en-US"/>
              <a:pPr>
                <a:defRPr/>
              </a:pPr>
              <a:t>4/21/14</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9CB842A1-DAC3-D244-BBE2-98506767A5E0}" type="slidenum">
              <a:rPr lang="en-US"/>
              <a:pPr>
                <a:defRPr/>
              </a:pPr>
              <a:t>‹#›</a:t>
            </a:fld>
            <a:endParaRPr lang="en-US"/>
          </a:p>
        </p:txBody>
      </p:sp>
    </p:spTree>
    <p:extLst>
      <p:ext uri="{BB962C8B-B14F-4D97-AF65-F5344CB8AC3E}">
        <p14:creationId xmlns:p14="http://schemas.microsoft.com/office/powerpoint/2010/main" val="935187373"/>
      </p:ext>
    </p:extLst>
  </p:cSld>
  <p:clrMapOvr>
    <a:masterClrMapping/>
  </p:clrMapOvr>
  <p:transition xmlns:p14="http://schemas.microsoft.com/office/powerpoint/2010/main" spd="slow">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71D2BB2B-4EE4-6940-8781-E412B53C85A4}" type="datetimeFigureOut">
              <a:rPr lang="en-US"/>
              <a:pPr>
                <a:defRPr/>
              </a:pPr>
              <a:t>4/21/14</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1D4593A-50E6-A447-BC20-6EB98C87EB01}" type="slidenum">
              <a:rPr lang="en-US"/>
              <a:pPr>
                <a:defRPr/>
              </a:pPr>
              <a:t>‹#›</a:t>
            </a:fld>
            <a:endParaRPr lang="en-US"/>
          </a:p>
        </p:txBody>
      </p:sp>
    </p:spTree>
    <p:extLst>
      <p:ext uri="{BB962C8B-B14F-4D97-AF65-F5344CB8AC3E}">
        <p14:creationId xmlns:p14="http://schemas.microsoft.com/office/powerpoint/2010/main" val="1486031637"/>
      </p:ext>
    </p:extLst>
  </p:cSld>
  <p:clrMapOvr>
    <a:masterClrMapping/>
  </p:clrMapOvr>
  <p:transition xmlns:p14="http://schemas.microsoft.com/office/powerpoint/2010/main" spd="slow">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fld id="{C8E75DDA-53F2-154C-BB1C-D4253D771B25}" type="datetimeFigureOut">
              <a:rPr lang="en-US"/>
              <a:pPr>
                <a:defRPr/>
              </a:pPr>
              <a:t>4/21/14</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E8411B2-BE6D-1A40-955D-2395E0A9D612}" type="slidenum">
              <a:rPr lang="en-US"/>
              <a:pPr>
                <a:defRPr/>
              </a:pPr>
              <a:t>‹#›</a:t>
            </a:fld>
            <a:endParaRPr lang="en-US"/>
          </a:p>
        </p:txBody>
      </p:sp>
    </p:spTree>
    <p:extLst>
      <p:ext uri="{BB962C8B-B14F-4D97-AF65-F5344CB8AC3E}">
        <p14:creationId xmlns:p14="http://schemas.microsoft.com/office/powerpoint/2010/main" val="3524165146"/>
      </p:ext>
    </p:extLst>
  </p:cSld>
  <p:clrMapOvr>
    <a:masterClrMapping/>
  </p:clrMapOvr>
  <p:transition xmlns:p14="http://schemas.microsoft.com/office/powerpoint/2010/main" spd="slow">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fld id="{EDEB902A-003F-F349-BBB7-4B45851C1469}" type="datetimeFigureOut">
              <a:rPr lang="en-US"/>
              <a:pPr>
                <a:defRPr/>
              </a:pPr>
              <a:t>4/21/14</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0D1C381C-4672-854E-801B-BEE16205AB2E}" type="slidenum">
              <a:rPr lang="en-US"/>
              <a:pPr>
                <a:defRPr/>
              </a:pPr>
              <a:t>‹#›</a:t>
            </a:fld>
            <a:endParaRPr lang="en-US"/>
          </a:p>
        </p:txBody>
      </p:sp>
    </p:spTree>
    <p:extLst>
      <p:ext uri="{BB962C8B-B14F-4D97-AF65-F5344CB8AC3E}">
        <p14:creationId xmlns:p14="http://schemas.microsoft.com/office/powerpoint/2010/main" val="3783945842"/>
      </p:ext>
    </p:extLst>
  </p:cSld>
  <p:clrMapOvr>
    <a:masterClrMapping/>
  </p:clrMapOvr>
  <p:transition xmlns:p14="http://schemas.microsoft.com/office/powerpoint/2010/main" spd="slow">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fld id="{6E82A1BD-ADEB-F948-9CB9-D97F56288F45}" type="datetimeFigureOut">
              <a:rPr lang="en-US"/>
              <a:pPr>
                <a:defRPr/>
              </a:pPr>
              <a:t>4/21/14</a:t>
            </a:fld>
            <a:endParaRPr lang="en-US"/>
          </a:p>
        </p:txBody>
      </p:sp>
      <p:sp>
        <p:nvSpPr>
          <p:cNvPr id="8" name="Footer Placeholder 7"/>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817E4A98-D906-9249-B763-86DD6FA1627E}" type="slidenum">
              <a:rPr lang="en-US"/>
              <a:pPr>
                <a:defRPr/>
              </a:pPr>
              <a:t>‹#›</a:t>
            </a:fld>
            <a:endParaRPr lang="en-US"/>
          </a:p>
        </p:txBody>
      </p:sp>
    </p:spTree>
    <p:extLst>
      <p:ext uri="{BB962C8B-B14F-4D97-AF65-F5344CB8AC3E}">
        <p14:creationId xmlns:p14="http://schemas.microsoft.com/office/powerpoint/2010/main" val="3018038686"/>
      </p:ext>
    </p:extLst>
  </p:cSld>
  <p:clrMapOvr>
    <a:masterClrMapping/>
  </p:clrMapOvr>
  <p:transition xmlns:p14="http://schemas.microsoft.com/office/powerpoint/2010/main" spd="slow">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fld id="{28BAAB50-0A4B-1C44-9BE6-0C76FDEC71AD}" type="datetimeFigureOut">
              <a:rPr lang="en-US"/>
              <a:pPr>
                <a:defRPr/>
              </a:pPr>
              <a:t>4/21/14</a:t>
            </a:fld>
            <a:endParaRPr lang="en-US"/>
          </a:p>
        </p:txBody>
      </p:sp>
      <p:sp>
        <p:nvSpPr>
          <p:cNvPr id="4" name="Footer Placeholder 3"/>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69FA7D92-D458-8C4D-AE22-352CA14CF3A8}" type="slidenum">
              <a:rPr lang="en-US"/>
              <a:pPr>
                <a:defRPr/>
              </a:pPr>
              <a:t>‹#›</a:t>
            </a:fld>
            <a:endParaRPr lang="en-US"/>
          </a:p>
        </p:txBody>
      </p:sp>
    </p:spTree>
    <p:extLst>
      <p:ext uri="{BB962C8B-B14F-4D97-AF65-F5344CB8AC3E}">
        <p14:creationId xmlns:p14="http://schemas.microsoft.com/office/powerpoint/2010/main" val="2146206125"/>
      </p:ext>
    </p:extLst>
  </p:cSld>
  <p:clrMapOvr>
    <a:masterClrMapping/>
  </p:clrMapOvr>
  <p:transition xmlns:p14="http://schemas.microsoft.com/office/powerpoint/2010/main" spd="slow">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fld id="{280FBA33-F0D5-7B47-AEFC-93B7E7120FD4}" type="datetimeFigureOut">
              <a:rPr lang="en-US"/>
              <a:pPr>
                <a:defRPr/>
              </a:pPr>
              <a:t>4/21/14</a:t>
            </a:fld>
            <a:endParaRPr lang="en-US"/>
          </a:p>
        </p:txBody>
      </p:sp>
      <p:sp>
        <p:nvSpPr>
          <p:cNvPr id="3" name="Footer Placeholder 2"/>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23A9D0D8-6186-A948-99BE-AF3C66818E33}" type="slidenum">
              <a:rPr lang="en-US"/>
              <a:pPr>
                <a:defRPr/>
              </a:pPr>
              <a:t>‹#›</a:t>
            </a:fld>
            <a:endParaRPr lang="en-US"/>
          </a:p>
        </p:txBody>
      </p:sp>
    </p:spTree>
    <p:extLst>
      <p:ext uri="{BB962C8B-B14F-4D97-AF65-F5344CB8AC3E}">
        <p14:creationId xmlns:p14="http://schemas.microsoft.com/office/powerpoint/2010/main" val="393538310"/>
      </p:ext>
    </p:extLst>
  </p:cSld>
  <p:clrMapOvr>
    <a:masterClrMapping/>
  </p:clrMapOvr>
  <p:transition xmlns:p14="http://schemas.microsoft.com/office/powerpoint/2010/main" spd="slow">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fld id="{F00B2AB4-F21E-3342-B25D-31CD129B96CD}" type="datetimeFigureOut">
              <a:rPr lang="en-US"/>
              <a:pPr>
                <a:defRPr/>
              </a:pPr>
              <a:t>4/21/14</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F2E4791-2BEE-6B44-BB7F-F2EF72FD406E}" type="slidenum">
              <a:rPr lang="en-US"/>
              <a:pPr>
                <a:defRPr/>
              </a:pPr>
              <a:t>‹#›</a:t>
            </a:fld>
            <a:endParaRPr lang="en-US"/>
          </a:p>
        </p:txBody>
      </p:sp>
    </p:spTree>
    <p:extLst>
      <p:ext uri="{BB962C8B-B14F-4D97-AF65-F5344CB8AC3E}">
        <p14:creationId xmlns:p14="http://schemas.microsoft.com/office/powerpoint/2010/main" val="3604701203"/>
      </p:ext>
    </p:extLst>
  </p:cSld>
  <p:clrMapOvr>
    <a:masterClrMapping/>
  </p:clrMapOvr>
  <p:transition xmlns:p14="http://schemas.microsoft.com/office/powerpoint/2010/mai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b="1"/>
            </a:lvl1pPr>
          </a:lstStyle>
          <a:p>
            <a:pPr>
              <a:defRPr/>
            </a:pPr>
            <a:endParaRPr lang="en-US">
              <a:latin typeface="Times New Roman"/>
            </a:endParaRPr>
          </a:p>
        </p:txBody>
      </p:sp>
      <p:sp>
        <p:nvSpPr>
          <p:cNvPr id="5" name="Footer Placeholder 4"/>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b="1">
                <a:cs typeface="Arial" charset="0"/>
              </a:defRPr>
            </a:lvl1pPr>
          </a:lstStyle>
          <a:p>
            <a:pPr>
              <a:defRPr/>
            </a:pPr>
            <a:fld id="{CC2B95D8-3B00-7944-8A1F-339632497B53}" type="slidenum">
              <a:rPr lang="en-US"/>
              <a:pPr>
                <a:defRPr/>
              </a:pPr>
              <a:t>‹#›</a:t>
            </a:fld>
            <a:endParaRPr lang="en-US"/>
          </a:p>
        </p:txBody>
      </p:sp>
    </p:spTree>
    <p:extLst>
      <p:ext uri="{BB962C8B-B14F-4D97-AF65-F5344CB8AC3E}">
        <p14:creationId xmlns:p14="http://schemas.microsoft.com/office/powerpoint/2010/main" val="201449156"/>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fld id="{B1721CCF-765D-344C-AB30-7649098303D4}" type="datetimeFigureOut">
              <a:rPr lang="en-US"/>
              <a:pPr>
                <a:defRPr/>
              </a:pPr>
              <a:t>4/21/14</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182E3517-56B6-E744-A3EC-8FEAE9F368C6}" type="slidenum">
              <a:rPr lang="en-US"/>
              <a:pPr>
                <a:defRPr/>
              </a:pPr>
              <a:t>‹#›</a:t>
            </a:fld>
            <a:endParaRPr lang="en-US"/>
          </a:p>
        </p:txBody>
      </p:sp>
    </p:spTree>
    <p:extLst>
      <p:ext uri="{BB962C8B-B14F-4D97-AF65-F5344CB8AC3E}">
        <p14:creationId xmlns:p14="http://schemas.microsoft.com/office/powerpoint/2010/main" val="1198470985"/>
      </p:ext>
    </p:extLst>
  </p:cSld>
  <p:clrMapOvr>
    <a:masterClrMapping/>
  </p:clrMapOvr>
  <p:transition xmlns:p14="http://schemas.microsoft.com/office/powerpoint/2010/main" spd="slow">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6B512EF0-6AC0-924B-956A-2C9902AFE801}" type="datetimeFigureOut">
              <a:rPr lang="en-US"/>
              <a:pPr>
                <a:defRPr/>
              </a:pPr>
              <a:t>4/21/14</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CBB6211-A435-6943-B8CE-9095E801AC4F}" type="slidenum">
              <a:rPr lang="en-US"/>
              <a:pPr>
                <a:defRPr/>
              </a:pPr>
              <a:t>‹#›</a:t>
            </a:fld>
            <a:endParaRPr lang="en-US"/>
          </a:p>
        </p:txBody>
      </p:sp>
    </p:spTree>
    <p:extLst>
      <p:ext uri="{BB962C8B-B14F-4D97-AF65-F5344CB8AC3E}">
        <p14:creationId xmlns:p14="http://schemas.microsoft.com/office/powerpoint/2010/main" val="2759881627"/>
      </p:ext>
    </p:extLst>
  </p:cSld>
  <p:clrMapOvr>
    <a:masterClrMapping/>
  </p:clrMapOvr>
  <p:transition xmlns:p14="http://schemas.microsoft.com/office/powerpoint/2010/main" spd="slow">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0C51B8E0-5B38-A948-B901-157DAFF79B65}" type="datetimeFigureOut">
              <a:rPr lang="en-US"/>
              <a:pPr>
                <a:defRPr/>
              </a:pPr>
              <a:t>4/21/14</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49D109B4-961C-084E-A77C-B18B5AA81E82}" type="slidenum">
              <a:rPr lang="en-US"/>
              <a:pPr>
                <a:defRPr/>
              </a:pPr>
              <a:t>‹#›</a:t>
            </a:fld>
            <a:endParaRPr lang="en-US"/>
          </a:p>
        </p:txBody>
      </p:sp>
    </p:spTree>
    <p:extLst>
      <p:ext uri="{BB962C8B-B14F-4D97-AF65-F5344CB8AC3E}">
        <p14:creationId xmlns:p14="http://schemas.microsoft.com/office/powerpoint/2010/main" val="82204685"/>
      </p:ext>
    </p:extLst>
  </p:cSld>
  <p:clrMapOvr>
    <a:masterClrMapping/>
  </p:clrMapOvr>
  <p:transition xmlns:p14="http://schemas.microsoft.com/office/powerpoint/2010/main" spd="slow">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latin typeface="Times"/>
            </a:endParaRPr>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atin typeface="Times"/>
            </a:endParaRPr>
          </a:p>
        </p:txBody>
      </p:sp>
      <p:sp>
        <p:nvSpPr>
          <p:cNvPr id="6" name="Rectangle 6"/>
          <p:cNvSpPr>
            <a:spLocks noGrp="1" noChangeArrowheads="1"/>
          </p:cNvSpPr>
          <p:nvPr>
            <p:ph type="sldNum" sz="quarter" idx="12"/>
          </p:nvPr>
        </p:nvSpPr>
        <p:spPr/>
        <p:txBody>
          <a:bodyPr/>
          <a:lstStyle>
            <a:lvl1pPr>
              <a:defRPr/>
            </a:lvl1pPr>
          </a:lstStyle>
          <a:p>
            <a:pPr>
              <a:defRPr/>
            </a:pPr>
            <a:fld id="{C08945B5-3B5C-3E48-8561-D5CFF331F1A7}" type="slidenum">
              <a:rPr lang="en-US"/>
              <a:pPr>
                <a:defRPr/>
              </a:pPr>
              <a:t>‹#›</a:t>
            </a:fld>
            <a:endParaRPr lang="en-US"/>
          </a:p>
        </p:txBody>
      </p:sp>
    </p:spTree>
    <p:extLst>
      <p:ext uri="{BB962C8B-B14F-4D97-AF65-F5344CB8AC3E}">
        <p14:creationId xmlns:p14="http://schemas.microsoft.com/office/powerpoint/2010/main" val="527656662"/>
      </p:ext>
    </p:extLst>
  </p:cSld>
  <p:clrMapOvr>
    <a:masterClrMapping/>
  </p:clrMapOvr>
  <p:transition xmlns:p14="http://schemas.microsoft.com/office/powerpoint/2010/main" spd="slow">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latin typeface="Times"/>
            </a:endParaRPr>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atin typeface="Times"/>
            </a:endParaRPr>
          </a:p>
        </p:txBody>
      </p:sp>
      <p:sp>
        <p:nvSpPr>
          <p:cNvPr id="6" name="Rectangle 6"/>
          <p:cNvSpPr>
            <a:spLocks noGrp="1" noChangeArrowheads="1"/>
          </p:cNvSpPr>
          <p:nvPr>
            <p:ph type="sldNum" sz="quarter" idx="12"/>
          </p:nvPr>
        </p:nvSpPr>
        <p:spPr/>
        <p:txBody>
          <a:bodyPr/>
          <a:lstStyle>
            <a:lvl1pPr>
              <a:defRPr/>
            </a:lvl1pPr>
          </a:lstStyle>
          <a:p>
            <a:pPr>
              <a:defRPr/>
            </a:pPr>
            <a:fld id="{27A89EE9-6FDB-B640-AC0E-4C93247F2AB2}" type="slidenum">
              <a:rPr lang="en-US"/>
              <a:pPr>
                <a:defRPr/>
              </a:pPr>
              <a:t>‹#›</a:t>
            </a:fld>
            <a:endParaRPr lang="en-US"/>
          </a:p>
        </p:txBody>
      </p:sp>
    </p:spTree>
    <p:extLst>
      <p:ext uri="{BB962C8B-B14F-4D97-AF65-F5344CB8AC3E}">
        <p14:creationId xmlns:p14="http://schemas.microsoft.com/office/powerpoint/2010/main" val="3092638774"/>
      </p:ext>
    </p:extLst>
  </p:cSld>
  <p:clrMapOvr>
    <a:masterClrMapping/>
  </p:clrMapOvr>
  <p:transition xmlns:p14="http://schemas.microsoft.com/office/powerpoint/2010/main" spd="slow">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latin typeface="Times"/>
            </a:endParaRPr>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atin typeface="Times"/>
            </a:endParaRPr>
          </a:p>
        </p:txBody>
      </p:sp>
      <p:sp>
        <p:nvSpPr>
          <p:cNvPr id="6" name="Rectangle 6"/>
          <p:cNvSpPr>
            <a:spLocks noGrp="1" noChangeArrowheads="1"/>
          </p:cNvSpPr>
          <p:nvPr>
            <p:ph type="sldNum" sz="quarter" idx="12"/>
          </p:nvPr>
        </p:nvSpPr>
        <p:spPr/>
        <p:txBody>
          <a:bodyPr/>
          <a:lstStyle>
            <a:lvl1pPr>
              <a:defRPr/>
            </a:lvl1pPr>
          </a:lstStyle>
          <a:p>
            <a:pPr>
              <a:defRPr/>
            </a:pPr>
            <a:fld id="{59BCEDB9-C14B-264B-9271-201986469409}" type="slidenum">
              <a:rPr lang="en-US"/>
              <a:pPr>
                <a:defRPr/>
              </a:pPr>
              <a:t>‹#›</a:t>
            </a:fld>
            <a:endParaRPr lang="en-US"/>
          </a:p>
        </p:txBody>
      </p:sp>
    </p:spTree>
    <p:extLst>
      <p:ext uri="{BB962C8B-B14F-4D97-AF65-F5344CB8AC3E}">
        <p14:creationId xmlns:p14="http://schemas.microsoft.com/office/powerpoint/2010/main" val="1963780300"/>
      </p:ext>
    </p:extLst>
  </p:cSld>
  <p:clrMapOvr>
    <a:masterClrMapping/>
  </p:clrMapOvr>
  <p:transition xmlns:p14="http://schemas.microsoft.com/office/powerpoint/2010/main" spd="slow">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latin typeface="Times"/>
            </a:endParaRPr>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atin typeface="Times"/>
            </a:endParaRPr>
          </a:p>
        </p:txBody>
      </p:sp>
      <p:sp>
        <p:nvSpPr>
          <p:cNvPr id="7" name="Rectangle 6"/>
          <p:cNvSpPr>
            <a:spLocks noGrp="1" noChangeArrowheads="1"/>
          </p:cNvSpPr>
          <p:nvPr>
            <p:ph type="sldNum" sz="quarter" idx="12"/>
          </p:nvPr>
        </p:nvSpPr>
        <p:spPr/>
        <p:txBody>
          <a:bodyPr/>
          <a:lstStyle>
            <a:lvl1pPr>
              <a:defRPr/>
            </a:lvl1pPr>
          </a:lstStyle>
          <a:p>
            <a:pPr>
              <a:defRPr/>
            </a:pPr>
            <a:fld id="{10713369-9469-3B48-B57C-9730763A208C}" type="slidenum">
              <a:rPr lang="en-US"/>
              <a:pPr>
                <a:defRPr/>
              </a:pPr>
              <a:t>‹#›</a:t>
            </a:fld>
            <a:endParaRPr lang="en-US"/>
          </a:p>
        </p:txBody>
      </p:sp>
    </p:spTree>
    <p:extLst>
      <p:ext uri="{BB962C8B-B14F-4D97-AF65-F5344CB8AC3E}">
        <p14:creationId xmlns:p14="http://schemas.microsoft.com/office/powerpoint/2010/main" val="2859851905"/>
      </p:ext>
    </p:extLst>
  </p:cSld>
  <p:clrMapOvr>
    <a:masterClrMapping/>
  </p:clrMapOvr>
  <p:transition xmlns:p14="http://schemas.microsoft.com/office/powerpoint/2010/main" spd="slow">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cs typeface="Arial" pitchFamily="34" charset="0"/>
              </a:defRPr>
            </a:lvl1pPr>
          </a:lstStyle>
          <a:p>
            <a:pPr>
              <a:defRPr/>
            </a:pPr>
            <a:endParaRPr lang="en-US">
              <a:latin typeface="Times"/>
            </a:endParaRPr>
          </a:p>
        </p:txBody>
      </p:sp>
      <p:sp>
        <p:nvSpPr>
          <p:cNvPr id="8"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atin typeface="Times"/>
            </a:endParaRPr>
          </a:p>
        </p:txBody>
      </p:sp>
      <p:sp>
        <p:nvSpPr>
          <p:cNvPr id="9" name="Rectangle 6"/>
          <p:cNvSpPr>
            <a:spLocks noGrp="1" noChangeArrowheads="1"/>
          </p:cNvSpPr>
          <p:nvPr>
            <p:ph type="sldNum" sz="quarter" idx="12"/>
          </p:nvPr>
        </p:nvSpPr>
        <p:spPr/>
        <p:txBody>
          <a:bodyPr/>
          <a:lstStyle>
            <a:lvl1pPr>
              <a:defRPr/>
            </a:lvl1pPr>
          </a:lstStyle>
          <a:p>
            <a:pPr>
              <a:defRPr/>
            </a:pPr>
            <a:fld id="{D374FA90-D3B6-7B40-A2BC-7F4870C1E605}" type="slidenum">
              <a:rPr lang="en-US"/>
              <a:pPr>
                <a:defRPr/>
              </a:pPr>
              <a:t>‹#›</a:t>
            </a:fld>
            <a:endParaRPr lang="en-US"/>
          </a:p>
        </p:txBody>
      </p:sp>
    </p:spTree>
    <p:extLst>
      <p:ext uri="{BB962C8B-B14F-4D97-AF65-F5344CB8AC3E}">
        <p14:creationId xmlns:p14="http://schemas.microsoft.com/office/powerpoint/2010/main" val="3816949457"/>
      </p:ext>
    </p:extLst>
  </p:cSld>
  <p:clrMapOvr>
    <a:masterClrMapping/>
  </p:clrMapOvr>
  <p:transition xmlns:p14="http://schemas.microsoft.com/office/powerpoint/2010/main" spd="slow">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cs typeface="Arial" pitchFamily="34" charset="0"/>
              </a:defRPr>
            </a:lvl1pPr>
          </a:lstStyle>
          <a:p>
            <a:pPr>
              <a:defRPr/>
            </a:pPr>
            <a:endParaRPr lang="en-US">
              <a:latin typeface="Times"/>
            </a:endParaRPr>
          </a:p>
        </p:txBody>
      </p:sp>
      <p:sp>
        <p:nvSpPr>
          <p:cNvPr id="4"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atin typeface="Times"/>
            </a:endParaRPr>
          </a:p>
        </p:txBody>
      </p:sp>
      <p:sp>
        <p:nvSpPr>
          <p:cNvPr id="5" name="Rectangle 6"/>
          <p:cNvSpPr>
            <a:spLocks noGrp="1" noChangeArrowheads="1"/>
          </p:cNvSpPr>
          <p:nvPr>
            <p:ph type="sldNum" sz="quarter" idx="12"/>
          </p:nvPr>
        </p:nvSpPr>
        <p:spPr/>
        <p:txBody>
          <a:bodyPr/>
          <a:lstStyle>
            <a:lvl1pPr>
              <a:defRPr/>
            </a:lvl1pPr>
          </a:lstStyle>
          <a:p>
            <a:pPr>
              <a:defRPr/>
            </a:pPr>
            <a:fld id="{36A15DC5-DE80-9442-AE3E-E11F9F947430}" type="slidenum">
              <a:rPr lang="en-US"/>
              <a:pPr>
                <a:defRPr/>
              </a:pPr>
              <a:t>‹#›</a:t>
            </a:fld>
            <a:endParaRPr lang="en-US"/>
          </a:p>
        </p:txBody>
      </p:sp>
    </p:spTree>
    <p:extLst>
      <p:ext uri="{BB962C8B-B14F-4D97-AF65-F5344CB8AC3E}">
        <p14:creationId xmlns:p14="http://schemas.microsoft.com/office/powerpoint/2010/main" val="2894297660"/>
      </p:ext>
    </p:extLst>
  </p:cSld>
  <p:clrMapOvr>
    <a:masterClrMapping/>
  </p:clrMapOvr>
  <p:transition xmlns:p14="http://schemas.microsoft.com/office/powerpoint/2010/main" spd="slow">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cs typeface="Arial" pitchFamily="34" charset="0"/>
              </a:defRPr>
            </a:lvl1pPr>
          </a:lstStyle>
          <a:p>
            <a:pPr>
              <a:defRPr/>
            </a:pPr>
            <a:endParaRPr lang="en-US">
              <a:latin typeface="Times"/>
            </a:endParaRPr>
          </a:p>
        </p:txBody>
      </p:sp>
      <p:sp>
        <p:nvSpPr>
          <p:cNvPr id="3"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atin typeface="Times"/>
            </a:endParaRPr>
          </a:p>
        </p:txBody>
      </p:sp>
      <p:sp>
        <p:nvSpPr>
          <p:cNvPr id="4" name="Rectangle 6"/>
          <p:cNvSpPr>
            <a:spLocks noGrp="1" noChangeArrowheads="1"/>
          </p:cNvSpPr>
          <p:nvPr>
            <p:ph type="sldNum" sz="quarter" idx="12"/>
          </p:nvPr>
        </p:nvSpPr>
        <p:spPr/>
        <p:txBody>
          <a:bodyPr/>
          <a:lstStyle>
            <a:lvl1pPr>
              <a:defRPr/>
            </a:lvl1pPr>
          </a:lstStyle>
          <a:p>
            <a:pPr>
              <a:defRPr/>
            </a:pPr>
            <a:fld id="{DD9C571B-74E8-1A41-92C3-419EC95ABE94}" type="slidenum">
              <a:rPr lang="en-US"/>
              <a:pPr>
                <a:defRPr/>
              </a:pPr>
              <a:t>‹#›</a:t>
            </a:fld>
            <a:endParaRPr lang="en-US"/>
          </a:p>
        </p:txBody>
      </p:sp>
    </p:spTree>
    <p:extLst>
      <p:ext uri="{BB962C8B-B14F-4D97-AF65-F5344CB8AC3E}">
        <p14:creationId xmlns:p14="http://schemas.microsoft.com/office/powerpoint/2010/main" val="1240050499"/>
      </p:ext>
    </p:extLst>
  </p:cSld>
  <p:clrMapOvr>
    <a:masterClrMapping/>
  </p:clrMapOvr>
  <p:transition xmlns:p14="http://schemas.microsoft.com/office/powerpoint/2010/mai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b="1"/>
            </a:lvl1pPr>
          </a:lstStyle>
          <a:p>
            <a:pPr>
              <a:defRPr/>
            </a:pPr>
            <a:endParaRPr lang="en-US">
              <a:latin typeface="Times New Roman"/>
            </a:endParaRPr>
          </a:p>
        </p:txBody>
      </p:sp>
      <p:sp>
        <p:nvSpPr>
          <p:cNvPr id="6" name="Footer Placeholder 5"/>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Times New Roman"/>
            </a:endParaRPr>
          </a:p>
        </p:txBody>
      </p:sp>
      <p:sp>
        <p:nvSpPr>
          <p:cNvPr id="7" name="Slide Number Placeholder 6"/>
          <p:cNvSpPr>
            <a:spLocks noGrp="1"/>
          </p:cNvSpPr>
          <p:nvPr>
            <p:ph type="sldNum" sz="quarter" idx="12"/>
          </p:nvPr>
        </p:nvSpPr>
        <p:spPr/>
        <p:txBody>
          <a:bodyPr/>
          <a:lstStyle>
            <a:lvl1pPr>
              <a:defRPr b="1">
                <a:cs typeface="Arial" charset="0"/>
              </a:defRPr>
            </a:lvl1pPr>
          </a:lstStyle>
          <a:p>
            <a:pPr>
              <a:defRPr/>
            </a:pPr>
            <a:fld id="{7D26D56B-368F-684B-A4A6-EB38133246C6}" type="slidenum">
              <a:rPr lang="en-US"/>
              <a:pPr>
                <a:defRPr/>
              </a:pPr>
              <a:t>‹#›</a:t>
            </a:fld>
            <a:endParaRPr lang="en-US"/>
          </a:p>
        </p:txBody>
      </p:sp>
    </p:spTree>
    <p:extLst>
      <p:ext uri="{BB962C8B-B14F-4D97-AF65-F5344CB8AC3E}">
        <p14:creationId xmlns:p14="http://schemas.microsoft.com/office/powerpoint/2010/main" val="3935109184"/>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latin typeface="Times"/>
            </a:endParaRPr>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atin typeface="Times"/>
            </a:endParaRPr>
          </a:p>
        </p:txBody>
      </p:sp>
      <p:sp>
        <p:nvSpPr>
          <p:cNvPr id="7" name="Rectangle 6"/>
          <p:cNvSpPr>
            <a:spLocks noGrp="1" noChangeArrowheads="1"/>
          </p:cNvSpPr>
          <p:nvPr>
            <p:ph type="sldNum" sz="quarter" idx="12"/>
          </p:nvPr>
        </p:nvSpPr>
        <p:spPr/>
        <p:txBody>
          <a:bodyPr/>
          <a:lstStyle>
            <a:lvl1pPr>
              <a:defRPr/>
            </a:lvl1pPr>
          </a:lstStyle>
          <a:p>
            <a:pPr>
              <a:defRPr/>
            </a:pPr>
            <a:fld id="{C051E876-47C4-FD45-AF8D-5508C8CAE2E2}" type="slidenum">
              <a:rPr lang="en-US"/>
              <a:pPr>
                <a:defRPr/>
              </a:pPr>
              <a:t>‹#›</a:t>
            </a:fld>
            <a:endParaRPr lang="en-US"/>
          </a:p>
        </p:txBody>
      </p:sp>
    </p:spTree>
    <p:extLst>
      <p:ext uri="{BB962C8B-B14F-4D97-AF65-F5344CB8AC3E}">
        <p14:creationId xmlns:p14="http://schemas.microsoft.com/office/powerpoint/2010/main" val="1123634118"/>
      </p:ext>
    </p:extLst>
  </p:cSld>
  <p:clrMapOvr>
    <a:masterClrMapping/>
  </p:clrMapOvr>
  <p:transition xmlns:p14="http://schemas.microsoft.com/office/powerpoint/2010/main" spd="slow">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cs typeface="Arial" pitchFamily="34" charset="0"/>
              </a:defRPr>
            </a:lvl1pPr>
          </a:lstStyle>
          <a:p>
            <a:pPr>
              <a:defRPr/>
            </a:pPr>
            <a:endParaRPr lang="en-US">
              <a:latin typeface="Times"/>
            </a:endParaRPr>
          </a:p>
        </p:txBody>
      </p:sp>
      <p:sp>
        <p:nvSpPr>
          <p:cNvPr id="6"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atin typeface="Times"/>
            </a:endParaRPr>
          </a:p>
        </p:txBody>
      </p:sp>
      <p:sp>
        <p:nvSpPr>
          <p:cNvPr id="7" name="Rectangle 6"/>
          <p:cNvSpPr>
            <a:spLocks noGrp="1" noChangeArrowheads="1"/>
          </p:cNvSpPr>
          <p:nvPr>
            <p:ph type="sldNum" sz="quarter" idx="12"/>
          </p:nvPr>
        </p:nvSpPr>
        <p:spPr/>
        <p:txBody>
          <a:bodyPr/>
          <a:lstStyle>
            <a:lvl1pPr>
              <a:defRPr/>
            </a:lvl1pPr>
          </a:lstStyle>
          <a:p>
            <a:pPr>
              <a:defRPr/>
            </a:pPr>
            <a:fld id="{0599DEC6-3F4E-7249-BD01-63FB2AD93EFE}" type="slidenum">
              <a:rPr lang="en-US"/>
              <a:pPr>
                <a:defRPr/>
              </a:pPr>
              <a:t>‹#›</a:t>
            </a:fld>
            <a:endParaRPr lang="en-US"/>
          </a:p>
        </p:txBody>
      </p:sp>
    </p:spTree>
    <p:extLst>
      <p:ext uri="{BB962C8B-B14F-4D97-AF65-F5344CB8AC3E}">
        <p14:creationId xmlns:p14="http://schemas.microsoft.com/office/powerpoint/2010/main" val="2037359424"/>
      </p:ext>
    </p:extLst>
  </p:cSld>
  <p:clrMapOvr>
    <a:masterClrMapping/>
  </p:clrMapOvr>
  <p:transition xmlns:p14="http://schemas.microsoft.com/office/powerpoint/2010/main" spd="slow">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latin typeface="Times"/>
            </a:endParaRPr>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atin typeface="Times"/>
            </a:endParaRPr>
          </a:p>
        </p:txBody>
      </p:sp>
      <p:sp>
        <p:nvSpPr>
          <p:cNvPr id="6" name="Rectangle 6"/>
          <p:cNvSpPr>
            <a:spLocks noGrp="1" noChangeArrowheads="1"/>
          </p:cNvSpPr>
          <p:nvPr>
            <p:ph type="sldNum" sz="quarter" idx="12"/>
          </p:nvPr>
        </p:nvSpPr>
        <p:spPr/>
        <p:txBody>
          <a:bodyPr/>
          <a:lstStyle>
            <a:lvl1pPr>
              <a:defRPr/>
            </a:lvl1pPr>
          </a:lstStyle>
          <a:p>
            <a:pPr>
              <a:defRPr/>
            </a:pPr>
            <a:fld id="{42602769-70A4-6446-BD03-6D7A353C0BB8}" type="slidenum">
              <a:rPr lang="en-US"/>
              <a:pPr>
                <a:defRPr/>
              </a:pPr>
              <a:t>‹#›</a:t>
            </a:fld>
            <a:endParaRPr lang="en-US"/>
          </a:p>
        </p:txBody>
      </p:sp>
    </p:spTree>
    <p:extLst>
      <p:ext uri="{BB962C8B-B14F-4D97-AF65-F5344CB8AC3E}">
        <p14:creationId xmlns:p14="http://schemas.microsoft.com/office/powerpoint/2010/main" val="3251644971"/>
      </p:ext>
    </p:extLst>
  </p:cSld>
  <p:clrMapOvr>
    <a:masterClrMapping/>
  </p:clrMapOvr>
  <p:transition xmlns:p14="http://schemas.microsoft.com/office/powerpoint/2010/main" spd="slow">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cs typeface="Arial" pitchFamily="34" charset="0"/>
              </a:defRPr>
            </a:lvl1pPr>
          </a:lstStyle>
          <a:p>
            <a:pPr>
              <a:defRPr/>
            </a:pPr>
            <a:endParaRPr lang="en-US">
              <a:latin typeface="Times"/>
            </a:endParaRPr>
          </a:p>
        </p:txBody>
      </p:sp>
      <p:sp>
        <p:nvSpPr>
          <p:cNvPr id="5" name="Rectangle 5"/>
          <p:cNvSpPr>
            <a:spLocks noGrp="1" noChangeArrowheads="1"/>
          </p:cNvSpPr>
          <p:nvPr>
            <p:ph type="ftr" sz="quarter" idx="11"/>
          </p:nvPr>
        </p:nvSpPr>
        <p:spPr/>
        <p:txBody>
          <a:bodyPr/>
          <a:lstStyle>
            <a:lvl1pPr>
              <a:defRPr>
                <a:cs typeface="Arial" pitchFamily="34" charset="0"/>
              </a:defRPr>
            </a:lvl1pPr>
          </a:lstStyle>
          <a:p>
            <a:pPr>
              <a:defRPr/>
            </a:pPr>
            <a:endParaRPr lang="en-US">
              <a:latin typeface="Times"/>
            </a:endParaRPr>
          </a:p>
        </p:txBody>
      </p:sp>
      <p:sp>
        <p:nvSpPr>
          <p:cNvPr id="6" name="Rectangle 6"/>
          <p:cNvSpPr>
            <a:spLocks noGrp="1" noChangeArrowheads="1"/>
          </p:cNvSpPr>
          <p:nvPr>
            <p:ph type="sldNum" sz="quarter" idx="12"/>
          </p:nvPr>
        </p:nvSpPr>
        <p:spPr/>
        <p:txBody>
          <a:bodyPr/>
          <a:lstStyle>
            <a:lvl1pPr>
              <a:defRPr/>
            </a:lvl1pPr>
          </a:lstStyle>
          <a:p>
            <a:pPr>
              <a:defRPr/>
            </a:pPr>
            <a:fld id="{0F738936-4440-6C4C-A301-F7457FA6546E}" type="slidenum">
              <a:rPr lang="en-US"/>
              <a:pPr>
                <a:defRPr/>
              </a:pPr>
              <a:t>‹#›</a:t>
            </a:fld>
            <a:endParaRPr lang="en-US"/>
          </a:p>
        </p:txBody>
      </p:sp>
    </p:spTree>
    <p:extLst>
      <p:ext uri="{BB962C8B-B14F-4D97-AF65-F5344CB8AC3E}">
        <p14:creationId xmlns:p14="http://schemas.microsoft.com/office/powerpoint/2010/main" val="1772369791"/>
      </p:ext>
    </p:extLst>
  </p:cSld>
  <p:clrMapOvr>
    <a:masterClrMapping/>
  </p:clrMapOvr>
  <p:transition xmlns:p14="http://schemas.microsoft.com/office/powerpoint/2010/main" spd="slow">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704DC3EF-3FD5-C242-A4B6-86CB71B0A249}" type="datetime1">
              <a:rPr lang="en-US"/>
              <a:pPr>
                <a:defRPr/>
              </a:pPr>
              <a:t>4/21/14</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r>
              <a:rPr lang="en-US"/>
              <a:t>Greg Sullivan</a:t>
            </a:r>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E15B780-5940-5240-87D2-6F2880CC595F}" type="slidenum">
              <a:rPr lang="en-US"/>
              <a:pPr>
                <a:defRPr/>
              </a:pPr>
              <a:t>‹#›</a:t>
            </a:fld>
            <a:endParaRPr lang="en-US"/>
          </a:p>
        </p:txBody>
      </p:sp>
    </p:spTree>
    <p:extLst>
      <p:ext uri="{BB962C8B-B14F-4D97-AF65-F5344CB8AC3E}">
        <p14:creationId xmlns:p14="http://schemas.microsoft.com/office/powerpoint/2010/main" val="858828098"/>
      </p:ext>
    </p:extLst>
  </p:cSld>
  <p:clrMapOvr>
    <a:masterClrMapping/>
  </p:clrMapOvr>
  <p:transition xmlns:p14="http://schemas.microsoft.com/office/powerpoint/2010/main" spd="slow">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446E3744-31D7-CE42-AA1E-9461CA68CAD1}" type="datetime1">
              <a:rPr lang="en-US"/>
              <a:pPr>
                <a:defRPr/>
              </a:pPr>
              <a:t>4/21/14</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r>
              <a:rPr lang="en-US"/>
              <a:t>Greg Sullivan</a:t>
            </a:r>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9F5DA8B-B0F4-FA4B-8583-B5144745ADF7}" type="slidenum">
              <a:rPr lang="en-US"/>
              <a:pPr>
                <a:defRPr/>
              </a:pPr>
              <a:t>‹#›</a:t>
            </a:fld>
            <a:endParaRPr lang="en-US"/>
          </a:p>
        </p:txBody>
      </p:sp>
    </p:spTree>
    <p:extLst>
      <p:ext uri="{BB962C8B-B14F-4D97-AF65-F5344CB8AC3E}">
        <p14:creationId xmlns:p14="http://schemas.microsoft.com/office/powerpoint/2010/main" val="3911369616"/>
      </p:ext>
    </p:extLst>
  </p:cSld>
  <p:clrMapOvr>
    <a:masterClrMapping/>
  </p:clrMapOvr>
  <p:transition xmlns:p14="http://schemas.microsoft.com/office/powerpoint/2010/main" spd="slow">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fld id="{B34041B9-7E1C-804B-99AE-C399911BC1C0}" type="datetime1">
              <a:rPr lang="en-US"/>
              <a:pPr>
                <a:defRPr/>
              </a:pPr>
              <a:t>4/21/14</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r>
              <a:rPr lang="en-US"/>
              <a:t>Greg Sullivan</a:t>
            </a:r>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150CC0E-D1E0-EF48-ACF9-B65F6950CCD6}" type="slidenum">
              <a:rPr lang="en-US"/>
              <a:pPr>
                <a:defRPr/>
              </a:pPr>
              <a:t>‹#›</a:t>
            </a:fld>
            <a:endParaRPr lang="en-US"/>
          </a:p>
        </p:txBody>
      </p:sp>
    </p:spTree>
    <p:extLst>
      <p:ext uri="{BB962C8B-B14F-4D97-AF65-F5344CB8AC3E}">
        <p14:creationId xmlns:p14="http://schemas.microsoft.com/office/powerpoint/2010/main" val="3737537094"/>
      </p:ext>
    </p:extLst>
  </p:cSld>
  <p:clrMapOvr>
    <a:masterClrMapping/>
  </p:clrMapOvr>
  <p:transition xmlns:p14="http://schemas.microsoft.com/office/powerpoint/2010/main" spd="slow">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fld id="{2BF01E66-B7FD-9C41-A4D7-DE35E956760C}" type="datetime1">
              <a:rPr lang="en-US"/>
              <a:pPr>
                <a:defRPr/>
              </a:pPr>
              <a:t>4/21/14</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r>
              <a:rPr lang="en-US"/>
              <a:t>Greg Sullivan</a:t>
            </a:r>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7968C1FE-2E02-424B-88A5-478E832DBE91}" type="slidenum">
              <a:rPr lang="en-US"/>
              <a:pPr>
                <a:defRPr/>
              </a:pPr>
              <a:t>‹#›</a:t>
            </a:fld>
            <a:endParaRPr lang="en-US"/>
          </a:p>
        </p:txBody>
      </p:sp>
    </p:spTree>
    <p:extLst>
      <p:ext uri="{BB962C8B-B14F-4D97-AF65-F5344CB8AC3E}">
        <p14:creationId xmlns:p14="http://schemas.microsoft.com/office/powerpoint/2010/main" val="974909712"/>
      </p:ext>
    </p:extLst>
  </p:cSld>
  <p:clrMapOvr>
    <a:masterClrMapping/>
  </p:clrMapOvr>
  <p:transition xmlns:p14="http://schemas.microsoft.com/office/powerpoint/2010/main" spd="slow">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fld id="{092211A4-3768-5742-976B-577E8B12C1DC}" type="datetime1">
              <a:rPr lang="en-US"/>
              <a:pPr>
                <a:defRPr/>
              </a:pPr>
              <a:t>4/21/14</a:t>
            </a:fld>
            <a:endParaRPr lang="en-US"/>
          </a:p>
        </p:txBody>
      </p:sp>
      <p:sp>
        <p:nvSpPr>
          <p:cNvPr id="8" name="Footer Placeholder 7"/>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r>
              <a:rPr lang="en-US"/>
              <a:t>Greg Sullivan</a:t>
            </a:r>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53A4EA58-9862-5148-B1C5-9475CAB5438E}" type="slidenum">
              <a:rPr lang="en-US"/>
              <a:pPr>
                <a:defRPr/>
              </a:pPr>
              <a:t>‹#›</a:t>
            </a:fld>
            <a:endParaRPr lang="en-US"/>
          </a:p>
        </p:txBody>
      </p:sp>
    </p:spTree>
    <p:extLst>
      <p:ext uri="{BB962C8B-B14F-4D97-AF65-F5344CB8AC3E}">
        <p14:creationId xmlns:p14="http://schemas.microsoft.com/office/powerpoint/2010/main" val="4209394085"/>
      </p:ext>
    </p:extLst>
  </p:cSld>
  <p:clrMapOvr>
    <a:masterClrMapping/>
  </p:clrMapOvr>
  <p:transition xmlns:p14="http://schemas.microsoft.com/office/powerpoint/2010/main" spd="slow">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fld id="{82A529B0-3A00-7940-98A9-6A05F187760D}" type="datetime1">
              <a:rPr lang="en-US"/>
              <a:pPr>
                <a:defRPr/>
              </a:pPr>
              <a:t>4/21/14</a:t>
            </a:fld>
            <a:endParaRPr lang="en-US"/>
          </a:p>
        </p:txBody>
      </p:sp>
      <p:sp>
        <p:nvSpPr>
          <p:cNvPr id="4" name="Footer Placeholder 3"/>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r>
              <a:rPr lang="en-US"/>
              <a:t>Greg Sullivan</a:t>
            </a:r>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964CD702-F359-5147-BAB3-A391CD4B49FE}" type="slidenum">
              <a:rPr lang="en-US"/>
              <a:pPr>
                <a:defRPr/>
              </a:pPr>
              <a:t>‹#›</a:t>
            </a:fld>
            <a:endParaRPr lang="en-US"/>
          </a:p>
        </p:txBody>
      </p:sp>
    </p:spTree>
    <p:extLst>
      <p:ext uri="{BB962C8B-B14F-4D97-AF65-F5344CB8AC3E}">
        <p14:creationId xmlns:p14="http://schemas.microsoft.com/office/powerpoint/2010/main" val="2512797391"/>
      </p:ext>
    </p:extLst>
  </p:cSld>
  <p:clrMapOvr>
    <a:masterClrMapping/>
  </p:clrMapOvr>
  <p:transition xmlns:p14="http://schemas.microsoft.com/office/powerpoint/2010/mai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b="1"/>
            </a:lvl1pPr>
          </a:lstStyle>
          <a:p>
            <a:pPr>
              <a:defRPr/>
            </a:pPr>
            <a:endParaRPr lang="en-US">
              <a:latin typeface="Times New Roman"/>
            </a:endParaRPr>
          </a:p>
        </p:txBody>
      </p:sp>
      <p:sp>
        <p:nvSpPr>
          <p:cNvPr id="8" name="Footer Placeholder 7"/>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Times New Roman"/>
            </a:endParaRPr>
          </a:p>
        </p:txBody>
      </p:sp>
      <p:sp>
        <p:nvSpPr>
          <p:cNvPr id="9" name="Slide Number Placeholder 8"/>
          <p:cNvSpPr>
            <a:spLocks noGrp="1"/>
          </p:cNvSpPr>
          <p:nvPr>
            <p:ph type="sldNum" sz="quarter" idx="12"/>
          </p:nvPr>
        </p:nvSpPr>
        <p:spPr/>
        <p:txBody>
          <a:bodyPr/>
          <a:lstStyle>
            <a:lvl1pPr>
              <a:defRPr b="1">
                <a:cs typeface="Arial" charset="0"/>
              </a:defRPr>
            </a:lvl1pPr>
          </a:lstStyle>
          <a:p>
            <a:pPr>
              <a:defRPr/>
            </a:pPr>
            <a:fld id="{5C88169F-AECD-CB45-A63C-515C945F6D8E}" type="slidenum">
              <a:rPr lang="en-US"/>
              <a:pPr>
                <a:defRPr/>
              </a:pPr>
              <a:t>‹#›</a:t>
            </a:fld>
            <a:endParaRPr lang="en-US"/>
          </a:p>
        </p:txBody>
      </p:sp>
    </p:spTree>
    <p:extLst>
      <p:ext uri="{BB962C8B-B14F-4D97-AF65-F5344CB8AC3E}">
        <p14:creationId xmlns:p14="http://schemas.microsoft.com/office/powerpoint/2010/main" val="597155740"/>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fld id="{43BC9607-6D94-EC4E-B6B1-5B6EB372933A}" type="datetime1">
              <a:rPr lang="en-US"/>
              <a:pPr>
                <a:defRPr/>
              </a:pPr>
              <a:t>4/21/14</a:t>
            </a:fld>
            <a:endParaRPr lang="en-US"/>
          </a:p>
        </p:txBody>
      </p:sp>
      <p:sp>
        <p:nvSpPr>
          <p:cNvPr id="3" name="Footer Placeholder 2"/>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r>
              <a:rPr lang="en-US"/>
              <a:t>Greg Sullivan</a:t>
            </a:r>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91A02010-C7D9-B941-978B-31507BA5AD1E}" type="slidenum">
              <a:rPr lang="en-US"/>
              <a:pPr>
                <a:defRPr/>
              </a:pPr>
              <a:t>‹#›</a:t>
            </a:fld>
            <a:endParaRPr lang="en-US"/>
          </a:p>
        </p:txBody>
      </p:sp>
    </p:spTree>
    <p:extLst>
      <p:ext uri="{BB962C8B-B14F-4D97-AF65-F5344CB8AC3E}">
        <p14:creationId xmlns:p14="http://schemas.microsoft.com/office/powerpoint/2010/main" val="2668065479"/>
      </p:ext>
    </p:extLst>
  </p:cSld>
  <p:clrMapOvr>
    <a:masterClrMapping/>
  </p:clrMapOvr>
  <p:transition xmlns:p14="http://schemas.microsoft.com/office/powerpoint/2010/main" spd="slow">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fld id="{D8C4109B-D8E4-A545-95BC-FFC9AC445778}" type="datetime1">
              <a:rPr lang="en-US"/>
              <a:pPr>
                <a:defRPr/>
              </a:pPr>
              <a:t>4/21/14</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r>
              <a:rPr lang="en-US"/>
              <a:t>Greg Sullivan</a:t>
            </a:r>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DB99BD6C-CBFB-9944-9AE8-4DC195529C1E}" type="slidenum">
              <a:rPr lang="en-US"/>
              <a:pPr>
                <a:defRPr/>
              </a:pPr>
              <a:t>‹#›</a:t>
            </a:fld>
            <a:endParaRPr lang="en-US"/>
          </a:p>
        </p:txBody>
      </p:sp>
    </p:spTree>
    <p:extLst>
      <p:ext uri="{BB962C8B-B14F-4D97-AF65-F5344CB8AC3E}">
        <p14:creationId xmlns:p14="http://schemas.microsoft.com/office/powerpoint/2010/main" val="4061964103"/>
      </p:ext>
    </p:extLst>
  </p:cSld>
  <p:clrMapOvr>
    <a:masterClrMapping/>
  </p:clrMapOvr>
  <p:transition xmlns:p14="http://schemas.microsoft.com/office/powerpoint/2010/main" spd="slow">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fld id="{74CBD831-67D3-2949-A989-D733569847EE}" type="datetime1">
              <a:rPr lang="en-US"/>
              <a:pPr>
                <a:defRPr/>
              </a:pPr>
              <a:t>4/21/14</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r>
              <a:rPr lang="en-US"/>
              <a:t>Greg Sullivan</a:t>
            </a:r>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CC418194-A131-284C-9BF7-921977CE2CF1}" type="slidenum">
              <a:rPr lang="en-US"/>
              <a:pPr>
                <a:defRPr/>
              </a:pPr>
              <a:t>‹#›</a:t>
            </a:fld>
            <a:endParaRPr lang="en-US"/>
          </a:p>
        </p:txBody>
      </p:sp>
    </p:spTree>
    <p:extLst>
      <p:ext uri="{BB962C8B-B14F-4D97-AF65-F5344CB8AC3E}">
        <p14:creationId xmlns:p14="http://schemas.microsoft.com/office/powerpoint/2010/main" val="1881475861"/>
      </p:ext>
    </p:extLst>
  </p:cSld>
  <p:clrMapOvr>
    <a:masterClrMapping/>
  </p:clrMapOvr>
  <p:transition xmlns:p14="http://schemas.microsoft.com/office/powerpoint/2010/main" spd="slow">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2F54DCBC-B853-E54D-A693-15A16E6B1BC9}" type="datetime1">
              <a:rPr lang="en-US"/>
              <a:pPr>
                <a:defRPr/>
              </a:pPr>
              <a:t>4/21/14</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r>
              <a:rPr lang="en-US"/>
              <a:t>Greg Sullivan</a:t>
            </a:r>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6DDC8769-F956-DF40-B92C-8102DFD7051A}" type="slidenum">
              <a:rPr lang="en-US"/>
              <a:pPr>
                <a:defRPr/>
              </a:pPr>
              <a:t>‹#›</a:t>
            </a:fld>
            <a:endParaRPr lang="en-US"/>
          </a:p>
        </p:txBody>
      </p:sp>
    </p:spTree>
    <p:extLst>
      <p:ext uri="{BB962C8B-B14F-4D97-AF65-F5344CB8AC3E}">
        <p14:creationId xmlns:p14="http://schemas.microsoft.com/office/powerpoint/2010/main" val="3897737941"/>
      </p:ext>
    </p:extLst>
  </p:cSld>
  <p:clrMapOvr>
    <a:masterClrMapping/>
  </p:clrMapOvr>
  <p:transition xmlns:p14="http://schemas.microsoft.com/office/powerpoint/2010/main" spd="slow">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482C07DD-C8F6-2441-BE14-B8B45C2C99E2}" type="datetime1">
              <a:rPr lang="en-US"/>
              <a:pPr>
                <a:defRPr/>
              </a:pPr>
              <a:t>4/21/14</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Arial" pitchFamily="34" charset="0"/>
              </a:defRPr>
            </a:lvl1pPr>
          </a:lstStyle>
          <a:p>
            <a:pPr>
              <a:defRPr/>
            </a:pPr>
            <a:r>
              <a:rPr lang="en-US"/>
              <a:t>Greg Sullivan</a:t>
            </a:r>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1A55FDB-9868-8D4E-B2A0-B7FF37ABF06A}" type="slidenum">
              <a:rPr lang="en-US"/>
              <a:pPr>
                <a:defRPr/>
              </a:pPr>
              <a:t>‹#›</a:t>
            </a:fld>
            <a:endParaRPr lang="en-US"/>
          </a:p>
        </p:txBody>
      </p:sp>
    </p:spTree>
    <p:extLst>
      <p:ext uri="{BB962C8B-B14F-4D97-AF65-F5344CB8AC3E}">
        <p14:creationId xmlns:p14="http://schemas.microsoft.com/office/powerpoint/2010/main" val="2180559385"/>
      </p:ext>
    </p:extLst>
  </p:cSld>
  <p:clrMapOvr>
    <a:masterClrMapping/>
  </p:clrMapOvr>
  <p:transition xmlns:p14="http://schemas.microsoft.com/office/powerpoint/2010/main" spd="slow">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EB0164F-BA20-2847-BB3F-E38D7DADD8A5}"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35739987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EB4EDA3-26ED-7D46-B21D-13F5F6CECE44}"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3274198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2EDD0C9-335B-FD4B-B231-36CEBE6C330E}"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27962016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2BA57C-503B-1A46-AA53-C0B3FDEDF55E}"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22045775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8E2866D4-97D6-4B46-B04A-4ABB8B509BAC}"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999394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b="1"/>
            </a:lvl1pPr>
          </a:lstStyle>
          <a:p>
            <a:pPr>
              <a:defRPr/>
            </a:pPr>
            <a:endParaRPr lang="en-US">
              <a:latin typeface="Times New Roman"/>
            </a:endParaRPr>
          </a:p>
        </p:txBody>
      </p:sp>
      <p:sp>
        <p:nvSpPr>
          <p:cNvPr id="4" name="Footer Placeholder 3"/>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Times New Roman"/>
            </a:endParaRPr>
          </a:p>
        </p:txBody>
      </p:sp>
      <p:sp>
        <p:nvSpPr>
          <p:cNvPr id="5" name="Slide Number Placeholder 4"/>
          <p:cNvSpPr>
            <a:spLocks noGrp="1"/>
          </p:cNvSpPr>
          <p:nvPr>
            <p:ph type="sldNum" sz="quarter" idx="12"/>
          </p:nvPr>
        </p:nvSpPr>
        <p:spPr/>
        <p:txBody>
          <a:bodyPr/>
          <a:lstStyle>
            <a:lvl1pPr>
              <a:defRPr b="1">
                <a:cs typeface="Arial" charset="0"/>
              </a:defRPr>
            </a:lvl1pPr>
          </a:lstStyle>
          <a:p>
            <a:pPr>
              <a:defRPr/>
            </a:pPr>
            <a:fld id="{58223735-4E06-E349-B79B-5C5124335E46}" type="slidenum">
              <a:rPr lang="en-US"/>
              <a:pPr>
                <a:defRPr/>
              </a:pPr>
              <a:t>‹#›</a:t>
            </a:fld>
            <a:endParaRPr lang="en-US"/>
          </a:p>
        </p:txBody>
      </p:sp>
    </p:spTree>
    <p:extLst>
      <p:ext uri="{BB962C8B-B14F-4D97-AF65-F5344CB8AC3E}">
        <p14:creationId xmlns:p14="http://schemas.microsoft.com/office/powerpoint/2010/main" val="3869895263"/>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7CF6A91C-ABC5-A649-90C6-F7E1CB6DC139}"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256555212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E0E3DE64-EE60-0547-80CC-2F9515932A9F}"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14417816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5166BC-86D8-DA43-BDD8-D6E71E0BBA5A}"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29663541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44F8F41D-8969-204D-990C-CFA680819DA2}"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38566060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A8D25A9-7CD9-0C4D-A1A9-D613BC8BD6C3}"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26832358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4F791ED1-F936-084E-AF7C-061F0577F267}"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12973964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134228F6-8333-7B40-9D26-F300581A75DB}"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11997621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8" name="Slide Number Placeholder 7"/>
          <p:cNvSpPr>
            <a:spLocks noGrp="1"/>
          </p:cNvSpPr>
          <p:nvPr>
            <p:ph type="sldNum" sz="quarter" idx="12"/>
          </p:nvPr>
        </p:nvSpPr>
        <p:spPr/>
        <p:txBody>
          <a:bodyPr/>
          <a:lstStyle>
            <a:lvl1pPr>
              <a:defRPr/>
            </a:lvl1pPr>
          </a:lstStyle>
          <a:p>
            <a:fld id="{892F7EBD-1E91-144A-B30E-904E03369863}"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8364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57857402-8371-F245-8D37-61E60F8CA7BB}"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6566593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8" name="Slide Number Placeholder 7"/>
          <p:cNvSpPr>
            <a:spLocks noGrp="1"/>
          </p:cNvSpPr>
          <p:nvPr>
            <p:ph type="sldNum" sz="quarter" idx="12"/>
          </p:nvPr>
        </p:nvSpPr>
        <p:spPr/>
        <p:txBody>
          <a:bodyPr/>
          <a:lstStyle>
            <a:lvl1pPr>
              <a:defRPr/>
            </a:lvl1pPr>
          </a:lstStyle>
          <a:p>
            <a:fld id="{FB9407FA-8448-924C-91DD-A85A8F028ED0}"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4008511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b="1"/>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b="1">
                <a:cs typeface="Arial" charset="0"/>
              </a:defRPr>
            </a:lvl1pPr>
          </a:lstStyle>
          <a:p>
            <a:pPr>
              <a:defRPr/>
            </a:pPr>
            <a:fld id="{C0FB1C56-5E6C-464F-A7C2-0D8D63A47E50}" type="slidenum">
              <a:rPr lang="en-US"/>
              <a:pPr>
                <a:defRPr/>
              </a:pPr>
              <a:t>‹#›</a:t>
            </a:fld>
            <a:endParaRPr lang="en-US"/>
          </a:p>
        </p:txBody>
      </p:sp>
    </p:spTree>
    <p:extLst>
      <p:ext uri="{BB962C8B-B14F-4D97-AF65-F5344CB8AC3E}">
        <p14:creationId xmlns:p14="http://schemas.microsoft.com/office/powerpoint/2010/main" val="3839724757"/>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7C9D0FDC-3C49-1043-A140-F77840CE64A3}" type="slidenum">
              <a:rPr lang="en-US">
                <a:latin typeface="Arial"/>
                <a:ea typeface="ＭＳ Ｐゴシック"/>
              </a:rPr>
              <a:pPr/>
              <a:t>‹#›</a:t>
            </a:fld>
            <a:endParaRPr lang="en-US">
              <a:latin typeface="Arial"/>
              <a:ea typeface="ＭＳ Ｐゴシック"/>
            </a:endParaRPr>
          </a:p>
        </p:txBody>
      </p:sp>
    </p:spTree>
    <p:extLst>
      <p:ext uri="{BB962C8B-B14F-4D97-AF65-F5344CB8AC3E}">
        <p14:creationId xmlns:p14="http://schemas.microsoft.com/office/powerpoint/2010/main" val="240179174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a:lvl1pPr>
          </a:lstStyle>
          <a:p>
            <a:fld id="{46622E15-B912-D144-9974-50C90A2DC759}" type="slidenum">
              <a:rPr lang="en-US"/>
              <a:pPr/>
              <a:t>‹#›</a:t>
            </a:fld>
            <a:endParaRPr lang="en-US"/>
          </a:p>
        </p:txBody>
      </p:sp>
    </p:spTree>
    <p:extLst>
      <p:ext uri="{BB962C8B-B14F-4D97-AF65-F5344CB8AC3E}">
        <p14:creationId xmlns:p14="http://schemas.microsoft.com/office/powerpoint/2010/main" val="35210316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a:lvl1pPr>
          </a:lstStyle>
          <a:p>
            <a:fld id="{C26AF9AB-4C9A-5A49-A1B7-D379823A9146}" type="slidenum">
              <a:rPr lang="en-US"/>
              <a:pPr/>
              <a:t>‹#›</a:t>
            </a:fld>
            <a:endParaRPr lang="en-US"/>
          </a:p>
        </p:txBody>
      </p:sp>
    </p:spTree>
    <p:extLst>
      <p:ext uri="{BB962C8B-B14F-4D97-AF65-F5344CB8AC3E}">
        <p14:creationId xmlns:p14="http://schemas.microsoft.com/office/powerpoint/2010/main" val="4080160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a:lvl1pPr>
          </a:lstStyle>
          <a:p>
            <a:fld id="{EA3BA5ED-1B44-674A-A69F-DBDA97DB7496}" type="slidenum">
              <a:rPr lang="en-US"/>
              <a:pPr/>
              <a:t>‹#›</a:t>
            </a:fld>
            <a:endParaRPr lang="en-US"/>
          </a:p>
        </p:txBody>
      </p:sp>
    </p:spTree>
    <p:extLst>
      <p:ext uri="{BB962C8B-B14F-4D97-AF65-F5344CB8AC3E}">
        <p14:creationId xmlns:p14="http://schemas.microsoft.com/office/powerpoint/2010/main" val="16673655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7" name="Slide Number Placeholder 6"/>
          <p:cNvSpPr>
            <a:spLocks noGrp="1"/>
          </p:cNvSpPr>
          <p:nvPr>
            <p:ph type="sldNum" sz="quarter" idx="12"/>
          </p:nvPr>
        </p:nvSpPr>
        <p:spPr/>
        <p:txBody>
          <a:bodyPr/>
          <a:lstStyle>
            <a:lvl1pPr>
              <a:defRPr/>
            </a:lvl1pPr>
          </a:lstStyle>
          <a:p>
            <a:fld id="{0BAC9009-0BB9-CC49-90DD-A8D9C5426702}" type="slidenum">
              <a:rPr lang="en-US"/>
              <a:pPr/>
              <a:t>‹#›</a:t>
            </a:fld>
            <a:endParaRPr lang="en-US"/>
          </a:p>
        </p:txBody>
      </p:sp>
    </p:spTree>
    <p:extLst>
      <p:ext uri="{BB962C8B-B14F-4D97-AF65-F5344CB8AC3E}">
        <p14:creationId xmlns:p14="http://schemas.microsoft.com/office/powerpoint/2010/main" val="26908102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9" name="Slide Number Placeholder 8"/>
          <p:cNvSpPr>
            <a:spLocks noGrp="1"/>
          </p:cNvSpPr>
          <p:nvPr>
            <p:ph type="sldNum" sz="quarter" idx="12"/>
          </p:nvPr>
        </p:nvSpPr>
        <p:spPr/>
        <p:txBody>
          <a:bodyPr/>
          <a:lstStyle>
            <a:lvl1pPr>
              <a:defRPr/>
            </a:lvl1pPr>
          </a:lstStyle>
          <a:p>
            <a:fld id="{17600837-318D-D141-8BCF-2D077B56FC6E}" type="slidenum">
              <a:rPr lang="en-US"/>
              <a:pPr/>
              <a:t>‹#›</a:t>
            </a:fld>
            <a:endParaRPr lang="en-US"/>
          </a:p>
        </p:txBody>
      </p:sp>
    </p:spTree>
    <p:extLst>
      <p:ext uri="{BB962C8B-B14F-4D97-AF65-F5344CB8AC3E}">
        <p14:creationId xmlns:p14="http://schemas.microsoft.com/office/powerpoint/2010/main" val="28971782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5" name="Slide Number Placeholder 4"/>
          <p:cNvSpPr>
            <a:spLocks noGrp="1"/>
          </p:cNvSpPr>
          <p:nvPr>
            <p:ph type="sldNum" sz="quarter" idx="12"/>
          </p:nvPr>
        </p:nvSpPr>
        <p:spPr/>
        <p:txBody>
          <a:bodyPr/>
          <a:lstStyle>
            <a:lvl1pPr>
              <a:defRPr/>
            </a:lvl1pPr>
          </a:lstStyle>
          <a:p>
            <a:fld id="{37CED23D-E0F9-2E48-8BDC-4867AB7CF8EA}" type="slidenum">
              <a:rPr lang="en-US"/>
              <a:pPr/>
              <a:t>‹#›</a:t>
            </a:fld>
            <a:endParaRPr lang="en-US"/>
          </a:p>
        </p:txBody>
      </p:sp>
    </p:spTree>
    <p:extLst>
      <p:ext uri="{BB962C8B-B14F-4D97-AF65-F5344CB8AC3E}">
        <p14:creationId xmlns:p14="http://schemas.microsoft.com/office/powerpoint/2010/main" val="7667264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lvl1pPr>
          </a:lstStyle>
          <a:p>
            <a:fld id="{E1138DDC-4817-2542-8A0F-A59FDD7A468D}" type="slidenum">
              <a:rPr lang="en-US"/>
              <a:pPr/>
              <a:t>‹#›</a:t>
            </a:fld>
            <a:endParaRPr lang="en-US"/>
          </a:p>
        </p:txBody>
      </p:sp>
    </p:spTree>
    <p:extLst>
      <p:ext uri="{BB962C8B-B14F-4D97-AF65-F5344CB8AC3E}">
        <p14:creationId xmlns:p14="http://schemas.microsoft.com/office/powerpoint/2010/main" val="29865549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7" name="Slide Number Placeholder 6"/>
          <p:cNvSpPr>
            <a:spLocks noGrp="1"/>
          </p:cNvSpPr>
          <p:nvPr>
            <p:ph type="sldNum" sz="quarter" idx="12"/>
          </p:nvPr>
        </p:nvSpPr>
        <p:spPr/>
        <p:txBody>
          <a:bodyPr/>
          <a:lstStyle>
            <a:lvl1pPr>
              <a:defRPr/>
            </a:lvl1pPr>
          </a:lstStyle>
          <a:p>
            <a:fld id="{50B00024-F20E-BD47-A470-CC4E9C3EE04F}" type="slidenum">
              <a:rPr lang="en-US"/>
              <a:pPr/>
              <a:t>‹#›</a:t>
            </a:fld>
            <a:endParaRPr lang="en-US"/>
          </a:p>
        </p:txBody>
      </p:sp>
    </p:spTree>
    <p:extLst>
      <p:ext uri="{BB962C8B-B14F-4D97-AF65-F5344CB8AC3E}">
        <p14:creationId xmlns:p14="http://schemas.microsoft.com/office/powerpoint/2010/main" val="28993601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7" name="Slide Number Placeholder 6"/>
          <p:cNvSpPr>
            <a:spLocks noGrp="1"/>
          </p:cNvSpPr>
          <p:nvPr>
            <p:ph type="sldNum" sz="quarter" idx="12"/>
          </p:nvPr>
        </p:nvSpPr>
        <p:spPr/>
        <p:txBody>
          <a:bodyPr/>
          <a:lstStyle>
            <a:lvl1pPr>
              <a:defRPr/>
            </a:lvl1pPr>
          </a:lstStyle>
          <a:p>
            <a:fld id="{1FB1DADE-4EBC-DC47-ACF4-B699C59E4419}" type="slidenum">
              <a:rPr lang="en-US"/>
              <a:pPr/>
              <a:t>‹#›</a:t>
            </a:fld>
            <a:endParaRPr lang="en-US"/>
          </a:p>
        </p:txBody>
      </p:sp>
    </p:spTree>
    <p:extLst>
      <p:ext uri="{BB962C8B-B14F-4D97-AF65-F5344CB8AC3E}">
        <p14:creationId xmlns:p14="http://schemas.microsoft.com/office/powerpoint/2010/main" val="3614957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b="1"/>
            </a:lvl1pPr>
          </a:lstStyle>
          <a:p>
            <a:pPr>
              <a:defRPr/>
            </a:pPr>
            <a:endParaRPr lang="en-US">
              <a:latin typeface="Times New Roman"/>
            </a:endParaRPr>
          </a:p>
        </p:txBody>
      </p:sp>
      <p:sp>
        <p:nvSpPr>
          <p:cNvPr id="6" name="Footer Placeholder 5"/>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Times New Roman"/>
            </a:endParaRPr>
          </a:p>
        </p:txBody>
      </p:sp>
      <p:sp>
        <p:nvSpPr>
          <p:cNvPr id="7" name="Slide Number Placeholder 6"/>
          <p:cNvSpPr>
            <a:spLocks noGrp="1"/>
          </p:cNvSpPr>
          <p:nvPr>
            <p:ph type="sldNum" sz="quarter" idx="12"/>
          </p:nvPr>
        </p:nvSpPr>
        <p:spPr/>
        <p:txBody>
          <a:bodyPr/>
          <a:lstStyle>
            <a:lvl1pPr>
              <a:defRPr b="1">
                <a:cs typeface="Arial" charset="0"/>
              </a:defRPr>
            </a:lvl1pPr>
          </a:lstStyle>
          <a:p>
            <a:pPr>
              <a:defRPr/>
            </a:pPr>
            <a:fld id="{D0553002-6FA5-4148-B40A-4D19E51876C7}" type="slidenum">
              <a:rPr lang="en-US"/>
              <a:pPr>
                <a:defRPr/>
              </a:pPr>
              <a:t>‹#›</a:t>
            </a:fld>
            <a:endParaRPr lang="en-US"/>
          </a:p>
        </p:txBody>
      </p:sp>
    </p:spTree>
    <p:extLst>
      <p:ext uri="{BB962C8B-B14F-4D97-AF65-F5344CB8AC3E}">
        <p14:creationId xmlns:p14="http://schemas.microsoft.com/office/powerpoint/2010/main" val="2714988016"/>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a:lvl1pPr>
          </a:lstStyle>
          <a:p>
            <a:fld id="{2090E8D3-556A-4B4D-9CD4-DEF3B495D9C5}" type="slidenum">
              <a:rPr lang="en-US"/>
              <a:pPr/>
              <a:t>‹#›</a:t>
            </a:fld>
            <a:endParaRPr lang="en-US"/>
          </a:p>
        </p:txBody>
      </p:sp>
    </p:spTree>
    <p:extLst>
      <p:ext uri="{BB962C8B-B14F-4D97-AF65-F5344CB8AC3E}">
        <p14:creationId xmlns:p14="http://schemas.microsoft.com/office/powerpoint/2010/main" val="16353917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a:lvl1pPr>
          </a:lstStyle>
          <a:p>
            <a:fld id="{0F576D49-1F04-6043-BA70-2D2BB21612D1}" type="slidenum">
              <a:rPr lang="en-US"/>
              <a:pPr/>
              <a:t>‹#›</a:t>
            </a:fld>
            <a:endParaRPr lang="en-US"/>
          </a:p>
        </p:txBody>
      </p:sp>
    </p:spTree>
    <p:extLst>
      <p:ext uri="{BB962C8B-B14F-4D97-AF65-F5344CB8AC3E}">
        <p14:creationId xmlns:p14="http://schemas.microsoft.com/office/powerpoint/2010/main" val="26102096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5" name="Slide Number Placeholder 4"/>
          <p:cNvSpPr>
            <a:spLocks noGrp="1"/>
          </p:cNvSpPr>
          <p:nvPr>
            <p:ph type="sldNum" sz="quarter" idx="12"/>
          </p:nvPr>
        </p:nvSpPr>
        <p:spPr/>
        <p:txBody>
          <a:bodyPr/>
          <a:lstStyle>
            <a:lvl1pPr>
              <a:defRPr/>
            </a:lvl1pPr>
          </a:lstStyle>
          <a:p>
            <a:fld id="{B04FAC5D-364F-0145-991E-28B2805F1E48}" type="slidenum">
              <a:rPr lang="en-US"/>
              <a:pPr/>
              <a:t>‹#›</a:t>
            </a:fld>
            <a:endParaRPr lang="en-US"/>
          </a:p>
        </p:txBody>
      </p:sp>
    </p:spTree>
    <p:extLst>
      <p:ext uri="{BB962C8B-B14F-4D97-AF65-F5344CB8AC3E}">
        <p14:creationId xmlns:p14="http://schemas.microsoft.com/office/powerpoint/2010/main" val="101539691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7" name="Slide Number Placeholder 6"/>
          <p:cNvSpPr>
            <a:spLocks noGrp="1"/>
          </p:cNvSpPr>
          <p:nvPr>
            <p:ph type="sldNum" sz="quarter" idx="12"/>
          </p:nvPr>
        </p:nvSpPr>
        <p:spPr/>
        <p:txBody>
          <a:bodyPr/>
          <a:lstStyle>
            <a:lvl1pPr>
              <a:defRPr/>
            </a:lvl1pPr>
          </a:lstStyle>
          <a:p>
            <a:fld id="{0C7E4AEE-E6BC-9346-A7BD-FD2AA638A65F}" type="slidenum">
              <a:rPr lang="en-US"/>
              <a:pPr/>
              <a:t>‹#›</a:t>
            </a:fld>
            <a:endParaRPr lang="en-US"/>
          </a:p>
        </p:txBody>
      </p:sp>
    </p:spTree>
    <p:extLst>
      <p:ext uri="{BB962C8B-B14F-4D97-AF65-F5344CB8AC3E}">
        <p14:creationId xmlns:p14="http://schemas.microsoft.com/office/powerpoint/2010/main" val="15181711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7" name="Footer Placeholder 6"/>
          <p:cNvSpPr>
            <a:spLocks noGrp="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8" name="Slide Number Placeholder 7"/>
          <p:cNvSpPr>
            <a:spLocks noGrp="1"/>
          </p:cNvSpPr>
          <p:nvPr>
            <p:ph type="sldNum" sz="quarter" idx="12"/>
          </p:nvPr>
        </p:nvSpPr>
        <p:spPr/>
        <p:txBody>
          <a:bodyPr/>
          <a:lstStyle>
            <a:lvl1pPr>
              <a:defRPr/>
            </a:lvl1pPr>
          </a:lstStyle>
          <a:p>
            <a:fld id="{B7568337-1C36-3543-B6E0-F45DFCF72B31}" type="slidenum">
              <a:rPr lang="en-US"/>
              <a:pPr/>
              <a:t>‹#›</a:t>
            </a:fld>
            <a:endParaRPr lang="en-US"/>
          </a:p>
        </p:txBody>
      </p:sp>
    </p:spTree>
    <p:extLst>
      <p:ext uri="{BB962C8B-B14F-4D97-AF65-F5344CB8AC3E}">
        <p14:creationId xmlns:p14="http://schemas.microsoft.com/office/powerpoint/2010/main" val="78817394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b="1">
                <a:cs typeface="Arial" pitchFamily="34" charset="0"/>
              </a:defRPr>
            </a:lvl1pPr>
          </a:lstStyle>
          <a:p>
            <a:pPr>
              <a:defRPr/>
            </a:pPr>
            <a:endParaRPr lang="en-US">
              <a:latin typeface="Times New Roman"/>
            </a:endParaRPr>
          </a:p>
        </p:txBody>
      </p:sp>
      <p:sp>
        <p:nvSpPr>
          <p:cNvPr id="4" name="Footer Placeholder 3"/>
          <p:cNvSpPr>
            <a:spLocks noGrp="1"/>
          </p:cNvSpPr>
          <p:nvPr>
            <p:ph type="ftr" sz="quarter" idx="11"/>
          </p:nvPr>
        </p:nvSpPr>
        <p:spPr/>
        <p:txBody>
          <a:bodyPr/>
          <a:lstStyle>
            <a:lvl1pPr>
              <a:defRPr b="1">
                <a:cs typeface="Arial" pitchFamily="34" charset="0"/>
              </a:defRPr>
            </a:lvl1pPr>
          </a:lstStyle>
          <a:p>
            <a:pPr>
              <a:defRPr/>
            </a:pPr>
            <a:endParaRPr lang="en-US">
              <a:latin typeface="Times New Roman"/>
            </a:endParaRPr>
          </a:p>
        </p:txBody>
      </p:sp>
      <p:sp>
        <p:nvSpPr>
          <p:cNvPr id="5" name="Slide Number Placeholder 4"/>
          <p:cNvSpPr>
            <a:spLocks noGrp="1"/>
          </p:cNvSpPr>
          <p:nvPr>
            <p:ph type="sldNum" sz="quarter" idx="12"/>
          </p:nvPr>
        </p:nvSpPr>
        <p:spPr/>
        <p:txBody>
          <a:bodyPr/>
          <a:lstStyle>
            <a:lvl1pPr>
              <a:defRPr b="1">
                <a:cs typeface="Arial" pitchFamily="34" charset="0"/>
              </a:defRPr>
            </a:lvl1pPr>
          </a:lstStyle>
          <a:p>
            <a:pPr>
              <a:defRPr/>
            </a:pPr>
            <a:fld id="{83DCE6A9-2569-482D-B2FA-603C9013E17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187025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4E3F5F25-8E67-B349-B3AE-78371B6F49E9}" type="datetimeFigureOut">
              <a:rPr lang="en-US"/>
              <a:pPr>
                <a:defRPr/>
              </a:pPr>
              <a:t>4/21/14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8BC95633-C32B-463E-9FC3-4BE9A0E1E638}" type="slidenum">
              <a:rPr lang="en-US"/>
              <a:pPr>
                <a:defRPr/>
              </a:pPr>
              <a:t>‹#›</a:t>
            </a:fld>
            <a:endParaRPr lang="en-US"/>
          </a:p>
        </p:txBody>
      </p:sp>
    </p:spTree>
    <p:extLst>
      <p:ext uri="{BB962C8B-B14F-4D97-AF65-F5344CB8AC3E}">
        <p14:creationId xmlns:p14="http://schemas.microsoft.com/office/powerpoint/2010/main" val="22283614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4E3F5F25-8E67-B349-B3AE-78371B6F49E9}" type="datetimeFigureOut">
              <a:rPr lang="en-US"/>
              <a:pPr>
                <a:defRPr/>
              </a:pPr>
              <a:t>4/21/14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468AACF8-B38B-4A5A-8423-37203ABB7C45}" type="slidenum">
              <a:rPr lang="en-US"/>
              <a:pPr>
                <a:defRPr/>
              </a:pPr>
              <a:t>‹#›</a:t>
            </a:fld>
            <a:endParaRPr lang="en-US"/>
          </a:p>
        </p:txBody>
      </p:sp>
    </p:spTree>
    <p:extLst>
      <p:ext uri="{BB962C8B-B14F-4D97-AF65-F5344CB8AC3E}">
        <p14:creationId xmlns:p14="http://schemas.microsoft.com/office/powerpoint/2010/main" val="17310774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4E3F5F25-8E67-B349-B3AE-78371B6F49E9}" type="datetimeFigureOut">
              <a:rPr lang="en-US"/>
              <a:pPr>
                <a:defRPr/>
              </a:pPr>
              <a:t>4/21/14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38189AF9-1757-463D-AEE5-5612379D32FC}" type="slidenum">
              <a:rPr lang="en-US"/>
              <a:pPr>
                <a:defRPr/>
              </a:pPr>
              <a:t>‹#›</a:t>
            </a:fld>
            <a:endParaRPr lang="en-US"/>
          </a:p>
        </p:txBody>
      </p:sp>
    </p:spTree>
    <p:extLst>
      <p:ext uri="{BB962C8B-B14F-4D97-AF65-F5344CB8AC3E}">
        <p14:creationId xmlns:p14="http://schemas.microsoft.com/office/powerpoint/2010/main" val="24990508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4E3F5F25-8E67-B349-B3AE-78371B6F49E9}" type="datetimeFigureOut">
              <a:rPr lang="en-US"/>
              <a:pPr>
                <a:defRPr/>
              </a:pPr>
              <a:t>4/21/14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0C8ACC8E-43AF-44E8-ACEE-BE6399063448}" type="slidenum">
              <a:rPr lang="en-US"/>
              <a:pPr>
                <a:defRPr/>
              </a:pPr>
              <a:t>‹#›</a:t>
            </a:fld>
            <a:endParaRPr lang="en-US"/>
          </a:p>
        </p:txBody>
      </p:sp>
    </p:spTree>
    <p:extLst>
      <p:ext uri="{BB962C8B-B14F-4D97-AF65-F5344CB8AC3E}">
        <p14:creationId xmlns:p14="http://schemas.microsoft.com/office/powerpoint/2010/main" val="3270448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D2A3A3-49D7-1544-A748-008222785BC2}"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1584E-49F8-EF47-AE4B-A19B200EAE69}" type="slidenum">
              <a:rPr lang="en-US" smtClean="0"/>
              <a:t>‹#›</a:t>
            </a:fld>
            <a:endParaRPr lang="en-US"/>
          </a:p>
        </p:txBody>
      </p:sp>
    </p:spTree>
    <p:extLst>
      <p:ext uri="{BB962C8B-B14F-4D97-AF65-F5344CB8AC3E}">
        <p14:creationId xmlns:p14="http://schemas.microsoft.com/office/powerpoint/2010/main" val="1614694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b="1"/>
            </a:lvl1pPr>
          </a:lstStyle>
          <a:p>
            <a:pPr>
              <a:defRPr/>
            </a:pPr>
            <a:endParaRPr lang="en-US">
              <a:latin typeface="Times New Roman"/>
            </a:endParaRPr>
          </a:p>
        </p:txBody>
      </p:sp>
      <p:sp>
        <p:nvSpPr>
          <p:cNvPr id="6" name="Footer Placeholder 5"/>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Times New Roman"/>
            </a:endParaRPr>
          </a:p>
        </p:txBody>
      </p:sp>
      <p:sp>
        <p:nvSpPr>
          <p:cNvPr id="7" name="Slide Number Placeholder 6"/>
          <p:cNvSpPr>
            <a:spLocks noGrp="1"/>
          </p:cNvSpPr>
          <p:nvPr>
            <p:ph type="sldNum" sz="quarter" idx="12"/>
          </p:nvPr>
        </p:nvSpPr>
        <p:spPr/>
        <p:txBody>
          <a:bodyPr/>
          <a:lstStyle>
            <a:lvl1pPr>
              <a:defRPr b="1">
                <a:cs typeface="Arial" charset="0"/>
              </a:defRPr>
            </a:lvl1pPr>
          </a:lstStyle>
          <a:p>
            <a:pPr>
              <a:defRPr/>
            </a:pPr>
            <a:fld id="{EF826A82-E5EA-E043-B805-89B99F1E139A}" type="slidenum">
              <a:rPr lang="en-US"/>
              <a:pPr>
                <a:defRPr/>
              </a:pPr>
              <a:t>‹#›</a:t>
            </a:fld>
            <a:endParaRPr lang="en-US"/>
          </a:p>
        </p:txBody>
      </p:sp>
    </p:spTree>
    <p:extLst>
      <p:ext uri="{BB962C8B-B14F-4D97-AF65-F5344CB8AC3E}">
        <p14:creationId xmlns:p14="http://schemas.microsoft.com/office/powerpoint/2010/main" val="445709228"/>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4E3F5F25-8E67-B349-B3AE-78371B6F49E9}" type="datetimeFigureOut">
              <a:rPr lang="en-US"/>
              <a:pPr>
                <a:defRPr/>
              </a:pPr>
              <a:t>4/21/14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621EEC1F-2F15-4F0C-89DD-26151359F0EB}" type="slidenum">
              <a:rPr lang="en-US"/>
              <a:pPr>
                <a:defRPr/>
              </a:pPr>
              <a:t>‹#›</a:t>
            </a:fld>
            <a:endParaRPr lang="en-US"/>
          </a:p>
        </p:txBody>
      </p:sp>
    </p:spTree>
    <p:extLst>
      <p:ext uri="{BB962C8B-B14F-4D97-AF65-F5344CB8AC3E}">
        <p14:creationId xmlns:p14="http://schemas.microsoft.com/office/powerpoint/2010/main" val="319440898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4E3F5F25-8E67-B349-B3AE-78371B6F49E9}" type="datetimeFigureOut">
              <a:rPr lang="en-US"/>
              <a:pPr>
                <a:defRPr/>
              </a:pPr>
              <a:t>4/21/14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D7BFE850-440B-46AC-B2AA-39F45943CE0F}" type="slidenum">
              <a:rPr lang="en-US"/>
              <a:pPr>
                <a:defRPr/>
              </a:pPr>
              <a:t>‹#›</a:t>
            </a:fld>
            <a:endParaRPr lang="en-US"/>
          </a:p>
        </p:txBody>
      </p:sp>
    </p:spTree>
    <p:extLst>
      <p:ext uri="{BB962C8B-B14F-4D97-AF65-F5344CB8AC3E}">
        <p14:creationId xmlns:p14="http://schemas.microsoft.com/office/powerpoint/2010/main" val="9334104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4E3F5F25-8E67-B349-B3AE-78371B6F49E9}" type="datetimeFigureOut">
              <a:rPr lang="en-US"/>
              <a:pPr>
                <a:defRPr/>
              </a:pPr>
              <a:t>4/21/14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0A087078-0887-484F-A8F6-526688D70AE7}" type="slidenum">
              <a:rPr lang="en-US"/>
              <a:pPr>
                <a:defRPr/>
              </a:pPr>
              <a:t>‹#›</a:t>
            </a:fld>
            <a:endParaRPr lang="en-US"/>
          </a:p>
        </p:txBody>
      </p:sp>
    </p:spTree>
    <p:extLst>
      <p:ext uri="{BB962C8B-B14F-4D97-AF65-F5344CB8AC3E}">
        <p14:creationId xmlns:p14="http://schemas.microsoft.com/office/powerpoint/2010/main" val="31425206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4E3F5F25-8E67-B349-B3AE-78371B6F49E9}" type="datetimeFigureOut">
              <a:rPr lang="en-US"/>
              <a:pPr>
                <a:defRPr/>
              </a:pPr>
              <a:t>4/21/14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1FEEE179-BCB6-4742-8FAB-FA1834EB0BA9}" type="slidenum">
              <a:rPr lang="en-US"/>
              <a:pPr>
                <a:defRPr/>
              </a:pPr>
              <a:t>‹#›</a:t>
            </a:fld>
            <a:endParaRPr lang="en-US"/>
          </a:p>
        </p:txBody>
      </p:sp>
    </p:spTree>
    <p:extLst>
      <p:ext uri="{BB962C8B-B14F-4D97-AF65-F5344CB8AC3E}">
        <p14:creationId xmlns:p14="http://schemas.microsoft.com/office/powerpoint/2010/main" val="215867564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4E3F5F25-8E67-B349-B3AE-78371B6F49E9}" type="datetimeFigureOut">
              <a:rPr lang="en-US"/>
              <a:pPr>
                <a:defRPr/>
              </a:pPr>
              <a:t>4/21/14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3D4168D8-79D9-451C-BE20-E72B08FC6683}" type="slidenum">
              <a:rPr lang="en-US"/>
              <a:pPr>
                <a:defRPr/>
              </a:pPr>
              <a:t>‹#›</a:t>
            </a:fld>
            <a:endParaRPr lang="en-US"/>
          </a:p>
        </p:txBody>
      </p:sp>
    </p:spTree>
    <p:extLst>
      <p:ext uri="{BB962C8B-B14F-4D97-AF65-F5344CB8AC3E}">
        <p14:creationId xmlns:p14="http://schemas.microsoft.com/office/powerpoint/2010/main" val="345113831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4E3F5F25-8E67-B349-B3AE-78371B6F49E9}" type="datetimeFigureOut">
              <a:rPr lang="en-US"/>
              <a:pPr>
                <a:defRPr/>
              </a:pPr>
              <a:t>4/21/14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25438DB4-8B45-4FF2-A322-CB223D78B406}" type="slidenum">
              <a:rPr lang="en-US"/>
              <a:pPr>
                <a:defRPr/>
              </a:pPr>
              <a:t>‹#›</a:t>
            </a:fld>
            <a:endParaRPr lang="en-US"/>
          </a:p>
        </p:txBody>
      </p:sp>
    </p:spTree>
    <p:extLst>
      <p:ext uri="{BB962C8B-B14F-4D97-AF65-F5344CB8AC3E}">
        <p14:creationId xmlns:p14="http://schemas.microsoft.com/office/powerpoint/2010/main" val="215823473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ea typeface="ＭＳ Ｐゴシック" charset="-128"/>
              </a:defRPr>
            </a:lvl1pPr>
          </a:lstStyle>
          <a:p>
            <a:pPr>
              <a:defRPr/>
            </a:pPr>
            <a:fld id="{4E3F5F25-8E67-B349-B3AE-78371B6F49E9}" type="datetimeFigureOut">
              <a:rPr lang="en-US"/>
              <a:pPr>
                <a:defRPr/>
              </a:pPr>
              <a:t>4/21/14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ea typeface="ＭＳ Ｐゴシック" charset="-128"/>
              </a:defRPr>
            </a:lvl1pPr>
          </a:lstStyle>
          <a:p>
            <a:pPr>
              <a:defRPr/>
            </a:pPr>
            <a:fld id="{CFC82DF9-28F5-4460-80F7-07B632662B68}" type="slidenum">
              <a:rPr lang="en-US"/>
              <a:pPr>
                <a:defRPr/>
              </a:pPr>
              <a:t>‹#›</a:t>
            </a:fld>
            <a:endParaRPr lang="en-US"/>
          </a:p>
        </p:txBody>
      </p:sp>
    </p:spTree>
    <p:extLst>
      <p:ext uri="{BB962C8B-B14F-4D97-AF65-F5344CB8AC3E}">
        <p14:creationId xmlns:p14="http://schemas.microsoft.com/office/powerpoint/2010/main" val="329811259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BBBE436-167E-426C-9A2C-13E13A432DE0}"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4493552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ED09FBE1-A85E-4650-A611-7667F5D87515}"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86012994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B03FC4A5-A16D-42B5-A617-73A0E561469B}"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956498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b="1"/>
            </a:lvl1pPr>
          </a:lstStyle>
          <a:p>
            <a:pPr>
              <a:defRPr/>
            </a:pPr>
            <a:endParaRPr lang="en-US">
              <a:latin typeface="Times New Roman"/>
            </a:endParaRPr>
          </a:p>
        </p:txBody>
      </p:sp>
      <p:sp>
        <p:nvSpPr>
          <p:cNvPr id="5" name="Footer Placeholder 4"/>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b="1">
                <a:cs typeface="Arial" charset="0"/>
              </a:defRPr>
            </a:lvl1pPr>
          </a:lstStyle>
          <a:p>
            <a:pPr>
              <a:defRPr/>
            </a:pPr>
            <a:fld id="{240AFE2F-EB25-FE4A-BE82-B2468CBBF7C9}" type="slidenum">
              <a:rPr lang="en-US"/>
              <a:pPr>
                <a:defRPr/>
              </a:pPr>
              <a:t>‹#›</a:t>
            </a:fld>
            <a:endParaRPr lang="en-US"/>
          </a:p>
        </p:txBody>
      </p:sp>
    </p:spTree>
    <p:extLst>
      <p:ext uri="{BB962C8B-B14F-4D97-AF65-F5344CB8AC3E}">
        <p14:creationId xmlns:p14="http://schemas.microsoft.com/office/powerpoint/2010/main" val="398999587"/>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7E0AFEFB-C274-4009-95D1-051BA245E85B}"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4047982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61686C-6724-49E1-88D2-054647D5774D}"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42223858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CC48E17-992B-4144-AD2F-4CF422CF9095}"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14618801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4B0734-F74A-48B5-99DD-8D2515D1205B}"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164509311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C97CD2E-D6EB-44A8-8666-0C14D0F4B0D1}"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9919875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756767E1-D43E-4187-89DA-D5BB5A8B6E7E}"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164432888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1E2B674-A610-4991-863A-F78EBE8FDBD6}"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9385112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962BE80-038D-4C29-829C-6406429ECA9E}"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46593873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a typeface="ＭＳ Ｐゴシック"/>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9D973B0C-5CA4-4D18-AD12-25F214AD2E5A}"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330185408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00000"/>
              </a:solidFill>
              <a:ea typeface="ＭＳ Ｐゴシック"/>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a typeface="ＭＳ Ｐゴシック"/>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D4BD157F-532F-41A5-8785-A8E41AFEDD90}"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4157236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b="1"/>
            </a:lvl1pPr>
          </a:lstStyle>
          <a:p>
            <a:pPr>
              <a:defRPr/>
            </a:pPr>
            <a:endParaRPr lang="en-US">
              <a:latin typeface="Times New Roman"/>
            </a:endParaRPr>
          </a:p>
        </p:txBody>
      </p:sp>
      <p:sp>
        <p:nvSpPr>
          <p:cNvPr id="5" name="Footer Placeholder 4"/>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b="1">
                <a:cs typeface="Arial" charset="0"/>
              </a:defRPr>
            </a:lvl1pPr>
          </a:lstStyle>
          <a:p>
            <a:pPr>
              <a:defRPr/>
            </a:pPr>
            <a:fld id="{2CA5E062-4E0A-6C4B-B80E-A1ACEBAA135F}" type="slidenum">
              <a:rPr lang="en-US"/>
              <a:pPr>
                <a:defRPr/>
              </a:pPr>
              <a:t>‹#›</a:t>
            </a:fld>
            <a:endParaRPr lang="en-US"/>
          </a:p>
        </p:txBody>
      </p:sp>
    </p:spTree>
    <p:extLst>
      <p:ext uri="{BB962C8B-B14F-4D97-AF65-F5344CB8AC3E}">
        <p14:creationId xmlns:p14="http://schemas.microsoft.com/office/powerpoint/2010/main" val="427113622"/>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00000"/>
              </a:solidFill>
              <a:ea typeface="ＭＳ Ｐゴシック"/>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a typeface="ＭＳ Ｐゴシック"/>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3F182BB9-0606-47C8-91F1-66A60A9CA16D}"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4166845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ea typeface="ＭＳ Ｐゴシック"/>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a typeface="ＭＳ Ｐゴシック"/>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A7FEBF83-7F22-4F4D-BA68-3BD1700F2A48}"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22292291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a typeface="ＭＳ Ｐゴシック"/>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21BEDB6E-A68E-41D6-9322-A6F750092887}"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80226926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ea typeface="ＭＳ Ｐゴシック"/>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a typeface="ＭＳ Ｐゴシック"/>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A157B38-0FB5-4F0C-B060-DFE3936FD4B8}" type="slidenum">
              <a:rPr lang="en-US">
                <a:solidFill>
                  <a:srgbClr val="000000"/>
                </a:solidFill>
                <a:ea typeface="ＭＳ Ｐゴシック"/>
              </a:rPr>
              <a:pPr/>
              <a:t>‹#›</a:t>
            </a:fld>
            <a:endParaRPr lang="en-US">
              <a:solidFill>
                <a:srgbClr val="000000"/>
              </a:solidFill>
              <a:ea typeface="ＭＳ Ｐゴシック"/>
            </a:endParaRPr>
          </a:p>
        </p:txBody>
      </p:sp>
    </p:spTree>
    <p:extLst>
      <p:ext uri="{BB962C8B-B14F-4D97-AF65-F5344CB8AC3E}">
        <p14:creationId xmlns:p14="http://schemas.microsoft.com/office/powerpoint/2010/main" val="332049627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58940696"/>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2614554"/>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89396697"/>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01638" y="5973763"/>
            <a:ext cx="4094162" cy="7508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5973763"/>
            <a:ext cx="4094163" cy="7508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2188586"/>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6279155"/>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1894495"/>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b="1"/>
            </a:lvl1pPr>
          </a:lstStyle>
          <a:p>
            <a:pPr>
              <a:defRPr/>
            </a:pPr>
            <a:endParaRPr lang="en-US">
              <a:latin typeface="Times New Roman"/>
            </a:endParaRPr>
          </a:p>
        </p:txBody>
      </p:sp>
      <p:sp>
        <p:nvSpPr>
          <p:cNvPr id="4" name="Footer Placeholder 3"/>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Times New Roman"/>
            </a:endParaRPr>
          </a:p>
        </p:txBody>
      </p:sp>
      <p:sp>
        <p:nvSpPr>
          <p:cNvPr id="5" name="Slide Number Placeholder 4"/>
          <p:cNvSpPr>
            <a:spLocks noGrp="1"/>
          </p:cNvSpPr>
          <p:nvPr>
            <p:ph type="sldNum" sz="quarter" idx="12"/>
          </p:nvPr>
        </p:nvSpPr>
        <p:spPr/>
        <p:txBody>
          <a:bodyPr/>
          <a:lstStyle>
            <a:lvl1pPr>
              <a:defRPr b="1">
                <a:cs typeface="Arial" charset="0"/>
              </a:defRPr>
            </a:lvl1pPr>
          </a:lstStyle>
          <a:p>
            <a:pPr>
              <a:defRPr/>
            </a:pPr>
            <a:fld id="{CFDFC54E-E5F3-8044-A6DA-0E5D5C44DFA1}" type="slidenum">
              <a:rPr lang="en-US"/>
              <a:pPr>
                <a:defRPr/>
              </a:pPr>
              <a:t>‹#›</a:t>
            </a:fld>
            <a:endParaRPr lang="en-US"/>
          </a:p>
        </p:txBody>
      </p:sp>
    </p:spTree>
    <p:extLst>
      <p:ext uri="{BB962C8B-B14F-4D97-AF65-F5344CB8AC3E}">
        <p14:creationId xmlns:p14="http://schemas.microsoft.com/office/powerpoint/2010/main" val="3609448708"/>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964595"/>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1284339"/>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Neue"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2615068"/>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7421248"/>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975" y="231775"/>
            <a:ext cx="2084388" cy="6492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1638" y="231775"/>
            <a:ext cx="6103937" cy="6492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9775821"/>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1638" y="231775"/>
            <a:ext cx="8340725" cy="9826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1638" y="5973763"/>
            <a:ext cx="4094162" cy="750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5973763"/>
            <a:ext cx="4094163" cy="750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1950821"/>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4D77E2-D7D5-7540-A599-C2DC174BA45D}" type="slidenum">
              <a:rPr lang="en-US">
                <a:solidFill>
                  <a:srgbClr val="000000"/>
                </a:solidFill>
                <a:latin typeface="Times"/>
              </a:rPr>
              <a:pPr>
                <a:defRPr/>
              </a:pPr>
              <a:t>‹#›</a:t>
            </a:fld>
            <a:endParaRPr lang="en-US">
              <a:solidFill>
                <a:srgbClr val="000000"/>
              </a:solidFill>
              <a:latin typeface="Times"/>
            </a:endParaRPr>
          </a:p>
        </p:txBody>
      </p:sp>
    </p:spTree>
    <p:extLst>
      <p:ext uri="{BB962C8B-B14F-4D97-AF65-F5344CB8AC3E}">
        <p14:creationId xmlns:p14="http://schemas.microsoft.com/office/powerpoint/2010/main" val="37160078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39B17A2-9576-EB40-B321-E35D2D9942BF}"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808127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814CF0A9-8EB9-C64D-99CE-617B054C1DAE}"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3957779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41F1E78-2A0F-CB42-8357-D977366BD9E9}"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910740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b="1"/>
            </a:lvl1pPr>
          </a:lstStyle>
          <a:p>
            <a:pPr>
              <a:defRPr/>
            </a:pPr>
            <a:endParaRPr lang="en-US">
              <a:latin typeface="Arial"/>
            </a:endParaRPr>
          </a:p>
        </p:txBody>
      </p:sp>
      <p:sp>
        <p:nvSpPr>
          <p:cNvPr id="5" name="Footer Placeholder 4"/>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b="1">
                <a:cs typeface="Arial" charset="0"/>
              </a:defRPr>
            </a:lvl1pPr>
          </a:lstStyle>
          <a:p>
            <a:pPr>
              <a:defRPr/>
            </a:pPr>
            <a:fld id="{844B3C99-EA54-6D4D-B1EB-FFF00263EFF6}"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878790897"/>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B3FE318-9FD4-074C-A68B-4A72288097F9}"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427516220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683F8F81-BE7D-E842-8520-C3DC54C8D955}"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37301781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396B0D9-644C-DD45-95BF-453A32DE9434}"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7017572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58B93C3A-1C60-2B4E-B061-D675A34CACA0}"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9953102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805724B-5118-3F41-9E1F-213591E01178}"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88972169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23569B9A-1717-D047-8FA8-FC48E2AE21DC}"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03237960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9D69ECC1-7E34-6447-8033-2EF054A2ADF9}"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3156267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5FAF675C-338B-D944-9FF3-8EBA13964FF6}"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01423137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cs typeface="ＭＳ Ｐゴシック"/>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cs typeface="ＭＳ Ｐゴシック"/>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44E42EAC-721E-DA4A-8FBE-0678841536B2}"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42353876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A3096D-878F-FE4B-ACDB-257DBA5191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31868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b="1"/>
            </a:lvl1pPr>
          </a:lstStyle>
          <a:p>
            <a:pPr>
              <a:defRPr/>
            </a:pPr>
            <a:endParaRPr lang="en-US">
              <a:latin typeface="Arial"/>
            </a:endParaRPr>
          </a:p>
        </p:txBody>
      </p:sp>
      <p:sp>
        <p:nvSpPr>
          <p:cNvPr id="5" name="Footer Placeholder 4"/>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b="1">
                <a:cs typeface="Arial" charset="0"/>
              </a:defRPr>
            </a:lvl1pPr>
          </a:lstStyle>
          <a:p>
            <a:pPr>
              <a:defRPr/>
            </a:pPr>
            <a:fld id="{78B62FD5-67EF-2C48-947C-006FC8F0410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95069419"/>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3D830F-D1A7-7F45-9D6E-955B504414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3786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F0BE66-3C53-F840-B30F-C2F921297B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894658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FE92D79-5D31-8946-A757-B7E316CDFC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35841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70434FC-C80F-3F4F-B1AB-8FDB8377E7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16178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5EAF1D-90F6-0642-B65F-F244543E9C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882155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F2E2D6A-AE5F-3344-9AB9-5D2864A349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098439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339BD80-9250-A94F-87D8-B9575E3A90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487908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7C77887-A80E-2849-B6A0-AE4847C70F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49014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2007B1-6749-A147-8C8F-F315F5E891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778158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BC5BC1-9B72-DA46-A312-99A61968B1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80977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b="1"/>
            </a:lvl1pPr>
          </a:lstStyle>
          <a:p>
            <a:pPr>
              <a:defRPr/>
            </a:pPr>
            <a:endParaRPr lang="en-US">
              <a:latin typeface="Arial"/>
            </a:endParaRPr>
          </a:p>
        </p:txBody>
      </p:sp>
      <p:sp>
        <p:nvSpPr>
          <p:cNvPr id="5" name="Footer Placeholder 4"/>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b="1">
                <a:cs typeface="Arial" charset="0"/>
              </a:defRPr>
            </a:lvl1pPr>
          </a:lstStyle>
          <a:p>
            <a:pPr>
              <a:defRPr/>
            </a:pPr>
            <a:fld id="{DC74B873-7D40-904E-8C5D-64F015B5AA46}"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30611203"/>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3AE803-4DF4-FB4B-83B1-D22826961824}" type="datetimeFigureOut">
              <a:rPr lang="en-US" smtClean="0">
                <a:solidFill>
                  <a:prstClr val="black">
                    <a:tint val="75000"/>
                  </a:prstClr>
                </a:solidFill>
                <a:latin typeface="Calibri"/>
              </a:rPr>
              <a:pPr/>
              <a:t>4/21/14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16B49C-E7CF-5E4C-93D2-06ABAFD912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245236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AE803-4DF4-FB4B-83B1-D22826961824}" type="datetimeFigureOut">
              <a:rPr lang="en-US" smtClean="0">
                <a:solidFill>
                  <a:prstClr val="black">
                    <a:tint val="75000"/>
                  </a:prstClr>
                </a:solidFill>
                <a:latin typeface="Calibri"/>
              </a:rPr>
              <a:pPr/>
              <a:t>4/21/14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16B49C-E7CF-5E4C-93D2-06ABAFD912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49389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3AE803-4DF4-FB4B-83B1-D22826961824}" type="datetimeFigureOut">
              <a:rPr lang="en-US" smtClean="0">
                <a:solidFill>
                  <a:prstClr val="black">
                    <a:tint val="75000"/>
                  </a:prstClr>
                </a:solidFill>
                <a:latin typeface="Calibri"/>
              </a:rPr>
              <a:pPr/>
              <a:t>4/21/14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16B49C-E7CF-5E4C-93D2-06ABAFD912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877503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3AE803-4DF4-FB4B-83B1-D22826961824}" type="datetimeFigureOut">
              <a:rPr lang="en-US" smtClean="0">
                <a:solidFill>
                  <a:prstClr val="black">
                    <a:tint val="75000"/>
                  </a:prstClr>
                </a:solidFill>
                <a:latin typeface="Calibri"/>
              </a:rPr>
              <a:pPr/>
              <a:t>4/21/14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16B49C-E7CF-5E4C-93D2-06ABAFD912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442246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3AE803-4DF4-FB4B-83B1-D22826961824}" type="datetimeFigureOut">
              <a:rPr lang="en-US" smtClean="0">
                <a:solidFill>
                  <a:prstClr val="black">
                    <a:tint val="75000"/>
                  </a:prstClr>
                </a:solidFill>
                <a:latin typeface="Calibri"/>
              </a:rPr>
              <a:pPr/>
              <a:t>4/21/14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16B49C-E7CF-5E4C-93D2-06ABAFD912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281523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3AE803-4DF4-FB4B-83B1-D22826961824}" type="datetimeFigureOut">
              <a:rPr lang="en-US" smtClean="0">
                <a:solidFill>
                  <a:prstClr val="black">
                    <a:tint val="75000"/>
                  </a:prstClr>
                </a:solidFill>
                <a:latin typeface="Calibri"/>
              </a:rPr>
              <a:pPr/>
              <a:t>4/21/14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16B49C-E7CF-5E4C-93D2-06ABAFD912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1019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AE803-4DF4-FB4B-83B1-D22826961824}" type="datetimeFigureOut">
              <a:rPr lang="en-US" smtClean="0">
                <a:solidFill>
                  <a:prstClr val="black">
                    <a:tint val="75000"/>
                  </a:prstClr>
                </a:solidFill>
                <a:latin typeface="Calibri"/>
              </a:rPr>
              <a:pPr/>
              <a:t>4/21/14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16B49C-E7CF-5E4C-93D2-06ABAFD912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180178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AE803-4DF4-FB4B-83B1-D22826961824}" type="datetimeFigureOut">
              <a:rPr lang="en-US" smtClean="0">
                <a:solidFill>
                  <a:prstClr val="black">
                    <a:tint val="75000"/>
                  </a:prstClr>
                </a:solidFill>
                <a:latin typeface="Calibri"/>
              </a:rPr>
              <a:pPr/>
              <a:t>4/21/14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16B49C-E7CF-5E4C-93D2-06ABAFD912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691489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3AE803-4DF4-FB4B-83B1-D22826961824}" type="datetimeFigureOut">
              <a:rPr lang="en-US" smtClean="0">
                <a:solidFill>
                  <a:prstClr val="black">
                    <a:tint val="75000"/>
                  </a:prstClr>
                </a:solidFill>
                <a:latin typeface="Calibri"/>
              </a:rPr>
              <a:pPr/>
              <a:t>4/21/14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16B49C-E7CF-5E4C-93D2-06ABAFD912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630907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AE803-4DF4-FB4B-83B1-D22826961824}" type="datetimeFigureOut">
              <a:rPr lang="en-US" smtClean="0">
                <a:solidFill>
                  <a:prstClr val="black">
                    <a:tint val="75000"/>
                  </a:prstClr>
                </a:solidFill>
                <a:latin typeface="Calibri"/>
              </a:rPr>
              <a:pPr/>
              <a:t>4/21/14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16B49C-E7CF-5E4C-93D2-06ABAFD912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5782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b="1"/>
            </a:lvl1pPr>
          </a:lstStyle>
          <a:p>
            <a:pPr>
              <a:defRPr/>
            </a:pPr>
            <a:endParaRPr lang="en-US">
              <a:latin typeface="Arial"/>
            </a:endParaRPr>
          </a:p>
        </p:txBody>
      </p:sp>
      <p:sp>
        <p:nvSpPr>
          <p:cNvPr id="6" name="Footer Placeholder 5"/>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Arial"/>
            </a:endParaRPr>
          </a:p>
        </p:txBody>
      </p:sp>
      <p:sp>
        <p:nvSpPr>
          <p:cNvPr id="7" name="Slide Number Placeholder 6"/>
          <p:cNvSpPr>
            <a:spLocks noGrp="1"/>
          </p:cNvSpPr>
          <p:nvPr>
            <p:ph type="sldNum" sz="quarter" idx="12"/>
          </p:nvPr>
        </p:nvSpPr>
        <p:spPr/>
        <p:txBody>
          <a:bodyPr/>
          <a:lstStyle>
            <a:lvl1pPr>
              <a:defRPr b="1">
                <a:cs typeface="Arial" charset="0"/>
              </a:defRPr>
            </a:lvl1pPr>
          </a:lstStyle>
          <a:p>
            <a:pPr>
              <a:defRPr/>
            </a:pPr>
            <a:fld id="{0BE68D61-8D6F-6D45-9BC6-738A4BEE894F}"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7580147"/>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3AE803-4DF4-FB4B-83B1-D22826961824}" type="datetimeFigureOut">
              <a:rPr lang="en-US" smtClean="0">
                <a:solidFill>
                  <a:prstClr val="black">
                    <a:tint val="75000"/>
                  </a:prstClr>
                </a:solidFill>
                <a:latin typeface="Calibri"/>
              </a:rPr>
              <a:pPr/>
              <a:t>4/21/14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16B49C-E7CF-5E4C-93D2-06ABAFD912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15659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C28955-FABD-5542-995B-E2A39DDF6F2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9092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78762" y="0"/>
            <a:ext cx="8732134" cy="10327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74578" y="1652461"/>
            <a:ext cx="4366067" cy="46819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77934" y="1652461"/>
            <a:ext cx="4366066" cy="22721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77934" y="4062300"/>
            <a:ext cx="4366066" cy="227213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6700274"/>
      </p:ext>
    </p:extLst>
  </p:cSld>
  <p:clrMapOvr>
    <a:masterClrMapping/>
  </p:clrMapOvr>
  <p:transition xmlns:p14="http://schemas.microsoft.com/office/powerpoint/2010/main" spd="slow">
    <p:wipe dir="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Título"/>
          <p:cNvSpPr>
            <a:spLocks noGrp="1"/>
          </p:cNvSpPr>
          <p:nvPr>
            <p:ph type="title"/>
          </p:nvPr>
        </p:nvSpPr>
        <p:spPr/>
        <p:txBody>
          <a:bodyPr/>
          <a:lstStyle/>
          <a:p>
            <a:r>
              <a:rPr lang="es-ES" smtClean="0"/>
              <a:t>Haga clic para modificar el estilo de título del patrón</a:t>
            </a:r>
            <a:endParaRPr lang="es-ES"/>
          </a:p>
        </p:txBody>
      </p:sp>
      <p:sp>
        <p:nvSpPr>
          <p:cNvPr id="4" name="3 Marcador de fecha"/>
          <p:cNvSpPr>
            <a:spLocks noGrp="1"/>
          </p:cNvSpPr>
          <p:nvPr>
            <p:ph type="dt" sz="half" idx="10"/>
          </p:nvPr>
        </p:nvSpPr>
        <p:spPr/>
        <p:txBody>
          <a:bodyPr/>
          <a:lstStyle>
            <a:lvl1pPr>
              <a:defRPr/>
            </a:lvl1pPr>
          </a:lstStyle>
          <a:p>
            <a:fld id="{F968A16A-A8EB-094C-BF28-1E02B6AEBC14}" type="datetime1">
              <a:rPr lang="es-ES">
                <a:solidFill>
                  <a:prstClr val="black">
                    <a:tint val="75000"/>
                  </a:prstClr>
                </a:solidFill>
                <a:latin typeface="Calibri"/>
              </a:rPr>
              <a:pPr/>
              <a:t>4/21/14</a:t>
            </a:fld>
            <a:endParaRPr lang="es-ES">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lvl1pPr>
              <a:defRPr/>
            </a:lvl1pPr>
          </a:lstStyle>
          <a:p>
            <a:fld id="{1DD2874B-7A50-A343-95B9-7C715535FCE3}" type="slidenum">
              <a:rPr lang="es-ES">
                <a:solidFill>
                  <a:prstClr val="black">
                    <a:tint val="75000"/>
                  </a:prstClr>
                </a:solidFill>
                <a:latin typeface="Calibri"/>
              </a:rPr>
              <a:pPr/>
              <a:t>‹#›</a:t>
            </a:fld>
            <a:endParaRPr lang="es-ES">
              <a:solidFill>
                <a:prstClr val="black">
                  <a:tint val="75000"/>
                </a:prstClr>
              </a:solidFill>
              <a:latin typeface="Calibri"/>
            </a:endParaRPr>
          </a:p>
        </p:txBody>
      </p:sp>
    </p:spTree>
    <p:extLst>
      <p:ext uri="{BB962C8B-B14F-4D97-AF65-F5344CB8AC3E}">
        <p14:creationId xmlns:p14="http://schemas.microsoft.com/office/powerpoint/2010/main" val="2905021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F546578-45BA-7049-8CD4-84F18CDC57F6}"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1455375862"/>
      </p:ext>
    </p:extLst>
  </p:cSld>
  <p:clrMapOvr>
    <a:masterClrMapping/>
  </p:clrMapOvr>
  <p:transition xmlns:p14="http://schemas.microsoft.com/office/powerpoint/2010/main" spd="med">
    <p:wipe dir="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2F68F4-94E2-9C4D-90D8-82B2238A1F86}"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2744981717"/>
      </p:ext>
    </p:extLst>
  </p:cSld>
  <p:clrMapOvr>
    <a:masterClrMapping/>
  </p:clrMapOvr>
  <p:transition xmlns:p14="http://schemas.microsoft.com/office/powerpoint/2010/main" spd="med">
    <p:wipe dir="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5819521-56CC-144D-8220-18EF11D43C89}"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2775947091"/>
      </p:ext>
    </p:extLst>
  </p:cSld>
  <p:clrMapOvr>
    <a:masterClrMapping/>
  </p:clrMapOvr>
  <p:transition xmlns:p14="http://schemas.microsoft.com/office/powerpoint/2010/main" spd="med">
    <p:wipe dir="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484313"/>
            <a:ext cx="40259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484313"/>
            <a:ext cx="40259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39C156D-349D-7B4C-9552-9A50FC0AC2B0}"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829189297"/>
      </p:ext>
    </p:extLst>
  </p:cSld>
  <p:clrMapOvr>
    <a:masterClrMapping/>
  </p:clrMapOvr>
  <p:transition xmlns:p14="http://schemas.microsoft.com/office/powerpoint/2010/main" spd="med">
    <p:wipe dir="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0B3FB43-C844-1442-9EC4-60F1077A41AD}"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2627275834"/>
      </p:ext>
    </p:extLst>
  </p:cSld>
  <p:clrMapOvr>
    <a:masterClrMapping/>
  </p:clrMapOvr>
  <p:transition xmlns:p14="http://schemas.microsoft.com/office/powerpoint/2010/main" spd="med">
    <p:wipe dir="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22EF5EB-5139-3A4D-9451-56DC2415E1A3}"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927584042"/>
      </p:ext>
    </p:extLst>
  </p:cSld>
  <p:clrMapOvr>
    <a:masterClrMapping/>
  </p:clrMapOvr>
  <p:transition xmlns:p14="http://schemas.microsoft.com/office/powerpoint/2010/mai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b="1"/>
            </a:lvl1pPr>
          </a:lstStyle>
          <a:p>
            <a:pPr>
              <a:defRPr/>
            </a:pPr>
            <a:endParaRPr lang="en-US">
              <a:latin typeface="Arial"/>
            </a:endParaRPr>
          </a:p>
        </p:txBody>
      </p:sp>
      <p:sp>
        <p:nvSpPr>
          <p:cNvPr id="8" name="Footer Placeholder 7"/>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Arial"/>
            </a:endParaRPr>
          </a:p>
        </p:txBody>
      </p:sp>
      <p:sp>
        <p:nvSpPr>
          <p:cNvPr id="9" name="Slide Number Placeholder 8"/>
          <p:cNvSpPr>
            <a:spLocks noGrp="1"/>
          </p:cNvSpPr>
          <p:nvPr>
            <p:ph type="sldNum" sz="quarter" idx="12"/>
          </p:nvPr>
        </p:nvSpPr>
        <p:spPr/>
        <p:txBody>
          <a:bodyPr/>
          <a:lstStyle>
            <a:lvl1pPr>
              <a:defRPr b="1">
                <a:cs typeface="Arial" charset="0"/>
              </a:defRPr>
            </a:lvl1pPr>
          </a:lstStyle>
          <a:p>
            <a:pPr>
              <a:defRPr/>
            </a:pPr>
            <a:fld id="{16A2C834-D30C-7F47-9DF0-47624C9B706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849357666"/>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8B18C86-707F-9141-90C5-F9E6663F9352}"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2279652309"/>
      </p:ext>
    </p:extLst>
  </p:cSld>
  <p:clrMapOvr>
    <a:masterClrMapping/>
  </p:clrMapOvr>
  <p:transition xmlns:p14="http://schemas.microsoft.com/office/powerpoint/2010/main" spd="med">
    <p:wipe dir="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FB8BD5B-50DF-F044-92B0-C763E67138F8}"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993360516"/>
      </p:ext>
    </p:extLst>
  </p:cSld>
  <p:clrMapOvr>
    <a:masterClrMapping/>
  </p:clrMapOvr>
  <p:transition xmlns:p14="http://schemas.microsoft.com/office/powerpoint/2010/main" spd="med">
    <p:wipe dir="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1B8A6A1-9321-3E45-95F5-CE3B188B3A30}"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866981935"/>
      </p:ext>
    </p:extLst>
  </p:cSld>
  <p:clrMapOvr>
    <a:masterClrMapping/>
  </p:clrMapOvr>
  <p:transition xmlns:p14="http://schemas.microsoft.com/office/powerpoint/2010/main" spd="med">
    <p:wipe dir="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5319C34-8BDD-6640-BAF8-9F355675B710}"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769022332"/>
      </p:ext>
    </p:extLst>
  </p:cSld>
  <p:clrMapOvr>
    <a:masterClrMapping/>
  </p:clrMapOvr>
  <p:transition xmlns:p14="http://schemas.microsoft.com/office/powerpoint/2010/main" spd="med">
    <p:wipe dir="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0"/>
            <a:ext cx="2051050" cy="6021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8313" y="0"/>
            <a:ext cx="6000750" cy="6021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E0D8298-804E-214A-8A53-4A4D6D399925}"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333448755"/>
      </p:ext>
    </p:extLst>
  </p:cSld>
  <p:clrMapOvr>
    <a:masterClrMapping/>
  </p:clrMapOvr>
  <p:transition xmlns:p14="http://schemas.microsoft.com/office/powerpoint/2010/main" spd="med">
    <p:wipe dir="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68313" y="0"/>
            <a:ext cx="8204200" cy="6021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EDD10FD-8D7B-7548-B998-0B40EAAFB01B}"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1848021398"/>
      </p:ext>
    </p:extLst>
  </p:cSld>
  <p:clrMapOvr>
    <a:masterClrMapping/>
  </p:clrMapOvr>
  <p:transition xmlns:p14="http://schemas.microsoft.com/office/powerpoint/2010/main" spd="med">
    <p:wipe dir="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0"/>
            <a:ext cx="8204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8313" y="1484313"/>
            <a:ext cx="4025900"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484313"/>
            <a:ext cx="4025900" cy="2192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6613" y="3829050"/>
            <a:ext cx="4025900" cy="2192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AAF7A604-B900-4E43-9379-B9D24E4A3504}"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2156634026"/>
      </p:ext>
    </p:extLst>
  </p:cSld>
  <p:clrMapOvr>
    <a:masterClrMapping/>
  </p:clrMapOvr>
  <p:transition xmlns:p14="http://schemas.microsoft.com/office/powerpoint/2010/main" spd="med">
    <p:wipe dir="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0"/>
            <a:ext cx="8204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68313" y="1484313"/>
            <a:ext cx="4025900"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484313"/>
            <a:ext cx="4025900" cy="453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49E49D0-2358-CA48-BF13-D107E1537F43}"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1298113999"/>
      </p:ext>
    </p:extLst>
  </p:cSld>
  <p:clrMapOvr>
    <a:masterClrMapping/>
  </p:clrMapOvr>
  <p:transition xmlns:p14="http://schemas.microsoft.com/office/powerpoint/2010/main" spd="med">
    <p:wipe dir="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a:defRPr b="1">
                <a:cs typeface="Arial" pitchFamily="34" charset="0"/>
              </a:defRPr>
            </a:lvl1pPr>
          </a:lstStyle>
          <a:p>
            <a:pPr>
              <a:defRPr/>
            </a:pPr>
            <a:endParaRPr lang="en-US">
              <a:latin typeface="Times New Roman"/>
            </a:endParaRPr>
          </a:p>
        </p:txBody>
      </p:sp>
      <p:sp>
        <p:nvSpPr>
          <p:cNvPr id="4" name="Footer Placeholder 3"/>
          <p:cNvSpPr>
            <a:spLocks noGrp="1"/>
          </p:cNvSpPr>
          <p:nvPr>
            <p:ph type="ftr" sz="quarter" idx="11"/>
          </p:nvPr>
        </p:nvSpPr>
        <p:spPr/>
        <p:txBody>
          <a:bodyPr/>
          <a:lstStyle>
            <a:lvl1pPr>
              <a:defRPr b="1">
                <a:cs typeface="Arial" pitchFamily="34" charset="0"/>
              </a:defRPr>
            </a:lvl1pPr>
          </a:lstStyle>
          <a:p>
            <a:pPr>
              <a:defRPr/>
            </a:pPr>
            <a:endParaRPr lang="en-US">
              <a:latin typeface="Times New Roman"/>
            </a:endParaRPr>
          </a:p>
        </p:txBody>
      </p:sp>
      <p:sp>
        <p:nvSpPr>
          <p:cNvPr id="5" name="Slide Number Placeholder 4"/>
          <p:cNvSpPr>
            <a:spLocks noGrp="1"/>
          </p:cNvSpPr>
          <p:nvPr>
            <p:ph type="sldNum" sz="quarter" idx="12"/>
          </p:nvPr>
        </p:nvSpPr>
        <p:spPr/>
        <p:txBody>
          <a:bodyPr/>
          <a:lstStyle>
            <a:lvl1pPr>
              <a:defRPr b="1">
                <a:cs typeface="Arial" pitchFamily="34" charset="0"/>
              </a:defRPr>
            </a:lvl1pPr>
          </a:lstStyle>
          <a:p>
            <a:pPr>
              <a:defRPr/>
            </a:pPr>
            <a:fld id="{83DCE6A9-2569-482D-B2FA-603C9013E17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227006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fld id="{D8695C54-0E13-3541-AF57-F6E8994CD04D}" type="datetimeFigureOut">
              <a:rPr lang="en-US"/>
              <a:pPr>
                <a:defRPr/>
              </a:pPr>
              <a:t>4/21/14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13AE7E8-4952-494E-B6CA-45A3EFEAF9C1}" type="slidenum">
              <a:rPr lang="en-US"/>
              <a:pPr>
                <a:defRPr/>
              </a:pPr>
              <a:t>‹#›</a:t>
            </a:fld>
            <a:endParaRPr lang="en-US"/>
          </a:p>
        </p:txBody>
      </p:sp>
    </p:spTree>
    <p:extLst>
      <p:ext uri="{BB962C8B-B14F-4D97-AF65-F5344CB8AC3E}">
        <p14:creationId xmlns:p14="http://schemas.microsoft.com/office/powerpoint/2010/main" val="2727007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b="1"/>
            </a:lvl1pPr>
          </a:lstStyle>
          <a:p>
            <a:pPr>
              <a:defRPr/>
            </a:pPr>
            <a:endParaRPr lang="en-US">
              <a:latin typeface="Arial"/>
            </a:endParaRPr>
          </a:p>
        </p:txBody>
      </p:sp>
      <p:sp>
        <p:nvSpPr>
          <p:cNvPr id="4" name="Footer Placeholder 3"/>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Arial"/>
            </a:endParaRPr>
          </a:p>
        </p:txBody>
      </p:sp>
      <p:sp>
        <p:nvSpPr>
          <p:cNvPr id="5" name="Slide Number Placeholder 4"/>
          <p:cNvSpPr>
            <a:spLocks noGrp="1"/>
          </p:cNvSpPr>
          <p:nvPr>
            <p:ph type="sldNum" sz="quarter" idx="12"/>
          </p:nvPr>
        </p:nvSpPr>
        <p:spPr/>
        <p:txBody>
          <a:bodyPr/>
          <a:lstStyle>
            <a:lvl1pPr>
              <a:defRPr b="1">
                <a:cs typeface="Arial" charset="0"/>
              </a:defRPr>
            </a:lvl1pPr>
          </a:lstStyle>
          <a:p>
            <a:pPr>
              <a:defRPr/>
            </a:pPr>
            <a:fld id="{6084032A-17FE-A347-A075-A521788DAD2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629920098"/>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D2A3A3-49D7-1544-A748-008222785BC2}" type="datetimeFigureOut">
              <a:rPr lang="en-US" smtClean="0"/>
              <a:t>4/21/14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91584E-49F8-EF47-AE4B-A19B200EAE69}" type="slidenum">
              <a:rPr lang="en-US" smtClean="0"/>
              <a:t>‹#›</a:t>
            </a:fld>
            <a:endParaRPr lang="en-US"/>
          </a:p>
        </p:txBody>
      </p:sp>
    </p:spTree>
    <p:extLst>
      <p:ext uri="{BB962C8B-B14F-4D97-AF65-F5344CB8AC3E}">
        <p14:creationId xmlns:p14="http://schemas.microsoft.com/office/powerpoint/2010/main" val="969110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b="1"/>
            </a:lvl1pPr>
          </a:lstStyle>
          <a:p>
            <a:pPr>
              <a:defRPr/>
            </a:pPr>
            <a:endParaRPr lang="en-US">
              <a:latin typeface="Arial"/>
            </a:endParaRPr>
          </a:p>
        </p:txBody>
      </p:sp>
      <p:sp>
        <p:nvSpPr>
          <p:cNvPr id="3" name="Footer Placeholder 2"/>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Arial"/>
            </a:endParaRPr>
          </a:p>
        </p:txBody>
      </p:sp>
      <p:sp>
        <p:nvSpPr>
          <p:cNvPr id="4" name="Slide Number Placeholder 3"/>
          <p:cNvSpPr>
            <a:spLocks noGrp="1"/>
          </p:cNvSpPr>
          <p:nvPr>
            <p:ph type="sldNum" sz="quarter" idx="12"/>
          </p:nvPr>
        </p:nvSpPr>
        <p:spPr/>
        <p:txBody>
          <a:bodyPr/>
          <a:lstStyle>
            <a:lvl1pPr>
              <a:defRPr b="1">
                <a:cs typeface="Arial" charset="0"/>
              </a:defRPr>
            </a:lvl1pPr>
          </a:lstStyle>
          <a:p>
            <a:pPr>
              <a:defRPr/>
            </a:pPr>
            <a:fld id="{A1F8DD0C-46DE-CA48-ABA5-D7F35EE8510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217701667"/>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b="1"/>
            </a:lvl1pPr>
          </a:lstStyle>
          <a:p>
            <a:pPr>
              <a:defRPr/>
            </a:pPr>
            <a:endParaRPr lang="en-US">
              <a:latin typeface="Arial"/>
            </a:endParaRPr>
          </a:p>
        </p:txBody>
      </p:sp>
      <p:sp>
        <p:nvSpPr>
          <p:cNvPr id="6" name="Footer Placeholder 5"/>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Arial"/>
            </a:endParaRPr>
          </a:p>
        </p:txBody>
      </p:sp>
      <p:sp>
        <p:nvSpPr>
          <p:cNvPr id="7" name="Slide Number Placeholder 6"/>
          <p:cNvSpPr>
            <a:spLocks noGrp="1"/>
          </p:cNvSpPr>
          <p:nvPr>
            <p:ph type="sldNum" sz="quarter" idx="12"/>
          </p:nvPr>
        </p:nvSpPr>
        <p:spPr/>
        <p:txBody>
          <a:bodyPr/>
          <a:lstStyle>
            <a:lvl1pPr>
              <a:defRPr b="1">
                <a:cs typeface="Arial" charset="0"/>
              </a:defRPr>
            </a:lvl1pPr>
          </a:lstStyle>
          <a:p>
            <a:pPr>
              <a:defRPr/>
            </a:pPr>
            <a:fld id="{F894E521-62D8-FD49-870D-67EB321AC00D}"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4001832161"/>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b="1"/>
            </a:lvl1pPr>
          </a:lstStyle>
          <a:p>
            <a:pPr>
              <a:defRPr/>
            </a:pPr>
            <a:endParaRPr lang="en-US">
              <a:latin typeface="Arial"/>
            </a:endParaRPr>
          </a:p>
        </p:txBody>
      </p:sp>
      <p:sp>
        <p:nvSpPr>
          <p:cNvPr id="6" name="Footer Placeholder 5"/>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Arial"/>
            </a:endParaRPr>
          </a:p>
        </p:txBody>
      </p:sp>
      <p:sp>
        <p:nvSpPr>
          <p:cNvPr id="7" name="Slide Number Placeholder 6"/>
          <p:cNvSpPr>
            <a:spLocks noGrp="1"/>
          </p:cNvSpPr>
          <p:nvPr>
            <p:ph type="sldNum" sz="quarter" idx="12"/>
          </p:nvPr>
        </p:nvSpPr>
        <p:spPr/>
        <p:txBody>
          <a:bodyPr/>
          <a:lstStyle>
            <a:lvl1pPr>
              <a:defRPr b="1">
                <a:cs typeface="Arial" charset="0"/>
              </a:defRPr>
            </a:lvl1pPr>
          </a:lstStyle>
          <a:p>
            <a:pPr>
              <a:defRPr/>
            </a:pPr>
            <a:fld id="{BEDFC9C2-52DD-BC43-862A-62151790247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011290653"/>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b="1"/>
            </a:lvl1pPr>
          </a:lstStyle>
          <a:p>
            <a:pPr>
              <a:defRPr/>
            </a:pPr>
            <a:endParaRPr lang="en-US">
              <a:latin typeface="Arial"/>
            </a:endParaRPr>
          </a:p>
        </p:txBody>
      </p:sp>
      <p:sp>
        <p:nvSpPr>
          <p:cNvPr id="5" name="Footer Placeholder 4"/>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b="1">
                <a:cs typeface="Arial" charset="0"/>
              </a:defRPr>
            </a:lvl1pPr>
          </a:lstStyle>
          <a:p>
            <a:pPr>
              <a:defRPr/>
            </a:pPr>
            <a:fld id="{CDADC458-E591-EA45-AB7F-4EDEC63F6FF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138207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b="1"/>
            </a:lvl1pPr>
          </a:lstStyle>
          <a:p>
            <a:pPr>
              <a:defRPr/>
            </a:pPr>
            <a:endParaRPr lang="en-US">
              <a:latin typeface="Arial"/>
            </a:endParaRPr>
          </a:p>
        </p:txBody>
      </p:sp>
      <p:sp>
        <p:nvSpPr>
          <p:cNvPr id="5" name="Footer Placeholder 4"/>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Arial"/>
            </a:endParaRPr>
          </a:p>
        </p:txBody>
      </p:sp>
      <p:sp>
        <p:nvSpPr>
          <p:cNvPr id="6" name="Slide Number Placeholder 5"/>
          <p:cNvSpPr>
            <a:spLocks noGrp="1"/>
          </p:cNvSpPr>
          <p:nvPr>
            <p:ph type="sldNum" sz="quarter" idx="12"/>
          </p:nvPr>
        </p:nvSpPr>
        <p:spPr/>
        <p:txBody>
          <a:bodyPr/>
          <a:lstStyle>
            <a:lvl1pPr>
              <a:defRPr b="1">
                <a:cs typeface="Arial" charset="0"/>
              </a:defRPr>
            </a:lvl1pPr>
          </a:lstStyle>
          <a:p>
            <a:pPr>
              <a:defRPr/>
            </a:pPr>
            <a:fld id="{9F196C44-7B25-EB4E-A9D0-92713D2A624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262909060"/>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b="1"/>
            </a:lvl1pPr>
          </a:lstStyle>
          <a:p>
            <a:pPr>
              <a:defRPr/>
            </a:pPr>
            <a:endParaRPr lang="en-US">
              <a:latin typeface="Arial"/>
            </a:endParaRPr>
          </a:p>
        </p:txBody>
      </p:sp>
      <p:sp>
        <p:nvSpPr>
          <p:cNvPr id="4" name="Footer Placeholder 3"/>
          <p:cNvSpPr>
            <a:spLocks noGrp="1"/>
          </p:cNvSpPr>
          <p:nvPr>
            <p:ph type="ftr" sz="quarter" idx="11"/>
          </p:nvPr>
        </p:nvSpPr>
        <p:spPr/>
        <p:txBody>
          <a:bodyPr/>
          <a:lstStyle>
            <a:lvl1pPr fontAlgn="auto">
              <a:spcBef>
                <a:spcPts val="0"/>
              </a:spcBef>
              <a:spcAft>
                <a:spcPts val="0"/>
              </a:spcAft>
              <a:defRPr b="1"/>
            </a:lvl1pPr>
          </a:lstStyle>
          <a:p>
            <a:pPr>
              <a:defRPr/>
            </a:pPr>
            <a:endParaRPr lang="en-US">
              <a:latin typeface="Arial"/>
            </a:endParaRPr>
          </a:p>
        </p:txBody>
      </p:sp>
      <p:sp>
        <p:nvSpPr>
          <p:cNvPr id="5" name="Slide Number Placeholder 4"/>
          <p:cNvSpPr>
            <a:spLocks noGrp="1"/>
          </p:cNvSpPr>
          <p:nvPr>
            <p:ph type="sldNum" sz="quarter" idx="12"/>
          </p:nvPr>
        </p:nvSpPr>
        <p:spPr/>
        <p:txBody>
          <a:bodyPr/>
          <a:lstStyle>
            <a:lvl1pPr>
              <a:defRPr b="1">
                <a:cs typeface="Arial" charset="0"/>
              </a:defRPr>
            </a:lvl1pPr>
          </a:lstStyle>
          <a:p>
            <a:pPr>
              <a:defRPr/>
            </a:pPr>
            <a:fld id="{5AAE7C41-2974-7A4C-A42C-043248FDF1F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880716524"/>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66C25F43-4EFC-3B4B-9B22-DAD2CF523C37}" type="slidenum">
              <a:rPr lang="en-US"/>
              <a:pPr>
                <a:defRPr/>
              </a:pPr>
              <a:t>‹#›</a:t>
            </a:fld>
            <a:endParaRPr lang="en-US"/>
          </a:p>
        </p:txBody>
      </p:sp>
    </p:spTree>
    <p:extLst>
      <p:ext uri="{BB962C8B-B14F-4D97-AF65-F5344CB8AC3E}">
        <p14:creationId xmlns:p14="http://schemas.microsoft.com/office/powerpoint/2010/main" val="2808713216"/>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1B848E34-ED0E-BD49-8E3A-FA50A190E4FF}" type="slidenum">
              <a:rPr lang="en-US"/>
              <a:pPr>
                <a:defRPr/>
              </a:pPr>
              <a:t>‹#›</a:t>
            </a:fld>
            <a:endParaRPr lang="en-US"/>
          </a:p>
        </p:txBody>
      </p:sp>
    </p:spTree>
    <p:extLst>
      <p:ext uri="{BB962C8B-B14F-4D97-AF65-F5344CB8AC3E}">
        <p14:creationId xmlns:p14="http://schemas.microsoft.com/office/powerpoint/2010/main" val="3921363768"/>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3DBB88B4-0C88-4C48-97C8-AA7D7992F341}" type="slidenum">
              <a:rPr lang="en-US"/>
              <a:pPr>
                <a:defRPr/>
              </a:pPr>
              <a:t>‹#›</a:t>
            </a:fld>
            <a:endParaRPr lang="en-US"/>
          </a:p>
        </p:txBody>
      </p:sp>
    </p:spTree>
    <p:extLst>
      <p:ext uri="{BB962C8B-B14F-4D97-AF65-F5344CB8AC3E}">
        <p14:creationId xmlns:p14="http://schemas.microsoft.com/office/powerpoint/2010/main" val="3143398771"/>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F36EB2EB-3FE4-B440-809A-2DDB4843D87B}" type="slidenum">
              <a:rPr lang="en-US"/>
              <a:pPr>
                <a:defRPr/>
              </a:pPr>
              <a:t>‹#›</a:t>
            </a:fld>
            <a:endParaRPr lang="en-US"/>
          </a:p>
        </p:txBody>
      </p:sp>
    </p:spTree>
    <p:extLst>
      <p:ext uri="{BB962C8B-B14F-4D97-AF65-F5344CB8AC3E}">
        <p14:creationId xmlns:p14="http://schemas.microsoft.com/office/powerpoint/2010/main" val="255118865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D2A3A3-49D7-1544-A748-008222785BC2}" type="datetimeFigureOut">
              <a:rPr lang="en-US" smtClean="0"/>
              <a:t>4/21/14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1584E-49F8-EF47-AE4B-A19B200EAE69}" type="slidenum">
              <a:rPr lang="en-US" smtClean="0"/>
              <a:t>‹#›</a:t>
            </a:fld>
            <a:endParaRPr lang="en-US"/>
          </a:p>
        </p:txBody>
      </p:sp>
    </p:spTree>
    <p:extLst>
      <p:ext uri="{BB962C8B-B14F-4D97-AF65-F5344CB8AC3E}">
        <p14:creationId xmlns:p14="http://schemas.microsoft.com/office/powerpoint/2010/main" val="32715984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9" name="Rectangle 6"/>
          <p:cNvSpPr>
            <a:spLocks noGrp="1" noChangeArrowheads="1"/>
          </p:cNvSpPr>
          <p:nvPr>
            <p:ph type="sldNum" sz="quarter" idx="12"/>
          </p:nvPr>
        </p:nvSpPr>
        <p:spPr/>
        <p:txBody>
          <a:bodyPr/>
          <a:lstStyle>
            <a:lvl1pPr>
              <a:defRPr>
                <a:cs typeface="Arial" charset="0"/>
              </a:defRPr>
            </a:lvl1pPr>
          </a:lstStyle>
          <a:p>
            <a:pPr>
              <a:defRPr/>
            </a:pPr>
            <a:fld id="{5C4141D1-6A26-0E44-AB3C-6B60F055077F}" type="slidenum">
              <a:rPr lang="en-US"/>
              <a:pPr>
                <a:defRPr/>
              </a:pPr>
              <a:t>‹#›</a:t>
            </a:fld>
            <a:endParaRPr lang="en-US"/>
          </a:p>
        </p:txBody>
      </p:sp>
    </p:spTree>
    <p:extLst>
      <p:ext uri="{BB962C8B-B14F-4D97-AF65-F5344CB8AC3E}">
        <p14:creationId xmlns:p14="http://schemas.microsoft.com/office/powerpoint/2010/main" val="1465751263"/>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098C6485-0E3A-5743-8B51-A5BBEA0564ED}" type="slidenum">
              <a:rPr lang="en-US"/>
              <a:pPr>
                <a:defRPr/>
              </a:pPr>
              <a:t>‹#›</a:t>
            </a:fld>
            <a:endParaRPr lang="en-US"/>
          </a:p>
        </p:txBody>
      </p:sp>
    </p:spTree>
    <p:extLst>
      <p:ext uri="{BB962C8B-B14F-4D97-AF65-F5344CB8AC3E}">
        <p14:creationId xmlns:p14="http://schemas.microsoft.com/office/powerpoint/2010/main" val="3193953213"/>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694740EB-4E1E-7349-A3DC-436019C1D993}" type="slidenum">
              <a:rPr lang="en-US"/>
              <a:pPr>
                <a:defRPr/>
              </a:pPr>
              <a:t>‹#›</a:t>
            </a:fld>
            <a:endParaRPr lang="en-US"/>
          </a:p>
        </p:txBody>
      </p:sp>
    </p:spTree>
    <p:extLst>
      <p:ext uri="{BB962C8B-B14F-4D97-AF65-F5344CB8AC3E}">
        <p14:creationId xmlns:p14="http://schemas.microsoft.com/office/powerpoint/2010/main" val="3977725841"/>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F596BFA1-2DDE-674C-884D-8A4401D7A1FF}" type="slidenum">
              <a:rPr lang="en-US"/>
              <a:pPr>
                <a:defRPr/>
              </a:pPr>
              <a:t>‹#›</a:t>
            </a:fld>
            <a:endParaRPr lang="en-US"/>
          </a:p>
        </p:txBody>
      </p:sp>
    </p:spTree>
    <p:extLst>
      <p:ext uri="{BB962C8B-B14F-4D97-AF65-F5344CB8AC3E}">
        <p14:creationId xmlns:p14="http://schemas.microsoft.com/office/powerpoint/2010/main" val="2781717182"/>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7" name="Rectangle 6"/>
          <p:cNvSpPr>
            <a:spLocks noGrp="1" noChangeArrowheads="1"/>
          </p:cNvSpPr>
          <p:nvPr>
            <p:ph type="sldNum" sz="quarter" idx="12"/>
          </p:nvPr>
        </p:nvSpPr>
        <p:spPr/>
        <p:txBody>
          <a:bodyPr/>
          <a:lstStyle>
            <a:lvl1pPr>
              <a:defRPr>
                <a:cs typeface="Arial" charset="0"/>
              </a:defRPr>
            </a:lvl1pPr>
          </a:lstStyle>
          <a:p>
            <a:pPr>
              <a:defRPr/>
            </a:pPr>
            <a:fld id="{9A7451DC-A57F-7647-8D76-ACAEFF6B6D1B}" type="slidenum">
              <a:rPr lang="en-US"/>
              <a:pPr>
                <a:defRPr/>
              </a:pPr>
              <a:t>‹#›</a:t>
            </a:fld>
            <a:endParaRPr lang="en-US"/>
          </a:p>
        </p:txBody>
      </p:sp>
    </p:spTree>
    <p:extLst>
      <p:ext uri="{BB962C8B-B14F-4D97-AF65-F5344CB8AC3E}">
        <p14:creationId xmlns:p14="http://schemas.microsoft.com/office/powerpoint/2010/main" val="2919392774"/>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EB5F9330-E3FA-BE45-82E9-B7DB5BF7DC92}" type="slidenum">
              <a:rPr lang="en-US"/>
              <a:pPr>
                <a:defRPr/>
              </a:pPr>
              <a:t>‹#›</a:t>
            </a:fld>
            <a:endParaRPr lang="en-US"/>
          </a:p>
        </p:txBody>
      </p:sp>
    </p:spTree>
    <p:extLst>
      <p:ext uri="{BB962C8B-B14F-4D97-AF65-F5344CB8AC3E}">
        <p14:creationId xmlns:p14="http://schemas.microsoft.com/office/powerpoint/2010/main" val="833137262"/>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8619EB57-6A78-5846-96B2-DA3DD86D4EF7}" type="slidenum">
              <a:rPr lang="en-US"/>
              <a:pPr>
                <a:defRPr/>
              </a:pPr>
              <a:t>‹#›</a:t>
            </a:fld>
            <a:endParaRPr lang="en-US"/>
          </a:p>
        </p:txBody>
      </p:sp>
    </p:spTree>
    <p:extLst>
      <p:ext uri="{BB962C8B-B14F-4D97-AF65-F5344CB8AC3E}">
        <p14:creationId xmlns:p14="http://schemas.microsoft.com/office/powerpoint/2010/main" val="4280362423"/>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5" name="Rectangle 6"/>
          <p:cNvSpPr>
            <a:spLocks noGrp="1" noChangeArrowheads="1"/>
          </p:cNvSpPr>
          <p:nvPr>
            <p:ph type="sldNum" sz="quarter" idx="12"/>
          </p:nvPr>
        </p:nvSpPr>
        <p:spPr/>
        <p:txBody>
          <a:bodyPr/>
          <a:lstStyle>
            <a:lvl1pPr>
              <a:defRPr>
                <a:cs typeface="Arial" charset="0"/>
              </a:defRPr>
            </a:lvl1pPr>
          </a:lstStyle>
          <a:p>
            <a:pPr>
              <a:defRPr/>
            </a:pPr>
            <a:fld id="{C3F979F4-3808-A74B-905B-CB059C8299F9}" type="slidenum">
              <a:rPr lang="en-US"/>
              <a:pPr>
                <a:defRPr/>
              </a:pPr>
              <a:t>‹#›</a:t>
            </a:fld>
            <a:endParaRPr lang="en-US"/>
          </a:p>
        </p:txBody>
      </p:sp>
    </p:spTree>
    <p:extLst>
      <p:ext uri="{BB962C8B-B14F-4D97-AF65-F5344CB8AC3E}">
        <p14:creationId xmlns:p14="http://schemas.microsoft.com/office/powerpoint/2010/main" val="166419606"/>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cs typeface="Arial" charset="0"/>
              </a:defRPr>
            </a:lvl1pPr>
          </a:lstStyle>
          <a:p>
            <a:pPr>
              <a:defRPr/>
            </a:pPr>
            <a:fld id="{5A65DD47-3F76-B64F-AA88-5F4839DD2DB0}" type="datetimeFigureOut">
              <a:rPr lang="en-US"/>
              <a:pPr>
                <a:defRPr/>
              </a:pPr>
              <a:t>4/21/14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Arial" pitchFamily="34"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Arial" charset="0"/>
              </a:defRPr>
            </a:lvl1pPr>
          </a:lstStyle>
          <a:p>
            <a:pPr>
              <a:defRPr/>
            </a:pPr>
            <a:fld id="{46EFB316-6145-9C42-8B92-7E1C63498C82}" type="slidenum">
              <a:rPr lang="en-US"/>
              <a:pPr>
                <a:defRPr/>
              </a:pPr>
              <a:t>‹#›</a:t>
            </a:fld>
            <a:endParaRPr lang="en-US"/>
          </a:p>
        </p:txBody>
      </p:sp>
    </p:spTree>
    <p:extLst>
      <p:ext uri="{BB962C8B-B14F-4D97-AF65-F5344CB8AC3E}">
        <p14:creationId xmlns:p14="http://schemas.microsoft.com/office/powerpoint/2010/main" val="3800724741"/>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cs typeface="Arial" charset="0"/>
              </a:defRPr>
            </a:lvl1pPr>
          </a:lstStyle>
          <a:p>
            <a:pPr>
              <a:defRPr/>
            </a:pPr>
            <a:fld id="{7B280304-C447-7A40-81EB-FB7FD238B8BB}" type="datetimeFigureOut">
              <a:rPr lang="en-US"/>
              <a:pPr>
                <a:defRPr/>
              </a:pPr>
              <a:t>4/21/14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Arial" pitchFamily="34"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Arial" charset="0"/>
              </a:defRPr>
            </a:lvl1pPr>
          </a:lstStyle>
          <a:p>
            <a:pPr>
              <a:defRPr/>
            </a:pPr>
            <a:fld id="{0AE10D63-7F8A-E343-AD39-546C0F406A0C}" type="slidenum">
              <a:rPr lang="en-US"/>
              <a:pPr>
                <a:defRPr/>
              </a:pPr>
              <a:t>‹#›</a:t>
            </a:fld>
            <a:endParaRPr lang="en-US"/>
          </a:p>
        </p:txBody>
      </p:sp>
    </p:spTree>
    <p:extLst>
      <p:ext uri="{BB962C8B-B14F-4D97-AF65-F5344CB8AC3E}">
        <p14:creationId xmlns:p14="http://schemas.microsoft.com/office/powerpoint/2010/main" val="3646175898"/>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D2A3A3-49D7-1544-A748-008222785BC2}" type="datetimeFigureOut">
              <a:rPr lang="en-US" smtClean="0"/>
              <a:t>4/21/14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91584E-49F8-EF47-AE4B-A19B200EAE69}" type="slidenum">
              <a:rPr lang="en-US" smtClean="0"/>
              <a:t>‹#›</a:t>
            </a:fld>
            <a:endParaRPr lang="en-US"/>
          </a:p>
        </p:txBody>
      </p:sp>
    </p:spTree>
    <p:extLst>
      <p:ext uri="{BB962C8B-B14F-4D97-AF65-F5344CB8AC3E}">
        <p14:creationId xmlns:p14="http://schemas.microsoft.com/office/powerpoint/2010/main" val="17219529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cs typeface="Arial" charset="0"/>
              </a:defRPr>
            </a:lvl1pPr>
          </a:lstStyle>
          <a:p>
            <a:pPr>
              <a:defRPr/>
            </a:pPr>
            <a:fld id="{824CB729-157D-1D48-9127-A1F7454EFC7D}" type="datetimeFigureOut">
              <a:rPr lang="en-US"/>
              <a:pPr>
                <a:defRPr/>
              </a:pPr>
              <a:t>4/21/14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Arial" pitchFamily="34"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Arial" charset="0"/>
              </a:defRPr>
            </a:lvl1pPr>
          </a:lstStyle>
          <a:p>
            <a:pPr>
              <a:defRPr/>
            </a:pPr>
            <a:fld id="{BE18F6AE-EB02-A34E-AB17-822619867BE7}" type="slidenum">
              <a:rPr lang="en-US"/>
              <a:pPr>
                <a:defRPr/>
              </a:pPr>
              <a:t>‹#›</a:t>
            </a:fld>
            <a:endParaRPr lang="en-US"/>
          </a:p>
        </p:txBody>
      </p:sp>
    </p:spTree>
    <p:extLst>
      <p:ext uri="{BB962C8B-B14F-4D97-AF65-F5344CB8AC3E}">
        <p14:creationId xmlns:p14="http://schemas.microsoft.com/office/powerpoint/2010/main" val="4131494961"/>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cs typeface="Arial" charset="0"/>
              </a:defRPr>
            </a:lvl1pPr>
          </a:lstStyle>
          <a:p>
            <a:pPr>
              <a:defRPr/>
            </a:pPr>
            <a:fld id="{C05BC637-B112-1948-8371-503313CB56F1}" type="datetimeFigureOut">
              <a:rPr lang="en-US"/>
              <a:pPr>
                <a:defRPr/>
              </a:pPr>
              <a:t>4/21/14</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Arial" pitchFamily="34" charset="0"/>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Arial" charset="0"/>
              </a:defRPr>
            </a:lvl1pPr>
          </a:lstStyle>
          <a:p>
            <a:pPr>
              <a:defRPr/>
            </a:pPr>
            <a:fld id="{3CF97C27-CADA-9D4B-BD03-AF2C2AF7B33C}" type="slidenum">
              <a:rPr lang="en-US"/>
              <a:pPr>
                <a:defRPr/>
              </a:pPr>
              <a:t>‹#›</a:t>
            </a:fld>
            <a:endParaRPr lang="en-US"/>
          </a:p>
        </p:txBody>
      </p:sp>
    </p:spTree>
    <p:extLst>
      <p:ext uri="{BB962C8B-B14F-4D97-AF65-F5344CB8AC3E}">
        <p14:creationId xmlns:p14="http://schemas.microsoft.com/office/powerpoint/2010/main" val="735089282"/>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cs typeface="Arial" charset="0"/>
              </a:defRPr>
            </a:lvl1pPr>
          </a:lstStyle>
          <a:p>
            <a:pPr>
              <a:defRPr/>
            </a:pPr>
            <a:fld id="{73B9FC59-7E93-8842-9349-41050EB0F0A3}" type="datetimeFigureOut">
              <a:rPr lang="en-US"/>
              <a:pPr>
                <a:defRPr/>
              </a:pPr>
              <a:t>4/21/14</a:t>
            </a:fld>
            <a:endParaRPr 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Arial" pitchFamily="34" charset="0"/>
                <a:ea typeface="ＭＳ Ｐゴシック" pitchFamily="34" charset="-128"/>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Arial" charset="0"/>
              </a:defRPr>
            </a:lvl1pPr>
          </a:lstStyle>
          <a:p>
            <a:pPr>
              <a:defRPr/>
            </a:pPr>
            <a:fld id="{65081843-D62E-DD49-97BA-EB4B2B5D0F45}" type="slidenum">
              <a:rPr lang="en-US"/>
              <a:pPr>
                <a:defRPr/>
              </a:pPr>
              <a:t>‹#›</a:t>
            </a:fld>
            <a:endParaRPr lang="en-US"/>
          </a:p>
        </p:txBody>
      </p:sp>
    </p:spTree>
    <p:extLst>
      <p:ext uri="{BB962C8B-B14F-4D97-AF65-F5344CB8AC3E}">
        <p14:creationId xmlns:p14="http://schemas.microsoft.com/office/powerpoint/2010/main" val="666925306"/>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cs typeface="Arial" charset="0"/>
              </a:defRPr>
            </a:lvl1pPr>
          </a:lstStyle>
          <a:p>
            <a:pPr>
              <a:defRPr/>
            </a:pPr>
            <a:fld id="{5BF561B5-3283-5543-91A2-B385186FD9A4}" type="datetimeFigureOut">
              <a:rPr lang="en-US"/>
              <a:pPr>
                <a:defRPr/>
              </a:pPr>
              <a:t>4/21/14</a:t>
            </a:fld>
            <a:endParaRPr 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Arial" pitchFamily="34" charset="0"/>
                <a:ea typeface="ＭＳ Ｐゴシック" pitchFamily="34" charset="-128"/>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Arial" charset="0"/>
              </a:defRPr>
            </a:lvl1pPr>
          </a:lstStyle>
          <a:p>
            <a:pPr>
              <a:defRPr/>
            </a:pPr>
            <a:fld id="{AD815890-BBEF-B34C-B980-01838D0396D2}" type="slidenum">
              <a:rPr lang="en-US"/>
              <a:pPr>
                <a:defRPr/>
              </a:pPr>
              <a:t>‹#›</a:t>
            </a:fld>
            <a:endParaRPr lang="en-US"/>
          </a:p>
        </p:txBody>
      </p:sp>
    </p:spTree>
    <p:extLst>
      <p:ext uri="{BB962C8B-B14F-4D97-AF65-F5344CB8AC3E}">
        <p14:creationId xmlns:p14="http://schemas.microsoft.com/office/powerpoint/2010/main" val="3452770585"/>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Arial" charset="0"/>
              </a:defRPr>
            </a:lvl1pPr>
          </a:lstStyle>
          <a:p>
            <a:pPr>
              <a:defRPr/>
            </a:pPr>
            <a:fld id="{4CC5479F-4E9D-CA40-BE62-B6363F2BA52E}" type="datetimeFigureOut">
              <a:rPr lang="en-US"/>
              <a:pPr>
                <a:defRPr/>
              </a:pPr>
              <a:t>4/21/14</a:t>
            </a:fld>
            <a:endParaRPr 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Arial" pitchFamily="34" charset="0"/>
                <a:ea typeface="ＭＳ Ｐゴシック" pitchFamily="34" charset="-128"/>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Arial" charset="0"/>
              </a:defRPr>
            </a:lvl1pPr>
          </a:lstStyle>
          <a:p>
            <a:pPr>
              <a:defRPr/>
            </a:pPr>
            <a:fld id="{7DBC7F5A-BFDE-2F43-8723-87601773A96D}" type="slidenum">
              <a:rPr lang="en-US"/>
              <a:pPr>
                <a:defRPr/>
              </a:pPr>
              <a:t>‹#›</a:t>
            </a:fld>
            <a:endParaRPr lang="en-US"/>
          </a:p>
        </p:txBody>
      </p:sp>
    </p:spTree>
    <p:extLst>
      <p:ext uri="{BB962C8B-B14F-4D97-AF65-F5344CB8AC3E}">
        <p14:creationId xmlns:p14="http://schemas.microsoft.com/office/powerpoint/2010/main" val="2236519873"/>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cs typeface="Arial" charset="0"/>
              </a:defRPr>
            </a:lvl1pPr>
          </a:lstStyle>
          <a:p>
            <a:pPr>
              <a:defRPr/>
            </a:pPr>
            <a:fld id="{D4904542-61BC-A94F-96A3-145871CD7B2F}" type="datetimeFigureOut">
              <a:rPr lang="en-US"/>
              <a:pPr>
                <a:defRPr/>
              </a:pPr>
              <a:t>4/21/14</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Arial" pitchFamily="34" charset="0"/>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Arial" charset="0"/>
              </a:defRPr>
            </a:lvl1pPr>
          </a:lstStyle>
          <a:p>
            <a:pPr>
              <a:defRPr/>
            </a:pPr>
            <a:fld id="{7EB5AAF6-B4DE-FB49-AA2C-AD8FC036658F}" type="slidenum">
              <a:rPr lang="en-US"/>
              <a:pPr>
                <a:defRPr/>
              </a:pPr>
              <a:t>‹#›</a:t>
            </a:fld>
            <a:endParaRPr lang="en-US"/>
          </a:p>
        </p:txBody>
      </p:sp>
    </p:spTree>
    <p:extLst>
      <p:ext uri="{BB962C8B-B14F-4D97-AF65-F5344CB8AC3E}">
        <p14:creationId xmlns:p14="http://schemas.microsoft.com/office/powerpoint/2010/main" val="3554059597"/>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cs typeface="Arial" charset="0"/>
              </a:defRPr>
            </a:lvl1pPr>
          </a:lstStyle>
          <a:p>
            <a:pPr>
              <a:defRPr/>
            </a:pPr>
            <a:fld id="{F2488FDB-6864-5D4F-9212-1780B19C9BA7}" type="datetimeFigureOut">
              <a:rPr lang="en-US"/>
              <a:pPr>
                <a:defRPr/>
              </a:pPr>
              <a:t>4/21/14</a:t>
            </a:fld>
            <a:endParaRPr 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Arial" pitchFamily="34" charset="0"/>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Arial" charset="0"/>
              </a:defRPr>
            </a:lvl1pPr>
          </a:lstStyle>
          <a:p>
            <a:pPr>
              <a:defRPr/>
            </a:pPr>
            <a:fld id="{F9EC4E07-20DB-A044-9305-5002ABCC4485}" type="slidenum">
              <a:rPr lang="en-US"/>
              <a:pPr>
                <a:defRPr/>
              </a:pPr>
              <a:t>‹#›</a:t>
            </a:fld>
            <a:endParaRPr lang="en-US"/>
          </a:p>
        </p:txBody>
      </p:sp>
    </p:spTree>
    <p:extLst>
      <p:ext uri="{BB962C8B-B14F-4D97-AF65-F5344CB8AC3E}">
        <p14:creationId xmlns:p14="http://schemas.microsoft.com/office/powerpoint/2010/main" val="386992923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cs typeface="Arial" charset="0"/>
              </a:defRPr>
            </a:lvl1pPr>
          </a:lstStyle>
          <a:p>
            <a:pPr>
              <a:defRPr/>
            </a:pPr>
            <a:fld id="{197FF6F4-BE4D-584C-A49A-A10844CD56CC}" type="datetimeFigureOut">
              <a:rPr lang="en-US"/>
              <a:pPr>
                <a:defRPr/>
              </a:pPr>
              <a:t>4/21/14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Arial" pitchFamily="34"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Arial" charset="0"/>
              </a:defRPr>
            </a:lvl1pPr>
          </a:lstStyle>
          <a:p>
            <a:pPr>
              <a:defRPr/>
            </a:pPr>
            <a:fld id="{55B33509-6B65-E24B-8914-226B55EC7978}" type="slidenum">
              <a:rPr lang="en-US"/>
              <a:pPr>
                <a:defRPr/>
              </a:pPr>
              <a:t>‹#›</a:t>
            </a:fld>
            <a:endParaRPr lang="en-US"/>
          </a:p>
        </p:txBody>
      </p:sp>
    </p:spTree>
    <p:extLst>
      <p:ext uri="{BB962C8B-B14F-4D97-AF65-F5344CB8AC3E}">
        <p14:creationId xmlns:p14="http://schemas.microsoft.com/office/powerpoint/2010/main" val="2162740450"/>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cs typeface="Arial" charset="0"/>
              </a:defRPr>
            </a:lvl1pPr>
          </a:lstStyle>
          <a:p>
            <a:pPr>
              <a:defRPr/>
            </a:pPr>
            <a:fld id="{D5B489AA-F3C5-E04C-9EE5-185F9704A4C3}" type="datetimeFigureOut">
              <a:rPr lang="en-US"/>
              <a:pPr>
                <a:defRPr/>
              </a:pPr>
              <a:t>4/21/14</a:t>
            </a:fld>
            <a:endParaRPr 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Arial" pitchFamily="34"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Arial" charset="0"/>
              </a:defRPr>
            </a:lvl1pPr>
          </a:lstStyle>
          <a:p>
            <a:pPr>
              <a:defRPr/>
            </a:pPr>
            <a:fld id="{2E0A175D-0021-AB4D-A298-0D31A8F4D1C4}" type="slidenum">
              <a:rPr lang="en-US"/>
              <a:pPr>
                <a:defRPr/>
              </a:pPr>
              <a:t>‹#›</a:t>
            </a:fld>
            <a:endParaRPr lang="en-US"/>
          </a:p>
        </p:txBody>
      </p:sp>
    </p:spTree>
    <p:extLst>
      <p:ext uri="{BB962C8B-B14F-4D97-AF65-F5344CB8AC3E}">
        <p14:creationId xmlns:p14="http://schemas.microsoft.com/office/powerpoint/2010/main" val="4219656705"/>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AEA7E7E-7239-9E42-A750-DE3649EC8CEE}" type="slidenum">
              <a:rPr lang="en-US">
                <a:solidFill>
                  <a:srgbClr val="000000"/>
                </a:solidFill>
                <a:latin typeface="Times New Roman"/>
                <a:ea typeface="ＭＳ Ｐゴシック"/>
              </a: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120978485"/>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D2A3A3-49D7-1544-A748-008222785BC2}" type="datetimeFigureOut">
              <a:rPr lang="en-US" smtClean="0"/>
              <a:t>4/21/14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91584E-49F8-EF47-AE4B-A19B200EAE69}" type="slidenum">
              <a:rPr lang="en-US" smtClean="0"/>
              <a:t>‹#›</a:t>
            </a:fld>
            <a:endParaRPr lang="en-US"/>
          </a:p>
        </p:txBody>
      </p:sp>
    </p:spTree>
    <p:extLst>
      <p:ext uri="{BB962C8B-B14F-4D97-AF65-F5344CB8AC3E}">
        <p14:creationId xmlns:p14="http://schemas.microsoft.com/office/powerpoint/2010/main" val="3997046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4732F8D9-B50B-9B47-9C3B-00F4F9FB850A}" type="slidenum">
              <a:rPr lang="en-US">
                <a:solidFill>
                  <a:srgbClr val="000000"/>
                </a:solidFill>
                <a:latin typeface="Times New Roman"/>
                <a:ea typeface="ＭＳ Ｐゴシック"/>
              </a: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22821916"/>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EBA029C0-C3CB-5841-B6E8-A2A640D0C8E9}" type="slidenum">
              <a:rPr lang="en-US">
                <a:solidFill>
                  <a:srgbClr val="000000"/>
                </a:solidFill>
                <a:latin typeface="Times New Roman"/>
                <a:ea typeface="ＭＳ Ｐゴシック"/>
              </a: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586861024"/>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62610848-64B7-BA45-9CA8-4C26EE1CC7F2}" type="slidenum">
              <a:rPr lang="en-US">
                <a:solidFill>
                  <a:srgbClr val="000000"/>
                </a:solidFill>
                <a:latin typeface="Times New Roman"/>
                <a:ea typeface="ＭＳ Ｐゴシック"/>
              </a: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48866790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1BE068CA-C425-014E-9DBB-0597305D25C6}" type="slidenum">
              <a:rPr lang="en-US">
                <a:solidFill>
                  <a:srgbClr val="000000"/>
                </a:solidFill>
                <a:latin typeface="Times New Roman"/>
                <a:ea typeface="ＭＳ Ｐゴシック"/>
              </a: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6459516"/>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D6A3966A-9528-8942-8DDD-AB5B0D8B27CA}" type="slidenum">
              <a:rPr lang="en-US">
                <a:solidFill>
                  <a:srgbClr val="000000"/>
                </a:solidFill>
                <a:latin typeface="Times New Roman"/>
                <a:ea typeface="ＭＳ Ｐゴシック"/>
              </a: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150549243"/>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CD3BF60E-3058-B74C-AA4A-F871FEF15861}" type="slidenum">
              <a:rPr lang="en-US">
                <a:solidFill>
                  <a:srgbClr val="000000"/>
                </a:solidFill>
                <a:latin typeface="Times New Roman"/>
                <a:ea typeface="ＭＳ Ｐゴシック"/>
              </a: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009538470"/>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F83F8C0-B1D2-1B48-B4B7-F72775E176FF}" type="slidenum">
              <a:rPr lang="en-US">
                <a:solidFill>
                  <a:srgbClr val="000000"/>
                </a:solidFill>
                <a:latin typeface="Times New Roman"/>
                <a:ea typeface="ＭＳ Ｐゴシック"/>
              </a: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380740540"/>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962FBDF-3ECC-2A49-B822-AC3727DFBB3D}" type="slidenum">
              <a:rPr lang="en-US">
                <a:solidFill>
                  <a:srgbClr val="000000"/>
                </a:solidFill>
                <a:latin typeface="Times New Roman"/>
                <a:ea typeface="ＭＳ Ｐゴシック"/>
              </a: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273196003"/>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B2F5C52-3879-C74C-90E5-BB2497623959}" type="slidenum">
              <a:rPr lang="en-US">
                <a:solidFill>
                  <a:srgbClr val="000000"/>
                </a:solidFill>
                <a:latin typeface="Times New Roman"/>
                <a:ea typeface="ＭＳ Ｐゴシック"/>
              </a: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310760794"/>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55EE453-B557-1147-929F-E552737BC6DE}" type="slidenum">
              <a:rPr lang="en-US">
                <a:solidFill>
                  <a:srgbClr val="000000"/>
                </a:solidFill>
                <a:latin typeface="Times New Roman"/>
                <a:ea typeface="ＭＳ Ｐゴシック"/>
              </a: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1155246064"/>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D2A3A3-49D7-1544-A748-008222785BC2}" type="datetimeFigureOut">
              <a:rPr lang="en-US" smtClean="0"/>
              <a:t>4/21/14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91584E-49F8-EF47-AE4B-A19B200EAE69}" type="slidenum">
              <a:rPr lang="en-US" smtClean="0"/>
              <a:t>‹#›</a:t>
            </a:fld>
            <a:endParaRPr lang="en-US"/>
          </a:p>
        </p:txBody>
      </p:sp>
    </p:spTree>
    <p:extLst>
      <p:ext uri="{BB962C8B-B14F-4D97-AF65-F5344CB8AC3E}">
        <p14:creationId xmlns:p14="http://schemas.microsoft.com/office/powerpoint/2010/main" val="32029095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Times New Roman"/>
              <a:ea typeface="ＭＳ Ｐゴシック"/>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Times New Roman"/>
              <a:ea typeface="ＭＳ Ｐゴシック"/>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FEB95D57-C956-DE4B-8D42-B766007FEDF4}" type="slidenum">
              <a:rPr lang="en-US">
                <a:solidFill>
                  <a:srgbClr val="000000"/>
                </a:solidFill>
                <a:latin typeface="Times New Roman"/>
                <a:ea typeface="ＭＳ Ｐゴシック"/>
              </a: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870749325"/>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Times New Roman"/>
              <a:ea typeface="ＭＳ Ｐゴシック"/>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Times New Roman"/>
              <a:ea typeface="ＭＳ Ｐゴシック"/>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D2865287-F4B2-D841-BAE9-671873EA51FD}" type="slidenum">
              <a:rPr lang="en-US">
                <a:solidFill>
                  <a:srgbClr val="000000"/>
                </a:solidFill>
                <a:latin typeface="Times New Roman"/>
                <a:ea typeface="ＭＳ Ｐゴシック"/>
              </a: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868404034"/>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0420060"/>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fontAlgn="auto">
              <a:spcBef>
                <a:spcPts val="0"/>
              </a:spcBef>
              <a:spcAft>
                <a:spcPts val="0"/>
              </a:spcAft>
              <a:defRPr>
                <a:cs typeface="Arial" pitchFamily="34" charset="0"/>
              </a:defRPr>
            </a:lvl1pPr>
          </a:lstStyle>
          <a:p>
            <a:pPr defTabSz="914400">
              <a:defRPr/>
            </a:pPr>
            <a:endParaRPr lang="en-US">
              <a:solidFill>
                <a:srgbClr val="000000"/>
              </a:solidFill>
              <a:latin typeface="Arial"/>
              <a:ea typeface="ＭＳ Ｐゴシック" charset="0"/>
            </a:endParaRPr>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fontAlgn="auto">
              <a:spcBef>
                <a:spcPts val="0"/>
              </a:spcBef>
              <a:spcAft>
                <a:spcPts val="0"/>
              </a:spcAft>
              <a:defRPr>
                <a:cs typeface="Arial" pitchFamily="34" charset="0"/>
              </a:defRPr>
            </a:lvl1pPr>
          </a:lstStyle>
          <a:p>
            <a:pPr defTabSz="914400">
              <a:defRPr/>
            </a:pPr>
            <a:endParaRPr lang="en-US">
              <a:solidFill>
                <a:srgbClr val="000000"/>
              </a:solidFill>
              <a:latin typeface="Arial"/>
              <a:ea typeface="ＭＳ Ｐゴシック" charset="0"/>
            </a:endParaRPr>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fontAlgn="base">
              <a:spcBef>
                <a:spcPct val="0"/>
              </a:spcBef>
              <a:spcAft>
                <a:spcPct val="0"/>
              </a:spcAft>
            </a:pPr>
            <a:fld id="{2D75D7CA-3C68-5047-8712-0D848CBE438F}" type="slidenum">
              <a:rPr lang="en-US">
                <a:solidFill>
                  <a:srgbClr val="000000"/>
                </a:solidFill>
                <a:latin typeface="Arial"/>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10265561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BA049658-C442-1B4A-A93E-1AF8E10106F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834772154"/>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9D737281-5AC2-744F-813E-EEAF0D06412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376879921"/>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A66612CF-C30A-DF41-92FC-2017A723D9B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607315645"/>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6"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C21DF77E-04E5-C845-9A66-6B836F947F3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31843843"/>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8"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9" name="Slide Number Placeholder 5"/>
          <p:cNvSpPr>
            <a:spLocks noGrp="1"/>
          </p:cNvSpPr>
          <p:nvPr>
            <p:ph type="sldNum" sz="quarter" idx="12"/>
          </p:nvPr>
        </p:nvSpPr>
        <p:spPr/>
        <p:txBody>
          <a:bodyPr/>
          <a:lstStyle>
            <a:lvl1pPr>
              <a:defRPr/>
            </a:lvl1pPr>
          </a:lstStyle>
          <a:p>
            <a:pPr>
              <a:defRPr/>
            </a:pPr>
            <a:fld id="{BC63A1E0-42BE-D842-8D72-A60F632B50B1}"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918955679"/>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4"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5" name="Slide Number Placeholder 5"/>
          <p:cNvSpPr>
            <a:spLocks noGrp="1"/>
          </p:cNvSpPr>
          <p:nvPr>
            <p:ph type="sldNum" sz="quarter" idx="12"/>
          </p:nvPr>
        </p:nvSpPr>
        <p:spPr/>
        <p:txBody>
          <a:bodyPr/>
          <a:lstStyle>
            <a:lvl1pPr>
              <a:defRPr/>
            </a:lvl1pPr>
          </a:lstStyle>
          <a:p>
            <a:pPr>
              <a:defRPr/>
            </a:pPr>
            <a:fld id="{7D1C4140-1783-4D48-B3E2-EBBF18FFFE7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32954440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D2A3A3-49D7-1544-A748-008222785BC2}" type="datetimeFigureOut">
              <a:rPr lang="en-US" smtClean="0"/>
              <a:t>4/21/14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1584E-49F8-EF47-AE4B-A19B200EAE69}" type="slidenum">
              <a:rPr lang="en-US" smtClean="0"/>
              <a:t>‹#›</a:t>
            </a:fld>
            <a:endParaRPr lang="en-US"/>
          </a:p>
        </p:txBody>
      </p:sp>
    </p:spTree>
    <p:extLst>
      <p:ext uri="{BB962C8B-B14F-4D97-AF65-F5344CB8AC3E}">
        <p14:creationId xmlns:p14="http://schemas.microsoft.com/office/powerpoint/2010/main" val="7131296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3"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4" name="Slide Number Placeholder 5"/>
          <p:cNvSpPr>
            <a:spLocks noGrp="1"/>
          </p:cNvSpPr>
          <p:nvPr>
            <p:ph type="sldNum" sz="quarter" idx="12"/>
          </p:nvPr>
        </p:nvSpPr>
        <p:spPr/>
        <p:txBody>
          <a:bodyPr/>
          <a:lstStyle>
            <a:lvl1pPr>
              <a:defRPr/>
            </a:lvl1pPr>
          </a:lstStyle>
          <a:p>
            <a:pPr>
              <a:defRPr/>
            </a:pPr>
            <a:fld id="{AA30F178-5313-584C-ACE4-7C13AF9FB32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826717467"/>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6"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258D6E29-1064-C643-BE1C-B395AB97FF92}"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167975918"/>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6"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6C91161A-1771-D54A-92D9-15CFB16C5223}"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38877937"/>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09AA456B-66F0-D540-92DE-55147C51EEA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744651244"/>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a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36C99343-A763-5845-9E85-6566C200047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897314814"/>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ndParaRPr>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ndParaRPr>
          </a:p>
        </p:txBody>
      </p:sp>
      <p:sp>
        <p:nvSpPr>
          <p:cNvPr id="4" name="Rectangle 6"/>
          <p:cNvSpPr>
            <a:spLocks noGrp="1" noChangeArrowheads="1"/>
          </p:cNvSpPr>
          <p:nvPr>
            <p:ph type="sldNum" sz="quarter" idx="12"/>
          </p:nvPr>
        </p:nvSpPr>
        <p:spPr/>
        <p:txBody>
          <a:bodyPr/>
          <a:lstStyle>
            <a:lvl1pPr>
              <a:defRPr>
                <a:cs typeface="Arial" charset="0"/>
              </a:defRPr>
            </a:lvl1pPr>
          </a:lstStyle>
          <a:p>
            <a:pPr>
              <a:defRPr/>
            </a:pPr>
            <a:fld id="{DDB8A72D-DAF2-4F4E-B5C2-145DC16E5BAA}" type="slidenum">
              <a:rPr lang="en-US"/>
              <a:pPr>
                <a:defRPr/>
              </a:pPr>
              <a:t>‹#›</a:t>
            </a:fld>
            <a:endParaRPr lang="en-US"/>
          </a:p>
        </p:txBody>
      </p:sp>
    </p:spTree>
    <p:extLst>
      <p:ext uri="{BB962C8B-B14F-4D97-AF65-F5344CB8AC3E}">
        <p14:creationId xmlns:p14="http://schemas.microsoft.com/office/powerpoint/2010/main" val="3986500654"/>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C5C16A1-526D-1C40-8354-12725EFA0D5C}" type="datetimeFigureOut">
              <a:rPr lang="en-US">
                <a:latin typeface="Times New Roman"/>
              </a:rPr>
              <a:pPr>
                <a:defRPr/>
              </a:pPr>
              <a:t>4/21/14</a:t>
            </a:fld>
            <a:endParaRPr lang="en-US">
              <a:latin typeface="Times New Roman"/>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ndParaRPr>
          </a:p>
        </p:txBody>
      </p:sp>
      <p:sp>
        <p:nvSpPr>
          <p:cNvPr id="6" name="Slide Number Placeholder 5"/>
          <p:cNvSpPr>
            <a:spLocks noGrp="1"/>
          </p:cNvSpPr>
          <p:nvPr>
            <p:ph type="sldNum" sz="quarter" idx="12"/>
          </p:nvPr>
        </p:nvSpPr>
        <p:spPr/>
        <p:txBody>
          <a:bodyPr/>
          <a:lstStyle>
            <a:lvl1pPr>
              <a:defRPr/>
            </a:lvl1pPr>
          </a:lstStyle>
          <a:p>
            <a:pPr>
              <a:defRPr/>
            </a:pPr>
            <a:fld id="{E76CAABB-F4C4-9E40-A96A-0F1506F5FB2D}" type="slidenum">
              <a:rPr lang="en-US"/>
              <a:pPr>
                <a:defRPr/>
              </a:pPr>
              <a:t>‹#›</a:t>
            </a:fld>
            <a:endParaRPr lang="en-US"/>
          </a:p>
        </p:txBody>
      </p:sp>
    </p:spTree>
    <p:extLst>
      <p:ext uri="{BB962C8B-B14F-4D97-AF65-F5344CB8AC3E}">
        <p14:creationId xmlns:p14="http://schemas.microsoft.com/office/powerpoint/2010/main" val="1815292206"/>
      </p:ext>
    </p:extLst>
  </p:cSld>
  <p:clrMapOvr>
    <a:masterClrMapping/>
  </p:clrMapOvr>
  <p:transition xmlns:p14="http://schemas.microsoft.com/office/powerpoint/2010/main" spd="slow">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2169057A-3176-D844-9F8D-6064EBACB5C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053263512"/>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5B9E5219-0BC6-3549-A44F-4E71E1DD2AC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4081112796"/>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FF5EEDCA-E3CB-1A4D-B834-F23BFED2BD1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2357153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D2A3A3-49D7-1544-A748-008222785BC2}" type="datetimeFigureOut">
              <a:rPr lang="en-US" smtClean="0"/>
              <a:t>4/21/14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91584E-49F8-EF47-AE4B-A19B200EAE69}" type="slidenum">
              <a:rPr lang="en-US" smtClean="0"/>
              <a:t>‹#›</a:t>
            </a:fld>
            <a:endParaRPr lang="en-US"/>
          </a:p>
        </p:txBody>
      </p:sp>
    </p:spTree>
    <p:extLst>
      <p:ext uri="{BB962C8B-B14F-4D97-AF65-F5344CB8AC3E}">
        <p14:creationId xmlns:p14="http://schemas.microsoft.com/office/powerpoint/2010/main" val="49754557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0F4D7859-1128-0143-ABA6-4C0621C9F5E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911679210"/>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9" name="Rectangle 6"/>
          <p:cNvSpPr>
            <a:spLocks noGrp="1" noChangeArrowheads="1"/>
          </p:cNvSpPr>
          <p:nvPr>
            <p:ph type="sldNum" sz="quarter" idx="12"/>
          </p:nvPr>
        </p:nvSpPr>
        <p:spPr/>
        <p:txBody>
          <a:bodyPr/>
          <a:lstStyle>
            <a:lvl1pPr>
              <a:defRPr/>
            </a:lvl1pPr>
          </a:lstStyle>
          <a:p>
            <a:pPr>
              <a:defRPr/>
            </a:pPr>
            <a:fld id="{68BDE773-12BC-1842-9A9B-C83C83A3DD3C}"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79050353"/>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5" name="Rectangle 6"/>
          <p:cNvSpPr>
            <a:spLocks noGrp="1" noChangeArrowheads="1"/>
          </p:cNvSpPr>
          <p:nvPr>
            <p:ph type="sldNum" sz="quarter" idx="12"/>
          </p:nvPr>
        </p:nvSpPr>
        <p:spPr/>
        <p:txBody>
          <a:bodyPr/>
          <a:lstStyle>
            <a:lvl1pPr>
              <a:defRPr/>
            </a:lvl1pPr>
          </a:lstStyle>
          <a:p>
            <a:pPr>
              <a:defRPr/>
            </a:pPr>
            <a:fld id="{C76C47B0-241B-D542-99EC-99833036162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891084442"/>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4" name="Rectangle 6"/>
          <p:cNvSpPr>
            <a:spLocks noGrp="1" noChangeArrowheads="1"/>
          </p:cNvSpPr>
          <p:nvPr>
            <p:ph type="sldNum" sz="quarter" idx="12"/>
          </p:nvPr>
        </p:nvSpPr>
        <p:spPr/>
        <p:txBody>
          <a:bodyPr/>
          <a:lstStyle>
            <a:lvl1pPr>
              <a:defRPr/>
            </a:lvl1pPr>
          </a:lstStyle>
          <a:p>
            <a:pPr>
              <a:defRPr/>
            </a:pPr>
            <a:fld id="{8D230D9E-9A04-8C48-AE9A-BF5AB91C748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56151383"/>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D1068E9A-C2CB-0647-869D-7437497D9D61}"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166974676"/>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FCDF39C4-12EE-6A49-BD66-9F798AAA0A5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042429165"/>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688B7543-0F75-6040-BE67-A3EA2CF0B44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845895519"/>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49A6DCAF-2C49-0247-A758-1C006559604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284033800"/>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atin typeface="Times New Roman"/>
              <a:ea typeface="ＭＳ Ｐゴシック"/>
            </a:endParaRPr>
          </a:p>
        </p:txBody>
      </p:sp>
      <p:sp>
        <p:nvSpPr>
          <p:cNvPr id="5" name="Rectangle 6"/>
          <p:cNvSpPr>
            <a:spLocks noGrp="1" noChangeArrowheads="1"/>
          </p:cNvSpPr>
          <p:nvPr>
            <p:ph type="sldNum" sz="quarter" idx="12"/>
          </p:nvPr>
        </p:nvSpPr>
        <p:spPr/>
        <p:txBody>
          <a:bodyPr/>
          <a:lstStyle>
            <a:lvl1pPr>
              <a:defRPr/>
            </a:lvl1pPr>
          </a:lstStyle>
          <a:p>
            <a:pPr>
              <a:defRPr/>
            </a:pPr>
            <a:fld id="{90D94CE2-5122-4F46-971C-0A8508547D9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16023654"/>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latin typeface="Calibri"/>
            </a:endParaRPr>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latin typeface="Calibri"/>
            </a:endParaRPr>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653EF125-F25B-7846-A654-3180409706C7}" type="slidenum">
              <a:rPr lang="en-US"/>
              <a:pPr>
                <a:defRPr/>
              </a:pPr>
              <a:t>‹#›</a:t>
            </a:fld>
            <a:endParaRPr lang="en-US"/>
          </a:p>
        </p:txBody>
      </p:sp>
    </p:spTree>
    <p:extLst>
      <p:ext uri="{BB962C8B-B14F-4D97-AF65-F5344CB8AC3E}">
        <p14:creationId xmlns:p14="http://schemas.microsoft.com/office/powerpoint/2010/main" val="6238067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slideLayout" Target="../slideLayouts/slideLayout98.xml"/><Relationship Id="rId13" Type="http://schemas.openxmlformats.org/officeDocument/2006/relationships/theme" Target="../theme/theme10.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theme" Target="../theme/theme11.xml"/><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theme" Target="../theme/theme12.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1.xml"/><Relationship Id="rId12" Type="http://schemas.openxmlformats.org/officeDocument/2006/relationships/theme" Target="../theme/theme13.xml"/><Relationship Id="rId1" Type="http://schemas.openxmlformats.org/officeDocument/2006/relationships/slideLayout" Target="../slideLayouts/slideLayout121.xml"/><Relationship Id="rId2" Type="http://schemas.openxmlformats.org/officeDocument/2006/relationships/slideLayout" Target="../slideLayouts/slideLayout122.xml"/><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slideLayout" Target="../slideLayouts/slideLayout128.xml"/><Relationship Id="rId9" Type="http://schemas.openxmlformats.org/officeDocument/2006/relationships/slideLayout" Target="../slideLayouts/slideLayout129.xml"/><Relationship Id="rId10"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2.xml"/><Relationship Id="rId12" Type="http://schemas.openxmlformats.org/officeDocument/2006/relationships/theme" Target="../theme/theme14.xml"/><Relationship Id="rId1" Type="http://schemas.openxmlformats.org/officeDocument/2006/relationships/slideLayout" Target="../slideLayouts/slideLayout132.xml"/><Relationship Id="rId2" Type="http://schemas.openxmlformats.org/officeDocument/2006/relationships/slideLayout" Target="../slideLayouts/slideLayout133.xml"/><Relationship Id="rId3" Type="http://schemas.openxmlformats.org/officeDocument/2006/relationships/slideLayout" Target="../slideLayouts/slideLayout134.xml"/><Relationship Id="rId4" Type="http://schemas.openxmlformats.org/officeDocument/2006/relationships/slideLayout" Target="../slideLayouts/slideLayout135.xml"/><Relationship Id="rId5" Type="http://schemas.openxmlformats.org/officeDocument/2006/relationships/slideLayout" Target="../slideLayouts/slideLayout136.xml"/><Relationship Id="rId6" Type="http://schemas.openxmlformats.org/officeDocument/2006/relationships/slideLayout" Target="../slideLayouts/slideLayout137.xml"/><Relationship Id="rId7" Type="http://schemas.openxmlformats.org/officeDocument/2006/relationships/slideLayout" Target="../slideLayouts/slideLayout138.xml"/><Relationship Id="rId8" Type="http://schemas.openxmlformats.org/officeDocument/2006/relationships/slideLayout" Target="../slideLayouts/slideLayout139.xml"/><Relationship Id="rId9" Type="http://schemas.openxmlformats.org/officeDocument/2006/relationships/slideLayout" Target="../slideLayouts/slideLayout140.xml"/><Relationship Id="rId10" Type="http://schemas.openxmlformats.org/officeDocument/2006/relationships/slideLayout" Target="../slideLayouts/slideLayout141.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3.xml"/><Relationship Id="rId12" Type="http://schemas.openxmlformats.org/officeDocument/2006/relationships/theme" Target="../theme/theme15.xml"/><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4.xml"/><Relationship Id="rId12" Type="http://schemas.openxmlformats.org/officeDocument/2006/relationships/theme" Target="../theme/theme16.xml"/><Relationship Id="rId1" Type="http://schemas.openxmlformats.org/officeDocument/2006/relationships/slideLayout" Target="../slideLayouts/slideLayout154.xml"/><Relationship Id="rId2" Type="http://schemas.openxmlformats.org/officeDocument/2006/relationships/slideLayout" Target="../slideLayouts/slideLayout155.xml"/><Relationship Id="rId3" Type="http://schemas.openxmlformats.org/officeDocument/2006/relationships/slideLayout" Target="../slideLayouts/slideLayout156.xml"/><Relationship Id="rId4" Type="http://schemas.openxmlformats.org/officeDocument/2006/relationships/slideLayout" Target="../slideLayouts/slideLayout157.xml"/><Relationship Id="rId5" Type="http://schemas.openxmlformats.org/officeDocument/2006/relationships/slideLayout" Target="../slideLayouts/slideLayout158.xml"/><Relationship Id="rId6" Type="http://schemas.openxmlformats.org/officeDocument/2006/relationships/slideLayout" Target="../slideLayouts/slideLayout159.xml"/><Relationship Id="rId7" Type="http://schemas.openxmlformats.org/officeDocument/2006/relationships/slideLayout" Target="../slideLayouts/slideLayout160.xml"/><Relationship Id="rId8" Type="http://schemas.openxmlformats.org/officeDocument/2006/relationships/slideLayout" Target="../slideLayouts/slideLayout161.xml"/><Relationship Id="rId9" Type="http://schemas.openxmlformats.org/officeDocument/2006/relationships/slideLayout" Target="../slideLayouts/slideLayout162.xml"/><Relationship Id="rId10"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75.xml"/><Relationship Id="rId12" Type="http://schemas.openxmlformats.org/officeDocument/2006/relationships/slideLayout" Target="../slideLayouts/slideLayout176.xml"/><Relationship Id="rId13" Type="http://schemas.openxmlformats.org/officeDocument/2006/relationships/slideLayout" Target="../slideLayouts/slideLayout177.xml"/><Relationship Id="rId14" Type="http://schemas.openxmlformats.org/officeDocument/2006/relationships/slideLayout" Target="../slideLayouts/slideLayout178.xml"/><Relationship Id="rId15" Type="http://schemas.openxmlformats.org/officeDocument/2006/relationships/slideLayout" Target="../slideLayouts/slideLayout179.xml"/><Relationship Id="rId16" Type="http://schemas.openxmlformats.org/officeDocument/2006/relationships/slideLayout" Target="../slideLayouts/slideLayout180.xml"/><Relationship Id="rId17" Type="http://schemas.openxmlformats.org/officeDocument/2006/relationships/theme" Target="../theme/theme17.xml"/><Relationship Id="rId1" Type="http://schemas.openxmlformats.org/officeDocument/2006/relationships/slideLayout" Target="../slideLayouts/slideLayout165.xml"/><Relationship Id="rId2" Type="http://schemas.openxmlformats.org/officeDocument/2006/relationships/slideLayout" Target="../slideLayouts/slideLayout166.xml"/><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9" Type="http://schemas.openxmlformats.org/officeDocument/2006/relationships/slideLayout" Target="../slideLayouts/slideLayout173.xml"/><Relationship Id="rId10"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1.xml"/><Relationship Id="rId12" Type="http://schemas.openxmlformats.org/officeDocument/2006/relationships/slideLayout" Target="../slideLayouts/slideLayout192.xml"/><Relationship Id="rId13" Type="http://schemas.openxmlformats.org/officeDocument/2006/relationships/slideLayout" Target="../slideLayouts/slideLayout193.xml"/><Relationship Id="rId14" Type="http://schemas.openxmlformats.org/officeDocument/2006/relationships/slideLayout" Target="../slideLayouts/slideLayout194.xml"/><Relationship Id="rId15" Type="http://schemas.openxmlformats.org/officeDocument/2006/relationships/theme" Target="../theme/theme18.xml"/><Relationship Id="rId1" Type="http://schemas.openxmlformats.org/officeDocument/2006/relationships/slideLayout" Target="../slideLayouts/slideLayout181.xml"/><Relationship Id="rId2" Type="http://schemas.openxmlformats.org/officeDocument/2006/relationships/slideLayout" Target="../slideLayouts/slideLayout182.xml"/><Relationship Id="rId3" Type="http://schemas.openxmlformats.org/officeDocument/2006/relationships/slideLayout" Target="../slideLayouts/slideLayout183.xml"/><Relationship Id="rId4" Type="http://schemas.openxmlformats.org/officeDocument/2006/relationships/slideLayout" Target="../slideLayouts/slideLayout184.xml"/><Relationship Id="rId5" Type="http://schemas.openxmlformats.org/officeDocument/2006/relationships/slideLayout" Target="../slideLayouts/slideLayout185.xml"/><Relationship Id="rId6" Type="http://schemas.openxmlformats.org/officeDocument/2006/relationships/slideLayout" Target="../slideLayouts/slideLayout186.xml"/><Relationship Id="rId7" Type="http://schemas.openxmlformats.org/officeDocument/2006/relationships/slideLayout" Target="../slideLayouts/slideLayout187.xml"/><Relationship Id="rId8" Type="http://schemas.openxmlformats.org/officeDocument/2006/relationships/slideLayout" Target="../slideLayouts/slideLayout188.xml"/><Relationship Id="rId9" Type="http://schemas.openxmlformats.org/officeDocument/2006/relationships/slideLayout" Target="../slideLayouts/slideLayout189.xml"/><Relationship Id="rId10" Type="http://schemas.openxmlformats.org/officeDocument/2006/relationships/slideLayout" Target="../slideLayouts/slideLayout190.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195.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06.xml"/><Relationship Id="rId12" Type="http://schemas.openxmlformats.org/officeDocument/2006/relationships/theme" Target="../theme/theme20.xml"/><Relationship Id="rId1" Type="http://schemas.openxmlformats.org/officeDocument/2006/relationships/slideLayout" Target="../slideLayouts/slideLayout196.xml"/><Relationship Id="rId2" Type="http://schemas.openxmlformats.org/officeDocument/2006/relationships/slideLayout" Target="../slideLayouts/slideLayout197.xml"/><Relationship Id="rId3" Type="http://schemas.openxmlformats.org/officeDocument/2006/relationships/slideLayout" Target="../slideLayouts/slideLayout198.xml"/><Relationship Id="rId4" Type="http://schemas.openxmlformats.org/officeDocument/2006/relationships/slideLayout" Target="../slideLayouts/slideLayout199.xml"/><Relationship Id="rId5" Type="http://schemas.openxmlformats.org/officeDocument/2006/relationships/slideLayout" Target="../slideLayouts/slideLayout200.xml"/><Relationship Id="rId6" Type="http://schemas.openxmlformats.org/officeDocument/2006/relationships/slideLayout" Target="../slideLayouts/slideLayout201.xml"/><Relationship Id="rId7" Type="http://schemas.openxmlformats.org/officeDocument/2006/relationships/slideLayout" Target="../slideLayouts/slideLayout202.xml"/><Relationship Id="rId8" Type="http://schemas.openxmlformats.org/officeDocument/2006/relationships/slideLayout" Target="../slideLayouts/slideLayout203.xml"/><Relationship Id="rId9" Type="http://schemas.openxmlformats.org/officeDocument/2006/relationships/slideLayout" Target="../slideLayouts/slideLayout204.xml"/><Relationship Id="rId10" Type="http://schemas.openxmlformats.org/officeDocument/2006/relationships/slideLayout" Target="../slideLayouts/slideLayout205.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17.xml"/><Relationship Id="rId12" Type="http://schemas.openxmlformats.org/officeDocument/2006/relationships/slideLayout" Target="../slideLayouts/slideLayout218.xml"/><Relationship Id="rId13" Type="http://schemas.openxmlformats.org/officeDocument/2006/relationships/slideLayout" Target="../slideLayouts/slideLayout219.xml"/><Relationship Id="rId14" Type="http://schemas.openxmlformats.org/officeDocument/2006/relationships/slideLayout" Target="../slideLayouts/slideLayout220.xml"/><Relationship Id="rId15" Type="http://schemas.openxmlformats.org/officeDocument/2006/relationships/slideLayout" Target="../slideLayouts/slideLayout221.xml"/><Relationship Id="rId16" Type="http://schemas.openxmlformats.org/officeDocument/2006/relationships/slideLayout" Target="../slideLayouts/slideLayout222.xml"/><Relationship Id="rId17" Type="http://schemas.openxmlformats.org/officeDocument/2006/relationships/slideLayout" Target="../slideLayouts/slideLayout223.xml"/><Relationship Id="rId18" Type="http://schemas.openxmlformats.org/officeDocument/2006/relationships/theme" Target="../theme/theme21.xml"/><Relationship Id="rId1" Type="http://schemas.openxmlformats.org/officeDocument/2006/relationships/slideLayout" Target="../slideLayouts/slideLayout207.xml"/><Relationship Id="rId2" Type="http://schemas.openxmlformats.org/officeDocument/2006/relationships/slideLayout" Target="../slideLayouts/slideLayout208.xml"/><Relationship Id="rId3" Type="http://schemas.openxmlformats.org/officeDocument/2006/relationships/slideLayout" Target="../slideLayouts/slideLayout209.xml"/><Relationship Id="rId4" Type="http://schemas.openxmlformats.org/officeDocument/2006/relationships/slideLayout" Target="../slideLayouts/slideLayout210.xml"/><Relationship Id="rId5" Type="http://schemas.openxmlformats.org/officeDocument/2006/relationships/slideLayout" Target="../slideLayouts/slideLayout211.xml"/><Relationship Id="rId6" Type="http://schemas.openxmlformats.org/officeDocument/2006/relationships/slideLayout" Target="../slideLayouts/slideLayout212.xml"/><Relationship Id="rId7" Type="http://schemas.openxmlformats.org/officeDocument/2006/relationships/slideLayout" Target="../slideLayouts/slideLayout213.xml"/><Relationship Id="rId8" Type="http://schemas.openxmlformats.org/officeDocument/2006/relationships/slideLayout" Target="../slideLayouts/slideLayout214.xml"/><Relationship Id="rId9" Type="http://schemas.openxmlformats.org/officeDocument/2006/relationships/slideLayout" Target="../slideLayouts/slideLayout215.xml"/><Relationship Id="rId10"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4.xml"/><Relationship Id="rId12" Type="http://schemas.openxmlformats.org/officeDocument/2006/relationships/slideLayout" Target="../slideLayouts/slideLayout235.xml"/><Relationship Id="rId13" Type="http://schemas.openxmlformats.org/officeDocument/2006/relationships/theme" Target="../theme/theme22.xml"/><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 Id="rId9" Type="http://schemas.openxmlformats.org/officeDocument/2006/relationships/slideLayout" Target="../slideLayouts/slideLayout232.xml"/><Relationship Id="rId10"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236.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slideLayout" Target="../slideLayouts/slideLayout248.xml"/><Relationship Id="rId13" Type="http://schemas.openxmlformats.org/officeDocument/2006/relationships/theme" Target="../theme/theme24.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59.xml"/><Relationship Id="rId12" Type="http://schemas.openxmlformats.org/officeDocument/2006/relationships/theme" Target="../theme/theme25.xml"/><Relationship Id="rId1" Type="http://schemas.openxmlformats.org/officeDocument/2006/relationships/slideLayout" Target="../slideLayouts/slideLayout249.xml"/><Relationship Id="rId2" Type="http://schemas.openxmlformats.org/officeDocument/2006/relationships/slideLayout" Target="../slideLayouts/slideLayout250.xml"/><Relationship Id="rId3" Type="http://schemas.openxmlformats.org/officeDocument/2006/relationships/slideLayout" Target="../slideLayouts/slideLayout251.xml"/><Relationship Id="rId4" Type="http://schemas.openxmlformats.org/officeDocument/2006/relationships/slideLayout" Target="../slideLayouts/slideLayout252.xml"/><Relationship Id="rId5" Type="http://schemas.openxmlformats.org/officeDocument/2006/relationships/slideLayout" Target="../slideLayouts/slideLayout253.xml"/><Relationship Id="rId6" Type="http://schemas.openxmlformats.org/officeDocument/2006/relationships/slideLayout" Target="../slideLayouts/slideLayout254.xml"/><Relationship Id="rId7" Type="http://schemas.openxmlformats.org/officeDocument/2006/relationships/slideLayout" Target="../slideLayouts/slideLayout255.xml"/><Relationship Id="rId8" Type="http://schemas.openxmlformats.org/officeDocument/2006/relationships/slideLayout" Target="../slideLayouts/slideLayout256.xml"/><Relationship Id="rId9" Type="http://schemas.openxmlformats.org/officeDocument/2006/relationships/slideLayout" Target="../slideLayouts/slideLayout257.xml"/><Relationship Id="rId10" Type="http://schemas.openxmlformats.org/officeDocument/2006/relationships/slideLayout" Target="../slideLayouts/slideLayout258.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70.xml"/><Relationship Id="rId12" Type="http://schemas.openxmlformats.org/officeDocument/2006/relationships/slideLayout" Target="../slideLayouts/slideLayout271.xml"/><Relationship Id="rId13" Type="http://schemas.openxmlformats.org/officeDocument/2006/relationships/slideLayout" Target="../slideLayouts/slideLayout272.xml"/><Relationship Id="rId14" Type="http://schemas.openxmlformats.org/officeDocument/2006/relationships/slideLayout" Target="../slideLayouts/slideLayout273.xml"/><Relationship Id="rId15" Type="http://schemas.openxmlformats.org/officeDocument/2006/relationships/theme" Target="../theme/theme26.xml"/><Relationship Id="rId1" Type="http://schemas.openxmlformats.org/officeDocument/2006/relationships/slideLayout" Target="../slideLayouts/slideLayout260.xml"/><Relationship Id="rId2" Type="http://schemas.openxmlformats.org/officeDocument/2006/relationships/slideLayout" Target="../slideLayouts/slideLayout261.xml"/><Relationship Id="rId3" Type="http://schemas.openxmlformats.org/officeDocument/2006/relationships/slideLayout" Target="../slideLayouts/slideLayout262.xml"/><Relationship Id="rId4" Type="http://schemas.openxmlformats.org/officeDocument/2006/relationships/slideLayout" Target="../slideLayouts/slideLayout263.xml"/><Relationship Id="rId5" Type="http://schemas.openxmlformats.org/officeDocument/2006/relationships/slideLayout" Target="../slideLayouts/slideLayout264.xml"/><Relationship Id="rId6" Type="http://schemas.openxmlformats.org/officeDocument/2006/relationships/slideLayout" Target="../slideLayouts/slideLayout265.xml"/><Relationship Id="rId7" Type="http://schemas.openxmlformats.org/officeDocument/2006/relationships/slideLayout" Target="../slideLayouts/slideLayout266.xml"/><Relationship Id="rId8" Type="http://schemas.openxmlformats.org/officeDocument/2006/relationships/slideLayout" Target="../slideLayouts/slideLayout267.xml"/><Relationship Id="rId9" Type="http://schemas.openxmlformats.org/officeDocument/2006/relationships/slideLayout" Target="../slideLayouts/slideLayout268.xml"/><Relationship Id="rId10" Type="http://schemas.openxmlformats.org/officeDocument/2006/relationships/slideLayout" Target="../slideLayouts/slideLayout269.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84.xml"/><Relationship Id="rId12" Type="http://schemas.openxmlformats.org/officeDocument/2006/relationships/slideLayout" Target="../slideLayouts/slideLayout285.xml"/><Relationship Id="rId13" Type="http://schemas.openxmlformats.org/officeDocument/2006/relationships/slideLayout" Target="../slideLayouts/slideLayout286.xml"/><Relationship Id="rId14" Type="http://schemas.openxmlformats.org/officeDocument/2006/relationships/slideLayout" Target="../slideLayouts/slideLayout287.xml"/><Relationship Id="rId15" Type="http://schemas.openxmlformats.org/officeDocument/2006/relationships/theme" Target="../theme/theme27.xml"/><Relationship Id="rId1" Type="http://schemas.openxmlformats.org/officeDocument/2006/relationships/slideLayout" Target="../slideLayouts/slideLayout274.xml"/><Relationship Id="rId2" Type="http://schemas.openxmlformats.org/officeDocument/2006/relationships/slideLayout" Target="../slideLayouts/slideLayout275.xml"/><Relationship Id="rId3" Type="http://schemas.openxmlformats.org/officeDocument/2006/relationships/slideLayout" Target="../slideLayouts/slideLayout276.xml"/><Relationship Id="rId4" Type="http://schemas.openxmlformats.org/officeDocument/2006/relationships/slideLayout" Target="../slideLayouts/slideLayout277.xml"/><Relationship Id="rId5" Type="http://schemas.openxmlformats.org/officeDocument/2006/relationships/slideLayout" Target="../slideLayouts/slideLayout278.xml"/><Relationship Id="rId6" Type="http://schemas.openxmlformats.org/officeDocument/2006/relationships/slideLayout" Target="../slideLayouts/slideLayout279.xml"/><Relationship Id="rId7" Type="http://schemas.openxmlformats.org/officeDocument/2006/relationships/slideLayout" Target="../slideLayouts/slideLayout280.xml"/><Relationship Id="rId8" Type="http://schemas.openxmlformats.org/officeDocument/2006/relationships/slideLayout" Target="../slideLayouts/slideLayout281.xml"/><Relationship Id="rId9" Type="http://schemas.openxmlformats.org/officeDocument/2006/relationships/slideLayout" Target="../slideLayouts/slideLayout282.xml"/><Relationship Id="rId10" Type="http://schemas.openxmlformats.org/officeDocument/2006/relationships/slideLayout" Target="../slideLayouts/slideLayout283.xml"/></Relationships>
</file>

<file path=ppt/slideMasters/_rels/slideMaster28.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slideLayout" Target="../slideLayouts/slideLayout289.xml"/><Relationship Id="rId3" Type="http://schemas.openxmlformats.org/officeDocument/2006/relationships/theme" Target="../theme/theme2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theme" Target="../theme/theme8.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D2A3A3-49D7-1544-A748-008222785BC2}" type="datetimeFigureOut">
              <a:rPr lang="en-US" smtClean="0"/>
              <a:t>4/21/14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91584E-49F8-EF47-AE4B-A19B200EAE69}" type="slidenum">
              <a:rPr lang="en-US" smtClean="0"/>
              <a:t>‹#›</a:t>
            </a:fld>
            <a:endParaRPr lang="en-US"/>
          </a:p>
        </p:txBody>
      </p:sp>
    </p:spTree>
    <p:extLst>
      <p:ext uri="{BB962C8B-B14F-4D97-AF65-F5344CB8AC3E}">
        <p14:creationId xmlns:p14="http://schemas.microsoft.com/office/powerpoint/2010/main" val="2124353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15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0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defRPr sz="1400" b="0">
                <a:solidFill>
                  <a:srgbClr val="000000"/>
                </a:solidFill>
                <a:latin typeface="+mn-lt"/>
                <a:ea typeface="+mn-ea"/>
                <a:cs typeface="+mn-cs"/>
              </a:defRPr>
            </a:lvl1pPr>
          </a:lstStyle>
          <a:p>
            <a:pPr defTabSz="914400" fontAlgn="base">
              <a:spcBef>
                <a:spcPct val="0"/>
              </a:spcBef>
              <a:spcAft>
                <a:spcPct val="0"/>
              </a:spcAft>
              <a:defRPr/>
            </a:pPr>
            <a:endParaRPr lang="en-US">
              <a:latin typeface="Times New Roman"/>
              <a:ea typeface="ＭＳ Ｐゴシック"/>
            </a:endParaRPr>
          </a:p>
        </p:txBody>
      </p:sp>
      <p:sp>
        <p:nvSpPr>
          <p:cNvPr id="150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ctr">
              <a:defRPr sz="1400" b="0">
                <a:solidFill>
                  <a:srgbClr val="000000"/>
                </a:solidFill>
                <a:latin typeface="+mn-lt"/>
                <a:ea typeface="+mn-ea"/>
                <a:cs typeface="+mn-cs"/>
              </a:defRPr>
            </a:lvl1pPr>
          </a:lstStyle>
          <a:p>
            <a:pPr defTabSz="914400" fontAlgn="base">
              <a:spcBef>
                <a:spcPct val="0"/>
              </a:spcBef>
              <a:spcAft>
                <a:spcPct val="0"/>
              </a:spcAft>
              <a:defRPr/>
            </a:pPr>
            <a:endParaRPr lang="en-US">
              <a:latin typeface="Times New Roman"/>
              <a:ea typeface="ＭＳ Ｐゴシック"/>
            </a:endParaRPr>
          </a:p>
        </p:txBody>
      </p:sp>
      <p:sp>
        <p:nvSpPr>
          <p:cNvPr id="150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a:defRPr sz="1400">
                <a:solidFill>
                  <a:srgbClr val="000000"/>
                </a:solidFill>
                <a:latin typeface="Times New Roman" charset="0"/>
                <a:cs typeface="ＭＳ Ｐゴシック" charset="0"/>
              </a:defRPr>
            </a:lvl1pPr>
          </a:lstStyle>
          <a:p>
            <a:pPr defTabSz="914400" fontAlgn="base">
              <a:spcBef>
                <a:spcPct val="0"/>
              </a:spcBef>
              <a:spcAft>
                <a:spcPct val="0"/>
              </a:spcAft>
              <a:defRPr/>
            </a:pPr>
            <a:fld id="{4B9DB187-FE8D-2545-9131-C0E8F12C0C58}"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61804882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ＭＳ Ｐゴシック"/>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34" charset="-128"/>
          <a:cs typeface="ＭＳ Ｐゴシック"/>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34" charset="-128"/>
          <a:cs typeface="ＭＳ Ｐゴシック"/>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34" charset="-128"/>
          <a:cs typeface="ＭＳ Ｐゴシック"/>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34" charset="-128"/>
          <a:cs typeface="ＭＳ Ｐゴシック"/>
        </a:defRPr>
      </a:lvl5pPr>
      <a:lvl6pPr marL="457200" algn="ctr" rtl="0" fontAlgn="base">
        <a:spcBef>
          <a:spcPct val="0"/>
        </a:spcBef>
        <a:spcAft>
          <a:spcPct val="0"/>
        </a:spcAft>
        <a:defRPr sz="4400">
          <a:solidFill>
            <a:schemeClr val="tx2"/>
          </a:solidFill>
          <a:latin typeface="Times New Roman" pitchFamily="18" charset="0"/>
          <a:ea typeface="ＭＳ Ｐゴシック" pitchFamily="34" charset="-128"/>
        </a:defRPr>
      </a:lvl6pPr>
      <a:lvl7pPr marL="914400" algn="ctr" rtl="0" fontAlgn="base">
        <a:spcBef>
          <a:spcPct val="0"/>
        </a:spcBef>
        <a:spcAft>
          <a:spcPct val="0"/>
        </a:spcAft>
        <a:defRPr sz="4400">
          <a:solidFill>
            <a:schemeClr val="tx2"/>
          </a:solidFill>
          <a:latin typeface="Times New Roman" pitchFamily="18" charset="0"/>
          <a:ea typeface="ＭＳ Ｐゴシック" pitchFamily="34" charset="-128"/>
        </a:defRPr>
      </a:lvl7pPr>
      <a:lvl8pPr marL="1371600" algn="ctr" rtl="0" fontAlgn="base">
        <a:spcBef>
          <a:spcPct val="0"/>
        </a:spcBef>
        <a:spcAft>
          <a:spcPct val="0"/>
        </a:spcAft>
        <a:defRPr sz="4400">
          <a:solidFill>
            <a:schemeClr val="tx2"/>
          </a:solidFill>
          <a:latin typeface="Times New Roman" pitchFamily="18" charset="0"/>
          <a:ea typeface="ＭＳ Ｐゴシック" pitchFamily="34" charset="-128"/>
        </a:defRPr>
      </a:lvl8pPr>
      <a:lvl9pPr marL="1828800" algn="ctr" rtl="0" fontAlgn="base">
        <a:spcBef>
          <a:spcPct val="0"/>
        </a:spcBef>
        <a:spcAft>
          <a:spcPct val="0"/>
        </a:spcAft>
        <a:defRPr sz="4400">
          <a:solidFill>
            <a:schemeClr val="tx2"/>
          </a:solidFill>
          <a:latin typeface="Times New Roman" pitchFamily="18"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89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FFFFFF"/>
                </a:solidFill>
                <a:latin typeface="+mn-lt"/>
                <a:ea typeface="+mn-ea"/>
                <a:cs typeface="+mn-cs"/>
              </a:defRPr>
            </a:lvl1pPr>
          </a:lstStyle>
          <a:p>
            <a:pPr defTabSz="914400" fontAlgn="base">
              <a:spcBef>
                <a:spcPct val="0"/>
              </a:spcBef>
              <a:spcAft>
                <a:spcPct val="0"/>
              </a:spcAft>
              <a:defRPr/>
            </a:pPr>
            <a:endParaRPr lang="en-US">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a:solidFill>
                  <a:srgbClr val="FFFFFF"/>
                </a:solidFill>
                <a:latin typeface="+mn-lt"/>
                <a:ea typeface="+mn-ea"/>
                <a:cs typeface="+mn-cs"/>
              </a:defRPr>
            </a:lvl1pPr>
          </a:lstStyle>
          <a:p>
            <a:pPr defTabSz="914400" fontAlgn="base">
              <a:spcBef>
                <a:spcPct val="0"/>
              </a:spcBef>
              <a:spcAft>
                <a:spcPct val="0"/>
              </a:spcAft>
              <a:defRPr/>
            </a:pPr>
            <a:endParaRPr lang="en-US">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charset="0"/>
                <a:cs typeface="ＭＳ Ｐゴシック" charset="0"/>
              </a:defRPr>
            </a:lvl1pPr>
          </a:lstStyle>
          <a:p>
            <a:pPr defTabSz="914400" fontAlgn="base">
              <a:spcBef>
                <a:spcPct val="0"/>
              </a:spcBef>
              <a:spcAft>
                <a:spcPct val="0"/>
              </a:spcAft>
              <a:defRPr/>
            </a:pPr>
            <a:fld id="{E8148E39-CFD8-A04F-9132-D138D5A02E79}"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005074770"/>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57200"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ea typeface="ＭＳ Ｐゴシック" charset="0"/>
        </a:defRPr>
      </a:lvl2pPr>
      <a:lvl3pPr marL="1143000" indent="-228600" algn="l" defTabSz="457200" rtl="0" eaLnBrk="0" fontAlgn="base" hangingPunct="0">
        <a:spcBef>
          <a:spcPct val="20000"/>
        </a:spcBef>
        <a:spcAft>
          <a:spcPct val="0"/>
        </a:spcAft>
        <a:buFont typeface="Arial" charset="0"/>
        <a:buChar char="•"/>
        <a:defRPr sz="2400">
          <a:solidFill>
            <a:schemeClr val="tx1"/>
          </a:solidFill>
          <a:latin typeface="+mn-lt"/>
          <a:ea typeface="ＭＳ Ｐゴシック" charset="0"/>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ea typeface="ＭＳ Ｐゴシック" charset="0"/>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ea typeface="ＭＳ Ｐゴシック" charset="0"/>
        </a:defRPr>
      </a:lvl5pPr>
      <a:lvl6pPr marL="2514600" indent="-228600" algn="l" defTabSz="457200" rtl="0" fontAlgn="base">
        <a:spcBef>
          <a:spcPct val="20000"/>
        </a:spcBef>
        <a:spcAft>
          <a:spcPct val="0"/>
        </a:spcAft>
        <a:buFont typeface="Arial" pitchFamily="34" charset="0"/>
        <a:buChar char="»"/>
        <a:defRPr sz="2000">
          <a:solidFill>
            <a:schemeClr val="tx1"/>
          </a:solidFill>
          <a:latin typeface="+mn-lt"/>
        </a:defRPr>
      </a:lvl6pPr>
      <a:lvl7pPr marL="2971800" indent="-228600" algn="l" defTabSz="457200" rtl="0" fontAlgn="base">
        <a:spcBef>
          <a:spcPct val="20000"/>
        </a:spcBef>
        <a:spcAft>
          <a:spcPct val="0"/>
        </a:spcAft>
        <a:buFont typeface="Arial" pitchFamily="34" charset="0"/>
        <a:buChar char="»"/>
        <a:defRPr sz="2000">
          <a:solidFill>
            <a:schemeClr val="tx1"/>
          </a:solidFill>
          <a:latin typeface="+mn-lt"/>
        </a:defRPr>
      </a:lvl7pPr>
      <a:lvl8pPr marL="3429000" indent="-228600" algn="l" defTabSz="457200" rtl="0" fontAlgn="base">
        <a:spcBef>
          <a:spcPct val="20000"/>
        </a:spcBef>
        <a:spcAft>
          <a:spcPct val="0"/>
        </a:spcAft>
        <a:buFont typeface="Arial" pitchFamily="34" charset="0"/>
        <a:buChar char="»"/>
        <a:defRPr sz="2000">
          <a:solidFill>
            <a:schemeClr val="tx1"/>
          </a:solidFill>
          <a:latin typeface="+mn-lt"/>
        </a:defRPr>
      </a:lvl8pPr>
      <a:lvl9pPr marL="3886200" indent="-228600" algn="l" defTabSz="457200"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06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06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charset="0"/>
                <a:cs typeface="Arial" charset="0"/>
              </a:defRPr>
            </a:lvl1pPr>
          </a:lstStyle>
          <a:p>
            <a:pPr defTabSz="914400" fontAlgn="base">
              <a:spcBef>
                <a:spcPct val="0"/>
              </a:spcBef>
              <a:spcAft>
                <a:spcPct val="0"/>
              </a:spcAft>
              <a:defRPr/>
            </a:pPr>
            <a:fld id="{0A5464F8-2C4F-134D-8236-AB96F7E46F60}" type="datetimeFigureOut">
              <a:rPr lang="en-US">
                <a:ea typeface="ＭＳ Ｐゴシック" charset="0"/>
              </a:rPr>
              <a:pPr defTabSz="914400" fontAlgn="base">
                <a:spcBef>
                  <a:spcPct val="0"/>
                </a:spcBef>
                <a:spcAft>
                  <a:spcPct val="0"/>
                </a:spcAft>
                <a:defRPr/>
              </a:pPr>
              <a:t>4/21/14</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mn-lt"/>
                <a:ea typeface="+mn-ea"/>
                <a:cs typeface="+mn-cs"/>
              </a:defRPr>
            </a:lvl1pPr>
          </a:lstStyle>
          <a:p>
            <a:pPr defTabSz="914400">
              <a:defRPr/>
            </a:pPr>
            <a:endParaRPr lang="en-US">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charset="0"/>
                <a:cs typeface="Arial" charset="0"/>
              </a:defRPr>
            </a:lvl1pPr>
          </a:lstStyle>
          <a:p>
            <a:pPr defTabSz="914400" fontAlgn="base">
              <a:spcBef>
                <a:spcPct val="0"/>
              </a:spcBef>
              <a:spcAft>
                <a:spcPct val="0"/>
              </a:spcAft>
              <a:defRPr/>
            </a:pPr>
            <a:fld id="{090CC1E9-3A6B-A149-9B26-F4DF996A6D3A}"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71315458"/>
      </p:ext>
    </p:extLst>
  </p:cSld>
  <p:clrMap bg1="dk1" tx1="lt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xmlns:p14="http://schemas.microsoft.com/office/powerpoint/2010/mai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mn-ea"/>
                <a:cs typeface="+mn-cs"/>
              </a:defRPr>
            </a:lvl1pPr>
          </a:lstStyle>
          <a:p>
            <a:pPr defTabSz="914400" fontAlgn="base">
              <a:spcBef>
                <a:spcPct val="0"/>
              </a:spcBef>
              <a:spcAft>
                <a:spcPct val="0"/>
              </a:spcAft>
              <a:defRPr/>
            </a:pPr>
            <a:endParaRPr lang="en-US">
              <a:latin typeface="Times New Roman"/>
              <a:ea typeface="ＭＳ Ｐゴシック"/>
              <a:cs typeface="ＭＳ Ｐゴシック"/>
            </a:endParaRPr>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mn-ea"/>
                <a:cs typeface="+mn-cs"/>
              </a:defRPr>
            </a:lvl1pPr>
          </a:lstStyle>
          <a:p>
            <a:pPr defTabSz="914400" fontAlgn="base">
              <a:spcBef>
                <a:spcPct val="0"/>
              </a:spcBef>
              <a:spcAft>
                <a:spcPct val="0"/>
              </a:spcAft>
              <a:defRPr/>
            </a:pPr>
            <a:endParaRPr lang="en-US">
              <a:latin typeface="Times New Roman"/>
              <a:ea typeface="ＭＳ Ｐゴシック"/>
              <a:cs typeface="ＭＳ Ｐゴシック"/>
            </a:endParaRPr>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ＭＳ Ｐゴシック" charset="0"/>
              </a:defRPr>
            </a:lvl1pPr>
          </a:lstStyle>
          <a:p>
            <a:pPr defTabSz="914400" fontAlgn="base">
              <a:spcBef>
                <a:spcPct val="0"/>
              </a:spcBef>
              <a:spcAft>
                <a:spcPct val="0"/>
              </a:spcAft>
              <a:defRPr/>
            </a:pPr>
            <a:fld id="{E9BBA1E9-C991-E04C-B82A-8FBA4075DBA7}"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27645850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ransition xmlns:p14="http://schemas.microsoft.com/office/powerpoint/2010/main" spd="slow">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741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41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defTabSz="914400" fontAlgn="base">
              <a:spcBef>
                <a:spcPct val="0"/>
              </a:spcBef>
              <a:spcAft>
                <a:spcPct val="0"/>
              </a:spcAft>
              <a:defRPr/>
            </a:pPr>
            <a:fld id="{0A49F860-EABA-A148-8C03-BDE271662146}" type="datetimeFigureOut">
              <a:rPr lang="en-US">
                <a:ea typeface="ＭＳ Ｐゴシック" charset="0"/>
              </a:rPr>
              <a:pPr defTabSz="914400" fontAlgn="base">
                <a:spcBef>
                  <a:spcPct val="0"/>
                </a:spcBef>
                <a:spcAft>
                  <a:spcPct val="0"/>
                </a:spcAft>
                <a:defRPr/>
              </a:pPr>
              <a:t>4/21/14</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ea typeface="+mn-ea"/>
                <a:cs typeface="Arial" pitchFamily="34" charset="0"/>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defTabSz="914400" fontAlgn="base">
              <a:spcBef>
                <a:spcPct val="0"/>
              </a:spcBef>
              <a:spcAft>
                <a:spcPct val="0"/>
              </a:spcAft>
              <a:defRPr/>
            </a:pPr>
            <a:fld id="{77C0ABA5-7A62-DD40-8E1C-C1E59FA86599}"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12992835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xmlns:p14="http://schemas.microsoft.com/office/powerpoint/2010/main" spd="slow">
    <p:randomBar dir="vert"/>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04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mn-lt"/>
                <a:ea typeface="+mn-ea"/>
                <a:cs typeface="+mn-cs"/>
              </a:defRPr>
            </a:lvl1pPr>
          </a:lstStyle>
          <a:p>
            <a:pPr defTabSz="914400" fontAlgn="base">
              <a:spcBef>
                <a:spcPct val="0"/>
              </a:spcBef>
              <a:spcAft>
                <a:spcPct val="0"/>
              </a:spcAft>
              <a:defRPr/>
            </a:pPr>
            <a:endParaRPr lang="en-US">
              <a:latin typeface="Times"/>
            </a:endParaRPr>
          </a:p>
        </p:txBody>
      </p:sp>
      <p:sp>
        <p:nvSpPr>
          <p:cNvPr id="3604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mn-lt"/>
                <a:ea typeface="+mn-ea"/>
                <a:cs typeface="+mn-cs"/>
              </a:defRPr>
            </a:lvl1pPr>
          </a:lstStyle>
          <a:p>
            <a:pPr defTabSz="914400" fontAlgn="base">
              <a:spcBef>
                <a:spcPct val="0"/>
              </a:spcBef>
              <a:spcAft>
                <a:spcPct val="0"/>
              </a:spcAft>
              <a:defRPr/>
            </a:pPr>
            <a:endParaRPr lang="en-US">
              <a:latin typeface="Times"/>
            </a:endParaRPr>
          </a:p>
        </p:txBody>
      </p:sp>
      <p:sp>
        <p:nvSpPr>
          <p:cNvPr id="3604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charset="0"/>
                <a:cs typeface="Arial" charset="0"/>
              </a:defRPr>
            </a:lvl1pPr>
          </a:lstStyle>
          <a:p>
            <a:pPr defTabSz="914400" fontAlgn="base">
              <a:spcBef>
                <a:spcPct val="0"/>
              </a:spcBef>
              <a:spcAft>
                <a:spcPct val="0"/>
              </a:spcAft>
              <a:defRPr/>
            </a:pPr>
            <a:fld id="{16EC9555-97D7-7A43-8825-6FD374087CF1}"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831375655"/>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xmlns:p14="http://schemas.microsoft.com/office/powerpoint/2010/main" spd="slow">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602" name="Title Placeholder 1"/>
          <p:cNvSpPr>
            <a:spLocks noGrp="1"/>
          </p:cNvSpPr>
          <p:nvPr>
            <p:ph type="title"/>
          </p:nvPr>
        </p:nvSpPr>
        <p:spPr bwMode="auto">
          <a:xfrm>
            <a:off x="457200" y="77788"/>
            <a:ext cx="822960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409603" name="Text Placeholder 2"/>
          <p:cNvSpPr>
            <a:spLocks noGrp="1"/>
          </p:cNvSpPr>
          <p:nvPr>
            <p:ph type="body" idx="1"/>
          </p:nvPr>
        </p:nvSpPr>
        <p:spPr bwMode="auto">
          <a:xfrm>
            <a:off x="457200" y="1393825"/>
            <a:ext cx="8229600"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9" tIns="45714" rIns="91429" bIns="45714" numCol="1" anchor="ctr" anchorCtr="0" compatLnSpc="1">
            <a:prstTxWarp prst="textNoShape">
              <a:avLst/>
            </a:prstTxWarp>
          </a:bodyPr>
          <a:lstStyle>
            <a:lvl1pPr>
              <a:defRPr sz="1200">
                <a:solidFill>
                  <a:srgbClr val="898989"/>
                </a:solidFill>
                <a:latin typeface="Calibri" charset="0"/>
                <a:cs typeface="Arial" charset="0"/>
              </a:defRPr>
            </a:lvl1pPr>
          </a:lstStyle>
          <a:p>
            <a:pPr defTabSz="914400" fontAlgn="base">
              <a:spcBef>
                <a:spcPct val="0"/>
              </a:spcBef>
              <a:spcAft>
                <a:spcPct val="0"/>
              </a:spcAft>
              <a:defRPr/>
            </a:pPr>
            <a:fld id="{02D512EA-1B01-104D-AADA-96F9CE8277F2}" type="datetime1">
              <a:rPr lang="en-US">
                <a:ea typeface="ＭＳ Ｐゴシック" charset="0"/>
              </a:rPr>
              <a:pPr defTabSz="914400" fontAlgn="base">
                <a:spcBef>
                  <a:spcPct val="0"/>
                </a:spcBef>
                <a:spcAft>
                  <a:spcPct val="0"/>
                </a:spcAft>
                <a:defRPr/>
              </a:pPr>
              <a:t>4/21/14</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29" tIns="45714" rIns="91429" bIns="45714" numCol="1" anchor="ctr" anchorCtr="0" compatLnSpc="1">
            <a:prstTxWarp prst="textNoShape">
              <a:avLst/>
            </a:prstTxWarp>
          </a:bodyPr>
          <a:lstStyle>
            <a:lvl1pPr algn="ctr">
              <a:defRPr sz="1200">
                <a:solidFill>
                  <a:srgbClr val="898989"/>
                </a:solidFill>
                <a:latin typeface="Calibri" pitchFamily="34" charset="0"/>
                <a:ea typeface="+mn-ea"/>
                <a:cs typeface="Arial" pitchFamily="34" charset="0"/>
              </a:defRPr>
            </a:lvl1pPr>
          </a:lstStyle>
          <a:p>
            <a:pPr defTabSz="914400" fontAlgn="base">
              <a:spcBef>
                <a:spcPct val="0"/>
              </a:spcBef>
              <a:spcAft>
                <a:spcPct val="0"/>
              </a:spcAft>
              <a:defRPr/>
            </a:pPr>
            <a:r>
              <a:rPr lang="en-US"/>
              <a:t>Greg Sullivan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9" tIns="45714" rIns="91429" bIns="45714" numCol="1" anchor="ctr" anchorCtr="0" compatLnSpc="1">
            <a:prstTxWarp prst="textNoShape">
              <a:avLst/>
            </a:prstTxWarp>
          </a:bodyPr>
          <a:lstStyle>
            <a:lvl1pPr algn="r">
              <a:defRPr sz="1200">
                <a:solidFill>
                  <a:srgbClr val="898989"/>
                </a:solidFill>
                <a:latin typeface="Calibri" charset="0"/>
                <a:cs typeface="Arial" charset="0"/>
              </a:defRPr>
            </a:lvl1pPr>
          </a:lstStyle>
          <a:p>
            <a:pPr defTabSz="914400" fontAlgn="base">
              <a:spcBef>
                <a:spcPct val="0"/>
              </a:spcBef>
              <a:spcAft>
                <a:spcPct val="0"/>
              </a:spcAft>
              <a:defRPr/>
            </a:pPr>
            <a:fld id="{0601E838-33F0-7944-BC58-395DD2A106E2}"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731875102"/>
      </p:ext>
    </p:extLst>
  </p:cSld>
  <p:clrMap bg1="dk1" tx1="lt1" bg2="dk2"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xmlns:p14="http://schemas.microsoft.com/office/powerpoint/2010/main" spd="slow">
    <p:randomBar dir="vert"/>
  </p:transition>
  <p:hf hdr="0" ftr="0" dt="0"/>
  <p:txStyles>
    <p:titleStyle>
      <a:lvl1pPr algn="ctr" defTabSz="455613" rtl="0" eaLnBrk="0" fontAlgn="base" hangingPunct="0">
        <a:spcBef>
          <a:spcPct val="0"/>
        </a:spcBef>
        <a:spcAft>
          <a:spcPct val="0"/>
        </a:spcAft>
        <a:defRPr sz="32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3200">
          <a:solidFill>
            <a:schemeClr val="tx1"/>
          </a:solidFill>
          <a:latin typeface="Calibri" pitchFamily="34" charset="0"/>
          <a:ea typeface="ＭＳ Ｐゴシック" charset="0"/>
          <a:cs typeface="ＭＳ Ｐゴシック" charset="0"/>
        </a:defRPr>
      </a:lvl2pPr>
      <a:lvl3pPr algn="ctr" defTabSz="455613" rtl="0" eaLnBrk="0" fontAlgn="base" hangingPunct="0">
        <a:spcBef>
          <a:spcPct val="0"/>
        </a:spcBef>
        <a:spcAft>
          <a:spcPct val="0"/>
        </a:spcAft>
        <a:defRPr sz="3200">
          <a:solidFill>
            <a:schemeClr val="tx1"/>
          </a:solidFill>
          <a:latin typeface="Calibri" pitchFamily="34" charset="0"/>
          <a:ea typeface="ＭＳ Ｐゴシック" charset="0"/>
          <a:cs typeface="ＭＳ Ｐゴシック" charset="0"/>
        </a:defRPr>
      </a:lvl3pPr>
      <a:lvl4pPr algn="ctr" defTabSz="455613" rtl="0" eaLnBrk="0" fontAlgn="base" hangingPunct="0">
        <a:spcBef>
          <a:spcPct val="0"/>
        </a:spcBef>
        <a:spcAft>
          <a:spcPct val="0"/>
        </a:spcAft>
        <a:defRPr sz="3200">
          <a:solidFill>
            <a:schemeClr val="tx1"/>
          </a:solidFill>
          <a:latin typeface="Calibri" pitchFamily="34" charset="0"/>
          <a:ea typeface="ＭＳ Ｐゴシック" charset="0"/>
          <a:cs typeface="ＭＳ Ｐゴシック" charset="0"/>
        </a:defRPr>
      </a:lvl4pPr>
      <a:lvl5pPr algn="ctr" defTabSz="455613" rtl="0" eaLnBrk="0" fontAlgn="base" hangingPunct="0">
        <a:spcBef>
          <a:spcPct val="0"/>
        </a:spcBef>
        <a:spcAft>
          <a:spcPct val="0"/>
        </a:spcAft>
        <a:defRPr sz="3200">
          <a:solidFill>
            <a:schemeClr val="tx1"/>
          </a:solidFill>
          <a:latin typeface="Calibri" pitchFamily="34" charset="0"/>
          <a:ea typeface="ＭＳ Ｐゴシック" charset="0"/>
          <a:cs typeface="ＭＳ Ｐゴシック" charset="0"/>
        </a:defRPr>
      </a:lvl5pPr>
      <a:lvl6pPr marL="457200" algn="ctr" defTabSz="455613" rtl="0" fontAlgn="base">
        <a:spcBef>
          <a:spcPct val="0"/>
        </a:spcBef>
        <a:spcAft>
          <a:spcPct val="0"/>
        </a:spcAft>
        <a:defRPr sz="3200">
          <a:solidFill>
            <a:schemeClr val="tx1"/>
          </a:solidFill>
          <a:latin typeface="Calibri" pitchFamily="34" charset="0"/>
        </a:defRPr>
      </a:lvl6pPr>
      <a:lvl7pPr marL="914400" algn="ctr" defTabSz="455613" rtl="0" fontAlgn="base">
        <a:spcBef>
          <a:spcPct val="0"/>
        </a:spcBef>
        <a:spcAft>
          <a:spcPct val="0"/>
        </a:spcAft>
        <a:defRPr sz="3200">
          <a:solidFill>
            <a:schemeClr val="tx1"/>
          </a:solidFill>
          <a:latin typeface="Calibri" pitchFamily="34" charset="0"/>
        </a:defRPr>
      </a:lvl7pPr>
      <a:lvl8pPr marL="1371600" algn="ctr" defTabSz="455613" rtl="0" fontAlgn="base">
        <a:spcBef>
          <a:spcPct val="0"/>
        </a:spcBef>
        <a:spcAft>
          <a:spcPct val="0"/>
        </a:spcAft>
        <a:defRPr sz="3200">
          <a:solidFill>
            <a:schemeClr val="tx1"/>
          </a:solidFill>
          <a:latin typeface="Calibri" pitchFamily="34" charset="0"/>
        </a:defRPr>
      </a:lvl8pPr>
      <a:lvl9pPr marL="1828800" algn="ctr" defTabSz="455613" rtl="0" fontAlgn="base">
        <a:spcBef>
          <a:spcPct val="0"/>
        </a:spcBef>
        <a:spcAft>
          <a:spcPct val="0"/>
        </a:spcAft>
        <a:defRPr sz="3200">
          <a:solidFill>
            <a:schemeClr val="tx1"/>
          </a:solidFill>
          <a:latin typeface="Calibri" pitchFamily="34" charset="0"/>
        </a:defRPr>
      </a:lvl9pPr>
    </p:titleStyle>
    <p:bodyStyle>
      <a:lvl1pPr marL="341313" indent="-34131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0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n-lt"/>
                <a:ea typeface="+mn-ea"/>
                <a:cs typeface="+mn-cs"/>
              </a:defRPr>
            </a:lvl1pPr>
          </a:lstStyle>
          <a:p>
            <a:pPr defTabSz="914400" fontAlgn="base">
              <a:spcBef>
                <a:spcPct val="0"/>
              </a:spcBef>
              <a:spcAft>
                <a:spcPct val="0"/>
              </a:spcAft>
              <a:defRPr/>
            </a:pPr>
            <a:endParaRPr lang="en-US">
              <a:latin typeface="Arial"/>
              <a:ea typeface="ＭＳ Ｐゴシック"/>
            </a:endParaRPr>
          </a:p>
        </p:txBody>
      </p:sp>
      <p:sp>
        <p:nvSpPr>
          <p:cNvPr id="2150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mn-ea"/>
                <a:cs typeface="+mn-cs"/>
              </a:defRPr>
            </a:lvl1pPr>
          </a:lstStyle>
          <a:p>
            <a:pPr defTabSz="914400" fontAlgn="base">
              <a:spcBef>
                <a:spcPct val="0"/>
              </a:spcBef>
              <a:spcAft>
                <a:spcPct val="0"/>
              </a:spcAft>
              <a:defRPr/>
            </a:pPr>
            <a:endParaRPr lang="en-US">
              <a:latin typeface="Arial"/>
              <a:ea typeface="ＭＳ Ｐゴシック"/>
            </a:endParaRPr>
          </a:p>
        </p:txBody>
      </p:sp>
      <p:sp>
        <p:nvSpPr>
          <p:cNvPr id="2150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ＭＳ Ｐゴシック" charset="0"/>
              </a:defRPr>
            </a:lvl1pPr>
          </a:lstStyle>
          <a:p>
            <a:pPr defTabSz="914400" fontAlgn="base">
              <a:spcBef>
                <a:spcPct val="0"/>
              </a:spcBef>
              <a:spcAft>
                <a:spcPct val="0"/>
              </a:spcAft>
            </a:pPr>
            <a:fld id="{84050934-8162-7E4C-AC05-61986043C253}" type="slidenum">
              <a:rPr lang="en-US">
                <a:latin typeface="Arial" charset="0"/>
                <a:ea typeface="ＭＳ Ｐゴシック" charset="0"/>
              </a:rPr>
              <a:pPr defTabSz="914400" fontAlgn="base">
                <a:spcBef>
                  <a:spcPct val="0"/>
                </a:spcBef>
                <a:spcAft>
                  <a:spcPct val="0"/>
                </a:spcAft>
              </a:pPr>
              <a:t>‹#›</a:t>
            </a:fld>
            <a:endParaRPr lang="en-US">
              <a:latin typeface="Arial" charset="0"/>
              <a:ea typeface="ＭＳ Ｐゴシック" charset="0"/>
            </a:endParaRPr>
          </a:p>
        </p:txBody>
      </p:sp>
    </p:spTree>
    <p:extLst>
      <p:ext uri="{BB962C8B-B14F-4D97-AF65-F5344CB8AC3E}">
        <p14:creationId xmlns:p14="http://schemas.microsoft.com/office/powerpoint/2010/main" val="4222598085"/>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89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fontAlgn="base">
              <a:spcBef>
                <a:spcPct val="0"/>
              </a:spcBef>
              <a:spcAft>
                <a:spcPct val="0"/>
              </a:spcAft>
              <a:defRPr/>
            </a:pPr>
            <a:endParaRPr lang="en-US">
              <a:latin typeface="Times New Roman"/>
            </a:endParaRPr>
          </a:p>
        </p:txBody>
      </p:sp>
      <p:sp>
        <p:nvSpPr>
          <p:cNvPr id="2089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fontAlgn="base">
              <a:spcBef>
                <a:spcPct val="0"/>
              </a:spcBef>
              <a:spcAft>
                <a:spcPct val="0"/>
              </a:spcAft>
              <a:defRPr/>
            </a:pPr>
            <a:endParaRPr lang="en-US">
              <a:latin typeface="Times New Roman"/>
            </a:endParaRPr>
          </a:p>
        </p:txBody>
      </p:sp>
      <p:sp>
        <p:nvSpPr>
          <p:cNvPr id="2089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pPr>
            <a:fld id="{0AF29C9C-2C8C-6642-9C54-BCACF9CB7FD6}" type="slidenum">
              <a:rPr lang="en-US">
                <a:ea typeface="ＭＳ Ｐゴシック" charset="0"/>
                <a:cs typeface="Arial" charset="0"/>
              </a:rPr>
              <a:pPr defTabSz="914400" fontAlgn="base">
                <a:spcBef>
                  <a:spcPct val="0"/>
                </a:spcBef>
                <a:spcAft>
                  <a:spcPct val="0"/>
                </a:spcAft>
              </a:pPr>
              <a:t>‹#›</a:t>
            </a:fld>
            <a:endParaRPr lang="en-US">
              <a:ea typeface="ＭＳ Ｐゴシック" charset="0"/>
              <a:cs typeface="Arial" charset="0"/>
            </a:endParaRPr>
          </a:p>
        </p:txBody>
      </p:sp>
    </p:spTree>
    <p:extLst>
      <p:ext uri="{BB962C8B-B14F-4D97-AF65-F5344CB8AC3E}">
        <p14:creationId xmlns:p14="http://schemas.microsoft.com/office/powerpoint/2010/main" val="287718738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0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defTabSz="914400" fontAlgn="base">
              <a:spcBef>
                <a:spcPct val="0"/>
              </a:spcBef>
              <a:spcAft>
                <a:spcPct val="0"/>
              </a:spcAft>
              <a:defRPr/>
            </a:pPr>
            <a:endParaRPr lang="en-US">
              <a:latin typeface="Times New Roman"/>
            </a:endParaRPr>
          </a:p>
        </p:txBody>
      </p:sp>
      <p:sp>
        <p:nvSpPr>
          <p:cNvPr id="150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defTabSz="914400" fontAlgn="base">
              <a:spcBef>
                <a:spcPct val="0"/>
              </a:spcBef>
              <a:spcAft>
                <a:spcPct val="0"/>
              </a:spcAft>
              <a:defRPr/>
            </a:pPr>
            <a:endParaRPr lang="en-US">
              <a:latin typeface="Times New Roman"/>
            </a:endParaRPr>
          </a:p>
        </p:txBody>
      </p:sp>
      <p:sp>
        <p:nvSpPr>
          <p:cNvPr id="150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cs typeface="+mn-cs"/>
              </a:defRPr>
            </a:lvl1pPr>
          </a:lstStyle>
          <a:p>
            <a:pPr defTabSz="914400" fontAlgn="base">
              <a:spcBef>
                <a:spcPct val="0"/>
              </a:spcBef>
              <a:spcAft>
                <a:spcPct val="0"/>
              </a:spcAft>
              <a:defRPr/>
            </a:pPr>
            <a:fld id="{C3774AD8-C73F-4BAC-B983-40345A7B3F2E}" type="slidenum">
              <a:rPr lang="en-US">
                <a:latin typeface="Times New Roman"/>
              </a:rPr>
              <a:pPr defTabSz="914400" fontAlgn="base">
                <a:spcBef>
                  <a:spcPct val="0"/>
                </a:spcBef>
                <a:spcAft>
                  <a:spcPct val="0"/>
                </a:spcAft>
                <a:defRPr/>
              </a:pPr>
              <a:t>‹#›</a:t>
            </a:fld>
            <a:endParaRPr lang="en-US">
              <a:latin typeface="Times New Roman"/>
            </a:endParaRPr>
          </a:p>
        </p:txBody>
      </p:sp>
    </p:spTree>
    <p:extLst>
      <p:ext uri="{BB962C8B-B14F-4D97-AF65-F5344CB8AC3E}">
        <p14:creationId xmlns:p14="http://schemas.microsoft.com/office/powerpoint/2010/main" val="1893902786"/>
      </p:ext>
    </p:extLst>
  </p:cSld>
  <p:clrMap bg1="lt1" tx1="dk1" bg2="lt2" tx2="dk2" accent1="accent1" accent2="accent2" accent3="accent3" accent4="accent4" accent5="accent5" accent6="accent6" hlink="hlink" folHlink="folHlink"/>
  <p:sldLayoutIdLst>
    <p:sldLayoutId id="214748391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mn-ea"/>
                <a:cs typeface="+mn-cs"/>
              </a:defRPr>
            </a:lvl1pPr>
          </a:lstStyle>
          <a:p>
            <a:pPr defTabSz="914400" fontAlgn="base">
              <a:spcBef>
                <a:spcPct val="0"/>
              </a:spcBef>
              <a:spcAft>
                <a:spcPct val="0"/>
              </a:spcAft>
              <a:defRPr/>
            </a:pPr>
            <a:endParaRPr lang="en-US">
              <a:latin typeface="Times New Roman"/>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mn-ea"/>
                <a:cs typeface="+mn-cs"/>
              </a:defRPr>
            </a:lvl1pPr>
          </a:lstStyle>
          <a:p>
            <a:pPr defTabSz="914400" fontAlgn="base">
              <a:spcBef>
                <a:spcPct val="0"/>
              </a:spcBef>
              <a:spcAft>
                <a:spcPct val="0"/>
              </a:spcAft>
              <a:defRPr/>
            </a:pPr>
            <a:endParaRPr lang="en-US">
              <a:latin typeface="Times New Roman"/>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ＭＳ Ｐゴシック" charset="0"/>
              </a:defRPr>
            </a:lvl1pPr>
          </a:lstStyle>
          <a:p>
            <a:pPr defTabSz="914400" fontAlgn="base">
              <a:spcBef>
                <a:spcPct val="0"/>
              </a:spcBef>
              <a:spcAft>
                <a:spcPct val="0"/>
              </a:spcAft>
              <a:defRPr/>
            </a:pPr>
            <a:fld id="{73666AC4-BA7C-7044-BA09-D76930113EEF}"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808706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ea typeface="+mn-ea"/>
              </a:defRPr>
            </a:lvl1pPr>
          </a:lstStyle>
          <a:p>
            <a:pPr>
              <a:defRPr/>
            </a:pPr>
            <a:fld id="{4E3F5F25-8E67-B349-B3AE-78371B6F49E9}" type="datetimeFigureOut">
              <a:rPr lang="en-US"/>
              <a:pPr>
                <a:defRPr/>
              </a:pPr>
              <a:t>4/21/14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defRPr>
            </a:lvl1pPr>
          </a:lstStyle>
          <a:p>
            <a:pPr>
              <a:defRPr/>
            </a:pPr>
            <a:fld id="{898AD0E0-BDAC-444C-8C4B-A29A1B7A9675}" type="slidenum">
              <a:rPr lang="en-US"/>
              <a:pPr>
                <a:defRPr/>
              </a:pPr>
              <a:t>‹#›</a:t>
            </a:fld>
            <a:endParaRPr lang="en-US"/>
          </a:p>
        </p:txBody>
      </p:sp>
    </p:spTree>
    <p:extLst>
      <p:ext uri="{BB962C8B-B14F-4D97-AF65-F5344CB8AC3E}">
        <p14:creationId xmlns:p14="http://schemas.microsoft.com/office/powerpoint/2010/main" val="3115910744"/>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charset="0"/>
        </a:defRPr>
      </a:lvl2pPr>
      <a:lvl3pPr algn="ctr" defTabSz="457200" rtl="0" fontAlgn="base">
        <a:spcBef>
          <a:spcPct val="0"/>
        </a:spcBef>
        <a:spcAft>
          <a:spcPct val="0"/>
        </a:spcAft>
        <a:defRPr sz="4400">
          <a:solidFill>
            <a:schemeClr val="tx1"/>
          </a:solidFill>
          <a:latin typeface="Calibri" charset="0"/>
        </a:defRPr>
      </a:lvl3pPr>
      <a:lvl4pPr algn="ctr" defTabSz="457200" rtl="0" fontAlgn="base">
        <a:spcBef>
          <a:spcPct val="0"/>
        </a:spcBef>
        <a:spcAft>
          <a:spcPct val="0"/>
        </a:spcAft>
        <a:defRPr sz="4400">
          <a:solidFill>
            <a:schemeClr val="tx1"/>
          </a:solidFill>
          <a:latin typeface="Calibri" charset="0"/>
        </a:defRPr>
      </a:lvl4pPr>
      <a:lvl5pPr algn="ctr" defTabSz="457200" rtl="0" fontAlgn="base">
        <a:spcBef>
          <a:spcPct val="0"/>
        </a:spcBef>
        <a:spcAft>
          <a:spcPct val="0"/>
        </a:spcAft>
        <a:defRPr sz="4400">
          <a:solidFill>
            <a:schemeClr val="tx1"/>
          </a:solidFill>
          <a:latin typeface="Calibri" charset="0"/>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smtClean="0">
              <a:solidFill>
                <a:srgbClr val="000000"/>
              </a:solidFill>
              <a:latin typeface="Arial" charset="0"/>
              <a:ea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smtClean="0">
              <a:solidFill>
                <a:srgbClr val="000000"/>
              </a:solidFill>
              <a:latin typeface="Arial" charset="0"/>
              <a:ea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9B5BA023-699F-4953-9D53-D4D3B6DCA23D}" type="slidenum">
              <a:rPr lang="en-US" smtClean="0">
                <a:solidFill>
                  <a:srgbClr val="000000"/>
                </a:solidFill>
                <a:latin typeface="Arial" charset="0"/>
                <a:ea typeface="ＭＳ Ｐゴシック"/>
              </a:rPr>
              <a:pPr defTabSz="914400" eaLnBrk="0" fontAlgn="base" hangingPunct="0">
                <a:spcBef>
                  <a:spcPct val="0"/>
                </a:spcBef>
                <a:spcAft>
                  <a:spcPct val="0"/>
                </a:spcAft>
              </a:pPr>
              <a:t>‹#›</a:t>
            </a:fld>
            <a:endParaRPr lang="en-US" smtClean="0">
              <a:solidFill>
                <a:srgbClr val="000000"/>
              </a:solidFill>
              <a:latin typeface="Arial" charset="0"/>
              <a:ea typeface="ＭＳ Ｐゴシック"/>
            </a:endParaRPr>
          </a:p>
        </p:txBody>
      </p:sp>
    </p:spTree>
    <p:extLst>
      <p:ext uri="{BB962C8B-B14F-4D97-AF65-F5344CB8AC3E}">
        <p14:creationId xmlns:p14="http://schemas.microsoft.com/office/powerpoint/2010/main" val="241290590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01638" y="231775"/>
            <a:ext cx="8340725" cy="982663"/>
          </a:xfrm>
          <a:prstGeom prst="rect">
            <a:avLst/>
          </a:prstGeom>
          <a:noFill/>
          <a:ln w="12700">
            <a:noFill/>
            <a:miter lim="800000"/>
            <a:headEnd/>
            <a:tailEnd/>
          </a:ln>
        </p:spPr>
        <p:txBody>
          <a:bodyPr vert="horz" wrap="square" lIns="35711" tIns="35711" rIns="35711" bIns="35711" numCol="1" anchor="b" anchorCtr="0" compatLnSpc="1">
            <a:prstTxWarp prst="textNoShape">
              <a:avLst/>
            </a:prstTxWarp>
          </a:bodyPr>
          <a:lstStyle/>
          <a:p>
            <a:pPr lvl="0"/>
            <a:r>
              <a:rPr lang="en-US" smtClean="0">
                <a:sym typeface="Gill Sans Light" charset="0"/>
              </a:rPr>
              <a:t>Click to edit Master title style</a:t>
            </a:r>
          </a:p>
        </p:txBody>
      </p:sp>
      <p:sp>
        <p:nvSpPr>
          <p:cNvPr id="436227" name="Line 3"/>
          <p:cNvSpPr>
            <a:spLocks noChangeShapeType="1"/>
          </p:cNvSpPr>
          <p:nvPr/>
        </p:nvSpPr>
        <p:spPr bwMode="auto">
          <a:xfrm>
            <a:off x="455613" y="1384300"/>
            <a:ext cx="8232775" cy="0"/>
          </a:xfrm>
          <a:prstGeom prst="line">
            <a:avLst/>
          </a:prstGeom>
          <a:noFill/>
          <a:ln w="12700">
            <a:solidFill>
              <a:srgbClr val="9A9A9A"/>
            </a:solidFill>
            <a:miter lim="800000"/>
            <a:headEnd/>
            <a:tailEnd/>
          </a:ln>
        </p:spPr>
        <p:txBody>
          <a:bodyPr lIns="0" tIns="0" rIns="0" bIns="0"/>
          <a:lstStyle/>
          <a:p>
            <a:pPr defTabSz="914400" fontAlgn="base">
              <a:spcBef>
                <a:spcPct val="0"/>
              </a:spcBef>
              <a:spcAft>
                <a:spcPct val="0"/>
              </a:spcAft>
              <a:defRPr/>
            </a:pPr>
            <a:endParaRPr lang="en-US" i="1">
              <a:solidFill>
                <a:srgbClr val="000000"/>
              </a:solidFill>
              <a:effectLst>
                <a:outerShdw blurRad="38100" dist="38100" dir="2700000" algn="tl">
                  <a:srgbClr val="000000">
                    <a:alpha val="43137"/>
                  </a:srgbClr>
                </a:outerShdw>
              </a:effectLst>
              <a:latin typeface="Arial" pitchFamily="34" charset="0"/>
              <a:cs typeface="Arial" charset="0"/>
            </a:endParaRPr>
          </a:p>
        </p:txBody>
      </p:sp>
      <p:sp>
        <p:nvSpPr>
          <p:cNvPr id="33796" name="Rectangle 4"/>
          <p:cNvSpPr>
            <a:spLocks noGrp="1" noChangeArrowheads="1"/>
          </p:cNvSpPr>
          <p:nvPr>
            <p:ph type="body" idx="1"/>
          </p:nvPr>
        </p:nvSpPr>
        <p:spPr bwMode="auto">
          <a:xfrm>
            <a:off x="401638" y="5973763"/>
            <a:ext cx="8340725" cy="750887"/>
          </a:xfrm>
          <a:prstGeom prst="rect">
            <a:avLst/>
          </a:prstGeom>
          <a:noFill/>
          <a:ln w="12700">
            <a:noFill/>
            <a:miter lim="800000"/>
            <a:headEnd/>
            <a:tailEnd/>
          </a:ln>
        </p:spPr>
        <p:txBody>
          <a:bodyPr vert="horz" wrap="square" lIns="35711" tIns="35711" rIns="35711" bIns="35711" numCol="1" anchor="t" anchorCtr="0" compatLnSpc="1">
            <a:prstTxWarp prst="textNoShape">
              <a:avLst/>
            </a:prstTxWarp>
          </a:bodyPr>
          <a:lstStyle/>
          <a:p>
            <a:pPr lvl="0"/>
            <a:r>
              <a:rPr lang="en-US" smtClean="0">
                <a:sym typeface="Helvetica Neue" charset="0"/>
              </a:rPr>
              <a:t>Click to edit Master text styles</a:t>
            </a:r>
          </a:p>
          <a:p>
            <a:pPr lvl="1"/>
            <a:r>
              <a:rPr lang="en-US" smtClean="0">
                <a:sym typeface="Helvetica Neue" charset="0"/>
              </a:rPr>
              <a:t>Second level</a:t>
            </a:r>
          </a:p>
          <a:p>
            <a:pPr lvl="2"/>
            <a:r>
              <a:rPr lang="en-US" smtClean="0">
                <a:sym typeface="Helvetica Neue" charset="0"/>
              </a:rPr>
              <a:t>Third level</a:t>
            </a:r>
          </a:p>
          <a:p>
            <a:pPr lvl="3"/>
            <a:r>
              <a:rPr lang="en-US" smtClean="0">
                <a:sym typeface="Helvetica Neue" charset="0"/>
              </a:rPr>
              <a:t>Fourth level</a:t>
            </a:r>
          </a:p>
          <a:p>
            <a:pPr lvl="4"/>
            <a:r>
              <a:rPr lang="en-US" smtClean="0">
                <a:sym typeface="Helvetica Neue" charset="0"/>
              </a:rPr>
              <a:t>Fifth level</a:t>
            </a:r>
          </a:p>
        </p:txBody>
      </p:sp>
    </p:spTree>
    <p:extLst>
      <p:ext uri="{BB962C8B-B14F-4D97-AF65-F5344CB8AC3E}">
        <p14:creationId xmlns:p14="http://schemas.microsoft.com/office/powerpoint/2010/main" val="41399245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ransition xmlns:p14="http://schemas.microsoft.com/office/powerpoint/2010/main"/>
  <p:txStyles>
    <p:titleStyle>
      <a:lvl1pPr algn="l" defTabSz="642938" rtl="0" eaLnBrk="0" fontAlgn="base" hangingPunct="0">
        <a:spcBef>
          <a:spcPct val="0"/>
        </a:spcBef>
        <a:spcAft>
          <a:spcPct val="0"/>
        </a:spcAft>
        <a:defRPr sz="3400">
          <a:solidFill>
            <a:schemeClr val="tx1"/>
          </a:solidFill>
          <a:latin typeface="+mj-lt"/>
          <a:ea typeface="+mj-ea"/>
          <a:cs typeface="+mj-cs"/>
          <a:sym typeface="Gill Sans Light" charset="0"/>
        </a:defRPr>
      </a:lvl1pPr>
      <a:lvl2pPr algn="l" defTabSz="642938" rtl="0" eaLnBrk="0" fontAlgn="base" hangingPunct="0">
        <a:spcBef>
          <a:spcPct val="0"/>
        </a:spcBef>
        <a:spcAft>
          <a:spcPct val="0"/>
        </a:spcAft>
        <a:defRPr sz="3400">
          <a:solidFill>
            <a:schemeClr val="tx1"/>
          </a:solidFill>
          <a:latin typeface="Gill Sans Light" charset="0"/>
          <a:sym typeface="Gill Sans Light" charset="0"/>
        </a:defRPr>
      </a:lvl2pPr>
      <a:lvl3pPr algn="l" defTabSz="642938" rtl="0" eaLnBrk="0" fontAlgn="base" hangingPunct="0">
        <a:spcBef>
          <a:spcPct val="0"/>
        </a:spcBef>
        <a:spcAft>
          <a:spcPct val="0"/>
        </a:spcAft>
        <a:defRPr sz="3400">
          <a:solidFill>
            <a:schemeClr val="tx1"/>
          </a:solidFill>
          <a:latin typeface="Gill Sans Light" charset="0"/>
          <a:sym typeface="Gill Sans Light" charset="0"/>
        </a:defRPr>
      </a:lvl3pPr>
      <a:lvl4pPr algn="l" defTabSz="642938" rtl="0" eaLnBrk="0" fontAlgn="base" hangingPunct="0">
        <a:spcBef>
          <a:spcPct val="0"/>
        </a:spcBef>
        <a:spcAft>
          <a:spcPct val="0"/>
        </a:spcAft>
        <a:defRPr sz="3400">
          <a:solidFill>
            <a:schemeClr val="tx1"/>
          </a:solidFill>
          <a:latin typeface="Gill Sans Light" charset="0"/>
          <a:sym typeface="Gill Sans Light" charset="0"/>
        </a:defRPr>
      </a:lvl4pPr>
      <a:lvl5pPr algn="l" defTabSz="642938" rtl="0" eaLnBrk="0" fontAlgn="base" hangingPunct="0">
        <a:spcBef>
          <a:spcPct val="0"/>
        </a:spcBef>
        <a:spcAft>
          <a:spcPct val="0"/>
        </a:spcAft>
        <a:defRPr sz="3400">
          <a:solidFill>
            <a:schemeClr val="tx1"/>
          </a:solidFill>
          <a:latin typeface="Gill Sans Light" charset="0"/>
          <a:sym typeface="Gill Sans Light" charset="0"/>
        </a:defRPr>
      </a:lvl5pPr>
      <a:lvl6pPr marL="457200" algn="l" defTabSz="642938" rtl="0" fontAlgn="base">
        <a:spcBef>
          <a:spcPct val="0"/>
        </a:spcBef>
        <a:spcAft>
          <a:spcPct val="0"/>
        </a:spcAft>
        <a:defRPr sz="3400">
          <a:solidFill>
            <a:schemeClr val="tx1"/>
          </a:solidFill>
          <a:latin typeface="Gill Sans Light" charset="0"/>
          <a:sym typeface="Gill Sans Light" charset="0"/>
        </a:defRPr>
      </a:lvl6pPr>
      <a:lvl7pPr marL="914400" algn="l" defTabSz="642938" rtl="0" fontAlgn="base">
        <a:spcBef>
          <a:spcPct val="0"/>
        </a:spcBef>
        <a:spcAft>
          <a:spcPct val="0"/>
        </a:spcAft>
        <a:defRPr sz="3400">
          <a:solidFill>
            <a:schemeClr val="tx1"/>
          </a:solidFill>
          <a:latin typeface="Gill Sans Light" charset="0"/>
          <a:sym typeface="Gill Sans Light" charset="0"/>
        </a:defRPr>
      </a:lvl7pPr>
      <a:lvl8pPr marL="1371600" algn="l" defTabSz="642938" rtl="0" fontAlgn="base">
        <a:spcBef>
          <a:spcPct val="0"/>
        </a:spcBef>
        <a:spcAft>
          <a:spcPct val="0"/>
        </a:spcAft>
        <a:defRPr sz="3400">
          <a:solidFill>
            <a:schemeClr val="tx1"/>
          </a:solidFill>
          <a:latin typeface="Gill Sans Light" charset="0"/>
          <a:sym typeface="Gill Sans Light" charset="0"/>
        </a:defRPr>
      </a:lvl8pPr>
      <a:lvl9pPr marL="1828800" algn="l" defTabSz="642938" rtl="0" fontAlgn="base">
        <a:spcBef>
          <a:spcPct val="0"/>
        </a:spcBef>
        <a:spcAft>
          <a:spcPct val="0"/>
        </a:spcAft>
        <a:defRPr sz="3400">
          <a:solidFill>
            <a:schemeClr val="tx1"/>
          </a:solidFill>
          <a:latin typeface="Gill Sans Light" charset="0"/>
          <a:sym typeface="Gill Sans Light" charset="0"/>
        </a:defRPr>
      </a:lvl9pPr>
    </p:titleStyle>
    <p:bodyStyle>
      <a:lvl1pPr marL="187325" indent="-187325" algn="l" defTabSz="642938" rtl="0" eaLnBrk="0" fontAlgn="base" hangingPunct="0">
        <a:spcBef>
          <a:spcPts val="1688"/>
        </a:spcBef>
        <a:spcAft>
          <a:spcPct val="0"/>
        </a:spcAft>
        <a:defRPr>
          <a:solidFill>
            <a:srgbClr val="747474"/>
          </a:solidFill>
          <a:latin typeface="+mn-lt"/>
          <a:ea typeface="+mn-ea"/>
          <a:cs typeface="+mn-cs"/>
          <a:sym typeface="Helvetica Neue" charset="0"/>
        </a:defRPr>
      </a:lvl1pPr>
      <a:lvl2pPr marL="463550" indent="-187325" algn="l" defTabSz="642938" rtl="0" eaLnBrk="0" fontAlgn="base" hangingPunct="0">
        <a:spcBef>
          <a:spcPts val="1688"/>
        </a:spcBef>
        <a:spcAft>
          <a:spcPct val="0"/>
        </a:spcAft>
        <a:buClr>
          <a:srgbClr val="747474"/>
        </a:buClr>
        <a:buSzPct val="100000"/>
        <a:buFont typeface="Helvetica Neue" charset="0"/>
        <a:buChar char="•"/>
        <a:defRPr>
          <a:solidFill>
            <a:srgbClr val="747474"/>
          </a:solidFill>
          <a:latin typeface="+mn-lt"/>
          <a:sym typeface="Helvetica Neue" charset="0"/>
        </a:defRPr>
      </a:lvl2pPr>
      <a:lvl3pPr marL="776288" indent="-187325" algn="l" defTabSz="642938" rtl="0" eaLnBrk="0" fontAlgn="base" hangingPunct="0">
        <a:spcBef>
          <a:spcPts val="1688"/>
        </a:spcBef>
        <a:spcAft>
          <a:spcPct val="0"/>
        </a:spcAft>
        <a:buClr>
          <a:srgbClr val="747474"/>
        </a:buClr>
        <a:buSzPct val="100000"/>
        <a:buFont typeface="Helvetica Neue" charset="0"/>
        <a:buChar char="•"/>
        <a:defRPr>
          <a:solidFill>
            <a:srgbClr val="747474"/>
          </a:solidFill>
          <a:latin typeface="+mn-lt"/>
          <a:sym typeface="Helvetica Neue" charset="0"/>
        </a:defRPr>
      </a:lvl3pPr>
      <a:lvl4pPr marL="1089025" indent="-187325" algn="l" defTabSz="642938" rtl="0" eaLnBrk="0" fontAlgn="base" hangingPunct="0">
        <a:spcBef>
          <a:spcPts val="3375"/>
        </a:spcBef>
        <a:spcAft>
          <a:spcPct val="0"/>
        </a:spcAft>
        <a:buClr>
          <a:srgbClr val="747474"/>
        </a:buClr>
        <a:buSzPct val="100000"/>
        <a:buFont typeface="Helvetica Neue" charset="0"/>
        <a:buChar char="•"/>
        <a:defRPr>
          <a:solidFill>
            <a:srgbClr val="747474"/>
          </a:solidFill>
          <a:latin typeface="+mn-lt"/>
          <a:sym typeface="Helvetica Neue" charset="0"/>
        </a:defRPr>
      </a:lvl4pPr>
      <a:lvl5pPr marL="1401763" indent="-187325" algn="l" defTabSz="642938" rtl="0" eaLnBrk="0" fontAlgn="base" hangingPunct="0">
        <a:spcBef>
          <a:spcPts val="3375"/>
        </a:spcBef>
        <a:spcAft>
          <a:spcPct val="0"/>
        </a:spcAft>
        <a:buClr>
          <a:srgbClr val="747474"/>
        </a:buClr>
        <a:buSzPct val="100000"/>
        <a:buFont typeface="Helvetica Neue" charset="0"/>
        <a:buChar char="•"/>
        <a:defRPr>
          <a:solidFill>
            <a:srgbClr val="747474"/>
          </a:solidFill>
          <a:latin typeface="+mn-lt"/>
          <a:sym typeface="Helvetica Neue" charset="0"/>
        </a:defRPr>
      </a:lvl5pPr>
      <a:lvl6pPr marL="1858963" indent="-187325" algn="l" defTabSz="642938" rtl="0" fontAlgn="base">
        <a:spcBef>
          <a:spcPts val="3375"/>
        </a:spcBef>
        <a:spcAft>
          <a:spcPct val="0"/>
        </a:spcAft>
        <a:buClr>
          <a:srgbClr val="747474"/>
        </a:buClr>
        <a:buSzPct val="100000"/>
        <a:buFont typeface="Helvetica Neue" charset="0"/>
        <a:buChar char="•"/>
        <a:defRPr>
          <a:solidFill>
            <a:srgbClr val="747474"/>
          </a:solidFill>
          <a:latin typeface="+mn-lt"/>
          <a:sym typeface="Helvetica Neue" charset="0"/>
        </a:defRPr>
      </a:lvl6pPr>
      <a:lvl7pPr marL="2316163" indent="-187325" algn="l" defTabSz="642938" rtl="0" fontAlgn="base">
        <a:spcBef>
          <a:spcPts val="3375"/>
        </a:spcBef>
        <a:spcAft>
          <a:spcPct val="0"/>
        </a:spcAft>
        <a:buClr>
          <a:srgbClr val="747474"/>
        </a:buClr>
        <a:buSzPct val="100000"/>
        <a:buFont typeface="Helvetica Neue" charset="0"/>
        <a:buChar char="•"/>
        <a:defRPr>
          <a:solidFill>
            <a:srgbClr val="747474"/>
          </a:solidFill>
          <a:latin typeface="+mn-lt"/>
          <a:sym typeface="Helvetica Neue" charset="0"/>
        </a:defRPr>
      </a:lvl7pPr>
      <a:lvl8pPr marL="2773363" indent="-187325" algn="l" defTabSz="642938" rtl="0" fontAlgn="base">
        <a:spcBef>
          <a:spcPts val="3375"/>
        </a:spcBef>
        <a:spcAft>
          <a:spcPct val="0"/>
        </a:spcAft>
        <a:buClr>
          <a:srgbClr val="747474"/>
        </a:buClr>
        <a:buSzPct val="100000"/>
        <a:buFont typeface="Helvetica Neue" charset="0"/>
        <a:buChar char="•"/>
        <a:defRPr>
          <a:solidFill>
            <a:srgbClr val="747474"/>
          </a:solidFill>
          <a:latin typeface="+mn-lt"/>
          <a:sym typeface="Helvetica Neue" charset="0"/>
        </a:defRPr>
      </a:lvl8pPr>
      <a:lvl9pPr marL="3230563" indent="-187325" algn="l" defTabSz="642938" rtl="0" fontAlgn="base">
        <a:spcBef>
          <a:spcPts val="3375"/>
        </a:spcBef>
        <a:spcAft>
          <a:spcPct val="0"/>
        </a:spcAft>
        <a:buClr>
          <a:srgbClr val="747474"/>
        </a:buClr>
        <a:buSzPct val="100000"/>
        <a:buFont typeface="Helvetica Neue" charset="0"/>
        <a:buChar char="•"/>
        <a:defRPr>
          <a:solidFill>
            <a:srgbClr val="747474"/>
          </a:solidFill>
          <a:latin typeface="+mn-lt"/>
          <a:sym typeface="Helvetica Neu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15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effectLst/>
                <a:latin typeface="+mn-lt"/>
              </a:defRPr>
            </a:lvl1pPr>
          </a:lstStyle>
          <a:p>
            <a:pPr defTabSz="914400" fontAlgn="base">
              <a:spcBef>
                <a:spcPct val="0"/>
              </a:spcBef>
              <a:spcAft>
                <a:spcPct val="0"/>
              </a:spcAft>
              <a:defRPr/>
            </a:pPr>
            <a:endParaRPr lang="en-US">
              <a:solidFill>
                <a:srgbClr val="000000"/>
              </a:solidFill>
              <a:latin typeface="Times"/>
            </a:endParaRPr>
          </a:p>
        </p:txBody>
      </p:sp>
      <p:sp>
        <p:nvSpPr>
          <p:cNvPr id="451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effectLst/>
                <a:latin typeface="+mn-lt"/>
              </a:defRPr>
            </a:lvl1pPr>
          </a:lstStyle>
          <a:p>
            <a:pPr defTabSz="914400" fontAlgn="base">
              <a:spcBef>
                <a:spcPct val="0"/>
              </a:spcBef>
              <a:spcAft>
                <a:spcPct val="0"/>
              </a:spcAft>
              <a:defRPr/>
            </a:pPr>
            <a:endParaRPr lang="en-US">
              <a:solidFill>
                <a:srgbClr val="000000"/>
              </a:solidFill>
              <a:latin typeface="Times"/>
            </a:endParaRPr>
          </a:p>
        </p:txBody>
      </p:sp>
      <p:sp>
        <p:nvSpPr>
          <p:cNvPr id="4515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effectLst/>
                <a:latin typeface="+mn-lt"/>
              </a:defRPr>
            </a:lvl1pPr>
          </a:lstStyle>
          <a:p>
            <a:pPr defTabSz="914400" fontAlgn="base">
              <a:spcBef>
                <a:spcPct val="0"/>
              </a:spcBef>
              <a:spcAft>
                <a:spcPct val="0"/>
              </a:spcAft>
              <a:defRPr/>
            </a:pPr>
            <a:fld id="{0204C8E9-FEDF-5841-B3F1-7DED4ACD460D}" type="slidenum">
              <a:rPr lang="en-US">
                <a:solidFill>
                  <a:srgbClr val="000000"/>
                </a:solidFill>
                <a:latin typeface="Times"/>
              </a:rPr>
              <a:pPr defTabSz="914400" fontAlgn="base">
                <a:spcBef>
                  <a:spcPct val="0"/>
                </a:spcBef>
                <a:spcAft>
                  <a:spcPct val="0"/>
                </a:spcAft>
                <a:defRPr/>
              </a:pPr>
              <a:t>‹#›</a:t>
            </a:fld>
            <a:endParaRPr lang="en-US">
              <a:solidFill>
                <a:srgbClr val="000000"/>
              </a:solidFill>
              <a:latin typeface="Times"/>
            </a:endParaRPr>
          </a:p>
        </p:txBody>
      </p:sp>
    </p:spTree>
    <p:extLst>
      <p:ext uri="{BB962C8B-B14F-4D97-AF65-F5344CB8AC3E}">
        <p14:creationId xmlns:p14="http://schemas.microsoft.com/office/powerpoint/2010/main" val="3491975740"/>
      </p:ext>
    </p:extLst>
  </p:cSld>
  <p:clrMap bg1="lt1" tx1="dk1" bg2="lt2" tx2="dk2" accent1="accent1" accent2="accent2" accent3="accent3" accent4="accent4" accent5="accent5" accent6="accent6" hlink="hlink" folHlink="folHlink"/>
  <p:sldLayoutIdLst>
    <p:sldLayoutId id="214748398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cs typeface="+mn-cs"/>
              </a:defRPr>
            </a:lvl1p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cs typeface="+mn-cs"/>
              </a:defRPr>
            </a:lvl1p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cs typeface="+mn-cs"/>
              </a:defRPr>
            </a:lvl1pPr>
          </a:lstStyle>
          <a:p>
            <a:pPr defTabSz="914400" fontAlgn="base">
              <a:spcBef>
                <a:spcPct val="0"/>
              </a:spcBef>
              <a:spcAft>
                <a:spcPct val="0"/>
              </a:spcAft>
            </a:pPr>
            <a:fld id="{E0F40A11-540D-1445-8193-A895C9F6F157}" type="slidenum">
              <a:rPr lang="en-US">
                <a:solidFill>
                  <a:srgbClr val="000000"/>
                </a:solidFill>
                <a:latin typeface="Arial" charset="0"/>
                <a:ea typeface="ＭＳ Ｐゴシック" charset="0"/>
                <a:cs typeface="ＭＳ Ｐゴシック"/>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a:endParaRPr>
          </a:p>
        </p:txBody>
      </p:sp>
    </p:spTree>
    <p:extLst>
      <p:ext uri="{BB962C8B-B14F-4D97-AF65-F5344CB8AC3E}">
        <p14:creationId xmlns:p14="http://schemas.microsoft.com/office/powerpoint/2010/main" val="1817427531"/>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F564CCC2-0FCC-7948-A956-230C0A7B5E3B}" type="slidenum">
              <a:rPr lang="en-US">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4078849406"/>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AE803-4DF4-FB4B-83B1-D22826961824}" type="datetimeFigureOut">
              <a:rPr lang="en-US" smtClean="0">
                <a:solidFill>
                  <a:prstClr val="black">
                    <a:tint val="75000"/>
                  </a:prstClr>
                </a:solidFill>
                <a:latin typeface="Calibri"/>
              </a:rPr>
              <a:pPr/>
              <a:t>4/21/14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6B49C-E7CF-5E4C-93D2-06ABAFD912A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03440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0"/>
            <a:ext cx="8204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t>Klicken Sie, um das Titelformat </a:t>
            </a:r>
          </a:p>
        </p:txBody>
      </p:sp>
      <p:sp>
        <p:nvSpPr>
          <p:cNvPr id="1027" name="Rectangle 3"/>
          <p:cNvSpPr>
            <a:spLocks noGrp="1" noChangeArrowheads="1"/>
          </p:cNvSpPr>
          <p:nvPr>
            <p:ph type="body" idx="1"/>
          </p:nvPr>
        </p:nvSpPr>
        <p:spPr bwMode="auto">
          <a:xfrm>
            <a:off x="468313" y="1484313"/>
            <a:ext cx="8204200"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mn-ea"/>
              </a:defRPr>
            </a:lvl1pPr>
          </a:lstStyle>
          <a:p>
            <a:pPr defTabSz="914400" fontAlgn="base">
              <a:spcBef>
                <a:spcPct val="0"/>
              </a:spcBef>
              <a:spcAft>
                <a:spcPct val="0"/>
              </a:spcAft>
              <a:defRPr/>
            </a:pPr>
            <a:endParaRPr lang="de-DE">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mn-ea"/>
              </a:defRPr>
            </a:lvl1pPr>
          </a:lstStyle>
          <a:p>
            <a:pPr defTabSz="914400" fontAlgn="base">
              <a:spcBef>
                <a:spcPct val="0"/>
              </a:spcBef>
              <a:spcAft>
                <a:spcPct val="0"/>
              </a:spcAft>
              <a:defRPr/>
            </a:pPr>
            <a:endParaRPr lang="de-DE">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39C5BF41-143E-2948-8654-76F6CA72443E}" type="slidenum">
              <a:rPr lang="de-DE" smtClean="0">
                <a:solidFill>
                  <a:srgbClr val="000000"/>
                </a:solidFill>
                <a:latin typeface="Times New Roman" charset="0"/>
                <a:ea typeface="ＭＳ Ｐゴシック" charset="0"/>
              </a:rPr>
              <a:pPr defTabSz="914400" fontAlgn="base">
                <a:spcBef>
                  <a:spcPct val="0"/>
                </a:spcBef>
                <a:spcAft>
                  <a:spcPct val="0"/>
                </a:spcAft>
              </a:pPr>
              <a:t>‹#›</a:t>
            </a:fld>
            <a:endParaRPr lang="de-DE" smtClean="0">
              <a:solidFill>
                <a:srgbClr val="000000"/>
              </a:solidFill>
              <a:latin typeface="Times New Roman" charset="0"/>
              <a:ea typeface="ＭＳ Ｐゴシック" charset="0"/>
            </a:endParaRPr>
          </a:p>
        </p:txBody>
      </p:sp>
      <p:sp>
        <p:nvSpPr>
          <p:cNvPr id="1031" name="Rectangle 7"/>
          <p:cNvSpPr>
            <a:spLocks noChangeArrowheads="1"/>
          </p:cNvSpPr>
          <p:nvPr userDrawn="1"/>
        </p:nvSpPr>
        <p:spPr bwMode="auto">
          <a:xfrm>
            <a:off x="1258888" y="1125538"/>
            <a:ext cx="7416800" cy="144462"/>
          </a:xfrm>
          <a:prstGeom prst="rect">
            <a:avLst/>
          </a:prstGeom>
          <a:gradFill rotWithShape="1">
            <a:gsLst>
              <a:gs pos="0">
                <a:schemeClr val="bg1"/>
              </a:gs>
              <a:gs pos="100000">
                <a:srgbClr val="00006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smtClean="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3145237093"/>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 id="2147484086" r:id="rId14"/>
  </p:sldLayoutIdLst>
  <p:transition xmlns:p14="http://schemas.microsoft.com/office/powerpoint/2010/main" spd="med">
    <p:wipe dir="r"/>
  </p:transition>
  <p:txStyles>
    <p:titleStyle>
      <a:lvl1pPr algn="r" rtl="0" eaLnBrk="0" fontAlgn="base" hangingPunct="0">
        <a:spcBef>
          <a:spcPct val="0"/>
        </a:spcBef>
        <a:spcAft>
          <a:spcPct val="0"/>
        </a:spcAft>
        <a:defRPr sz="4400" b="1">
          <a:solidFill>
            <a:srgbClr val="000066"/>
          </a:solidFill>
          <a:latin typeface="+mj-lt"/>
          <a:ea typeface="ＭＳ Ｐゴシック" charset="0"/>
          <a:cs typeface="+mj-cs"/>
        </a:defRPr>
      </a:lvl1pPr>
      <a:lvl2pPr algn="r" rtl="0" eaLnBrk="0" fontAlgn="base" hangingPunct="0">
        <a:spcBef>
          <a:spcPct val="0"/>
        </a:spcBef>
        <a:spcAft>
          <a:spcPct val="0"/>
        </a:spcAft>
        <a:defRPr sz="4400" b="1">
          <a:solidFill>
            <a:srgbClr val="000066"/>
          </a:solidFill>
          <a:latin typeface="Calibri" pitchFamily="34" charset="0"/>
          <a:ea typeface="ＭＳ Ｐゴシック" charset="0"/>
        </a:defRPr>
      </a:lvl2pPr>
      <a:lvl3pPr algn="r" rtl="0" eaLnBrk="0" fontAlgn="base" hangingPunct="0">
        <a:spcBef>
          <a:spcPct val="0"/>
        </a:spcBef>
        <a:spcAft>
          <a:spcPct val="0"/>
        </a:spcAft>
        <a:defRPr sz="4400" b="1">
          <a:solidFill>
            <a:srgbClr val="000066"/>
          </a:solidFill>
          <a:latin typeface="Calibri" pitchFamily="34" charset="0"/>
          <a:ea typeface="ＭＳ Ｐゴシック" charset="0"/>
        </a:defRPr>
      </a:lvl3pPr>
      <a:lvl4pPr algn="r" rtl="0" eaLnBrk="0" fontAlgn="base" hangingPunct="0">
        <a:spcBef>
          <a:spcPct val="0"/>
        </a:spcBef>
        <a:spcAft>
          <a:spcPct val="0"/>
        </a:spcAft>
        <a:defRPr sz="4400" b="1">
          <a:solidFill>
            <a:srgbClr val="000066"/>
          </a:solidFill>
          <a:latin typeface="Calibri" pitchFamily="34" charset="0"/>
          <a:ea typeface="ＭＳ Ｐゴシック" charset="0"/>
        </a:defRPr>
      </a:lvl4pPr>
      <a:lvl5pPr algn="r" rtl="0" eaLnBrk="0" fontAlgn="base" hangingPunct="0">
        <a:spcBef>
          <a:spcPct val="0"/>
        </a:spcBef>
        <a:spcAft>
          <a:spcPct val="0"/>
        </a:spcAft>
        <a:defRPr sz="4400" b="1">
          <a:solidFill>
            <a:srgbClr val="000066"/>
          </a:solidFill>
          <a:latin typeface="Calibri" pitchFamily="34" charset="0"/>
          <a:ea typeface="ＭＳ Ｐゴシック" charset="0"/>
        </a:defRPr>
      </a:lvl5pPr>
      <a:lvl6pPr marL="457200" algn="r" rtl="0" fontAlgn="base">
        <a:spcBef>
          <a:spcPct val="0"/>
        </a:spcBef>
        <a:spcAft>
          <a:spcPct val="0"/>
        </a:spcAft>
        <a:defRPr sz="4400" b="1">
          <a:solidFill>
            <a:srgbClr val="000066"/>
          </a:solidFill>
          <a:latin typeface="Calibri" pitchFamily="34" charset="0"/>
        </a:defRPr>
      </a:lvl6pPr>
      <a:lvl7pPr marL="914400" algn="r" rtl="0" fontAlgn="base">
        <a:spcBef>
          <a:spcPct val="0"/>
        </a:spcBef>
        <a:spcAft>
          <a:spcPct val="0"/>
        </a:spcAft>
        <a:defRPr sz="4400" b="1">
          <a:solidFill>
            <a:srgbClr val="000066"/>
          </a:solidFill>
          <a:latin typeface="Calibri" pitchFamily="34" charset="0"/>
        </a:defRPr>
      </a:lvl7pPr>
      <a:lvl8pPr marL="1371600" algn="r" rtl="0" fontAlgn="base">
        <a:spcBef>
          <a:spcPct val="0"/>
        </a:spcBef>
        <a:spcAft>
          <a:spcPct val="0"/>
        </a:spcAft>
        <a:defRPr sz="4400" b="1">
          <a:solidFill>
            <a:srgbClr val="000066"/>
          </a:solidFill>
          <a:latin typeface="Calibri" pitchFamily="34" charset="0"/>
        </a:defRPr>
      </a:lvl8pPr>
      <a:lvl9pPr marL="1828800" algn="r" rtl="0" fontAlgn="base">
        <a:spcBef>
          <a:spcPct val="0"/>
        </a:spcBef>
        <a:spcAft>
          <a:spcPct val="0"/>
        </a:spcAft>
        <a:defRPr sz="4400" b="1">
          <a:solidFill>
            <a:srgbClr val="000066"/>
          </a:solidFill>
          <a:latin typeface="Calibri" pitchFamily="34" charset="0"/>
        </a:defRPr>
      </a:lvl9pPr>
    </p:titleStyle>
    <p:bodyStyle>
      <a:lvl1pPr marL="342900" indent="-342900" algn="l" rtl="0" eaLnBrk="0" fontAlgn="base" hangingPunct="0">
        <a:spcBef>
          <a:spcPct val="20000"/>
        </a:spcBef>
        <a:spcAft>
          <a:spcPct val="0"/>
        </a:spcAft>
        <a:buClr>
          <a:srgbClr val="FF0000"/>
        </a:buClr>
        <a:buSzPct val="130000"/>
        <a:buFont typeface="Wingdings" charset="0"/>
        <a:buChar char="§"/>
        <a:defRPr sz="3200">
          <a:solidFill>
            <a:srgbClr val="000066"/>
          </a:solidFill>
          <a:latin typeface="+mn-lt"/>
          <a:ea typeface="ＭＳ Ｐゴシック" charset="0"/>
          <a:cs typeface="+mn-cs"/>
        </a:defRPr>
      </a:lvl1pPr>
      <a:lvl2pPr marL="742950" indent="-285750" algn="l" rtl="0" eaLnBrk="0" fontAlgn="base" hangingPunct="0">
        <a:spcBef>
          <a:spcPct val="20000"/>
        </a:spcBef>
        <a:spcAft>
          <a:spcPct val="0"/>
        </a:spcAft>
        <a:buClr>
          <a:srgbClr val="FF0000"/>
        </a:buClr>
        <a:buFont typeface="Wingdings" charset="0"/>
        <a:buChar char="§"/>
        <a:defRPr sz="2800">
          <a:solidFill>
            <a:srgbClr val="000066"/>
          </a:solidFill>
          <a:latin typeface="+mn-lt"/>
          <a:ea typeface="ＭＳ Ｐゴシック" charset="0"/>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Font typeface="Wingdings" pitchFamily="2" charset="2"/>
        <a:buChar char="§"/>
        <a:defRPr sz="2000">
          <a:solidFill>
            <a:schemeClr val="tx1"/>
          </a:solidFill>
          <a:latin typeface="+mn-lt"/>
        </a:defRPr>
      </a:lvl6pPr>
      <a:lvl7pPr marL="2971800" indent="-228600" algn="l" rtl="0" fontAlgn="base">
        <a:spcBef>
          <a:spcPct val="20000"/>
        </a:spcBef>
        <a:spcAft>
          <a:spcPct val="0"/>
        </a:spcAft>
        <a:buFont typeface="Wingdings" pitchFamily="2" charset="2"/>
        <a:buChar char="§"/>
        <a:defRPr sz="2000">
          <a:solidFill>
            <a:schemeClr val="tx1"/>
          </a:solidFill>
          <a:latin typeface="+mn-lt"/>
        </a:defRPr>
      </a:lvl7pPr>
      <a:lvl8pPr marL="3429000" indent="-228600" algn="l" rtl="0" fontAlgn="base">
        <a:spcBef>
          <a:spcPct val="20000"/>
        </a:spcBef>
        <a:spcAft>
          <a:spcPct val="0"/>
        </a:spcAft>
        <a:buFont typeface="Wingdings" pitchFamily="2" charset="2"/>
        <a:buChar char="§"/>
        <a:defRPr sz="2000">
          <a:solidFill>
            <a:schemeClr val="tx1"/>
          </a:solidFill>
          <a:latin typeface="+mn-lt"/>
        </a:defRPr>
      </a:lvl8pPr>
      <a:lvl9pPr marL="3886200" indent="-228600" algn="l" rtl="0" fontAlgn="base">
        <a:spcBef>
          <a:spcPct val="20000"/>
        </a:spcBef>
        <a:spcAft>
          <a:spcPct val="0"/>
        </a:spcAft>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0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defTabSz="914400" fontAlgn="base">
              <a:spcBef>
                <a:spcPct val="0"/>
              </a:spcBef>
              <a:spcAft>
                <a:spcPct val="0"/>
              </a:spcAft>
              <a:defRPr/>
            </a:pPr>
            <a:endParaRPr lang="en-US">
              <a:latin typeface="Times New Roman"/>
              <a:ea typeface="ＭＳ Ｐゴシック" charset="0"/>
            </a:endParaRPr>
          </a:p>
        </p:txBody>
      </p:sp>
      <p:sp>
        <p:nvSpPr>
          <p:cNvPr id="150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defTabSz="914400" fontAlgn="base">
              <a:spcBef>
                <a:spcPct val="0"/>
              </a:spcBef>
              <a:spcAft>
                <a:spcPct val="0"/>
              </a:spcAft>
              <a:defRPr/>
            </a:pPr>
            <a:endParaRPr lang="en-US">
              <a:latin typeface="Times New Roman"/>
              <a:ea typeface="ＭＳ Ｐゴシック" charset="0"/>
            </a:endParaRPr>
          </a:p>
        </p:txBody>
      </p:sp>
      <p:sp>
        <p:nvSpPr>
          <p:cNvPr id="150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cs typeface="+mn-cs"/>
              </a:defRPr>
            </a:lvl1pPr>
          </a:lstStyle>
          <a:p>
            <a:pPr defTabSz="914400" fontAlgn="base">
              <a:spcBef>
                <a:spcPct val="0"/>
              </a:spcBef>
              <a:spcAft>
                <a:spcPct val="0"/>
              </a:spcAft>
              <a:defRPr/>
            </a:pPr>
            <a:fld id="{C3774AD8-C73F-4BAC-B983-40345A7B3F2E}" type="slidenum">
              <a:rPr lang="en-US">
                <a:latin typeface="Times New Roman"/>
                <a:ea typeface="ＭＳ Ｐゴシック" charset="0"/>
              </a:rPr>
              <a:pPr defTabSz="914400" fontAlgn="base">
                <a:spcBef>
                  <a:spcPct val="0"/>
                </a:spcBef>
                <a:spcAft>
                  <a:spcPct val="0"/>
                </a:spcAft>
                <a:defRPr/>
              </a:pPr>
              <a:t>‹#›</a:t>
            </a:fld>
            <a:endParaRPr lang="en-US">
              <a:latin typeface="Times New Roman"/>
              <a:ea typeface="ＭＳ Ｐゴシック" charset="0"/>
            </a:endParaRPr>
          </a:p>
        </p:txBody>
      </p:sp>
    </p:spTree>
    <p:extLst>
      <p:ext uri="{BB962C8B-B14F-4D97-AF65-F5344CB8AC3E}">
        <p14:creationId xmlns:p14="http://schemas.microsoft.com/office/powerpoint/2010/main" val="2895834821"/>
      </p:ext>
    </p:extLst>
  </p:cSld>
  <p:clrMap bg1="lt1" tx1="dk1" bg2="lt2" tx2="dk2" accent1="accent1" accent2="accent2" accent3="accent3" accent4="accent4" accent5="accent5" accent6="accent6" hlink="hlink" folHlink="folHlink"/>
  <p:sldLayoutIdLst>
    <p:sldLayoutId id="2147484088" r:id="rId1"/>
    <p:sldLayoutId id="214748408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19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mn-ea"/>
                <a:cs typeface="+mn-cs"/>
              </a:defRPr>
            </a:lvl1pPr>
          </a:lstStyle>
          <a:p>
            <a:pPr defTabSz="914400" fontAlgn="base">
              <a:spcBef>
                <a:spcPct val="0"/>
              </a:spcBef>
              <a:spcAft>
                <a:spcPct val="0"/>
              </a:spcAft>
              <a:defRPr/>
            </a:pPr>
            <a:endParaRPr lang="en-US">
              <a:latin typeface="Arial"/>
            </a:endParaRPr>
          </a:p>
        </p:txBody>
      </p:sp>
      <p:sp>
        <p:nvSpPr>
          <p:cNvPr id="2119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mn-ea"/>
                <a:cs typeface="+mn-cs"/>
              </a:defRPr>
            </a:lvl1pPr>
          </a:lstStyle>
          <a:p>
            <a:pPr defTabSz="914400" fontAlgn="base">
              <a:spcBef>
                <a:spcPct val="0"/>
              </a:spcBef>
              <a:spcAft>
                <a:spcPct val="0"/>
              </a:spcAft>
              <a:defRPr/>
            </a:pPr>
            <a:endParaRPr lang="en-US">
              <a:latin typeface="Arial"/>
            </a:endParaRPr>
          </a:p>
        </p:txBody>
      </p:sp>
      <p:sp>
        <p:nvSpPr>
          <p:cNvPr id="2119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defTabSz="914400" fontAlgn="base">
              <a:spcBef>
                <a:spcPct val="0"/>
              </a:spcBef>
              <a:spcAft>
                <a:spcPct val="0"/>
              </a:spcAft>
              <a:defRPr/>
            </a:pPr>
            <a:fld id="{D138A274-EFE7-3542-AFCE-1F0062DE61E6}"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2985778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mn-ea"/>
                <a:cs typeface="+mn-cs"/>
              </a:defRPr>
            </a:lvl1pPr>
          </a:lstStyle>
          <a:p>
            <a:pPr defTabSz="914400" fontAlgn="base">
              <a:spcBef>
                <a:spcPct val="0"/>
              </a:spcBef>
              <a:spcAft>
                <a:spcPct val="0"/>
              </a:spcAft>
              <a:defRPr/>
            </a:pPr>
            <a:endParaRPr lang="en-US">
              <a:latin typeface="Times New Roman"/>
            </a:endParaRPr>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mn-ea"/>
                <a:cs typeface="+mn-cs"/>
              </a:defRPr>
            </a:lvl1pPr>
          </a:lstStyle>
          <a:p>
            <a:pPr defTabSz="914400" fontAlgn="base">
              <a:spcBef>
                <a:spcPct val="0"/>
              </a:spcBef>
              <a:spcAft>
                <a:spcPct val="0"/>
              </a:spcAft>
              <a:defRPr/>
            </a:pPr>
            <a:endParaRPr lang="en-US">
              <a:latin typeface="Times New Roman"/>
            </a:endParaRPr>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ＭＳ Ｐゴシック" charset="0"/>
              </a:defRPr>
            </a:lvl1pPr>
          </a:lstStyle>
          <a:p>
            <a:pPr defTabSz="914400" fontAlgn="base">
              <a:spcBef>
                <a:spcPct val="0"/>
              </a:spcBef>
              <a:spcAft>
                <a:spcPct val="0"/>
              </a:spcAft>
              <a:defRPr/>
            </a:pPr>
            <a:fld id="{E98D9B7D-0AC3-1E40-8932-D8779C253A8B}"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21686094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72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ＭＳ Ｐゴシック" charset="0"/>
              </a:defRPr>
            </a:lvl1pPr>
          </a:lstStyle>
          <a:p>
            <a:pPr defTabSz="914400" fontAlgn="base">
              <a:spcBef>
                <a:spcPct val="0"/>
              </a:spcBef>
              <a:spcAft>
                <a:spcPct val="0"/>
              </a:spcAft>
              <a:defRPr/>
            </a:pPr>
            <a:fld id="{1022D30C-4E48-9145-8DBE-F876E00E4E72}" type="datetimeFigureOut">
              <a:rPr lang="en-US">
                <a:ea typeface="ＭＳ Ｐゴシック" charset="0"/>
              </a:rPr>
              <a:pPr defTabSz="914400" fontAlgn="base">
                <a:spcBef>
                  <a:spcPct val="0"/>
                </a:spcBef>
                <a:spcAft>
                  <a:spcPct val="0"/>
                </a:spcAft>
                <a:defRPr/>
              </a:pPr>
              <a:t>4/21/14</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0"/>
                <a:cs typeface="ＭＳ Ｐゴシック" charset="0"/>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ＭＳ Ｐゴシック" charset="0"/>
              </a:defRPr>
            </a:lvl1pPr>
          </a:lstStyle>
          <a:p>
            <a:pPr defTabSz="914400" fontAlgn="base">
              <a:spcBef>
                <a:spcPct val="0"/>
              </a:spcBef>
              <a:spcAft>
                <a:spcPct val="0"/>
              </a:spcAft>
              <a:defRPr/>
            </a:pPr>
            <a:fld id="{8BFD571C-CCD8-3345-B278-2D5CF6FED85E}"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90323453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xmlns:p14="http://schemas.microsoft.com/office/powerpoint/2010/mai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7545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0" tIns="45711" rIns="91420" bIns="45711" numCol="1" anchor="t" anchorCtr="0" compatLnSpc="1">
            <a:prstTxWarp prst="textNoShape">
              <a:avLst/>
            </a:prstTxWarp>
          </a:bodyPr>
          <a:lstStyle>
            <a:lvl1pPr>
              <a:defRPr sz="1400" i="0">
                <a:effectLst/>
                <a:latin typeface="+mn-lt"/>
                <a:cs typeface="ＭＳ Ｐゴシック" charset="0"/>
              </a:defRPr>
            </a:lvl1pPr>
          </a:lstStyle>
          <a:p>
            <a:pPr defTabSz="914400" fontAlgn="base">
              <a:spcBef>
                <a:spcPct val="0"/>
              </a:spcBef>
              <a:spcAft>
                <a:spcPct val="0"/>
              </a:spcAft>
            </a:pPr>
            <a:endParaRPr lang="en-US" smtClean="0">
              <a:solidFill>
                <a:srgbClr val="000000"/>
              </a:solidFill>
              <a:latin typeface="Times New Roman"/>
              <a:ea typeface="ＭＳ Ｐゴシック" charset="0"/>
            </a:endParaRPr>
          </a:p>
        </p:txBody>
      </p:sp>
      <p:sp>
        <p:nvSpPr>
          <p:cNvPr id="27546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0" tIns="45711" rIns="91420" bIns="45711" numCol="1" anchor="t" anchorCtr="0" compatLnSpc="1">
            <a:prstTxWarp prst="textNoShape">
              <a:avLst/>
            </a:prstTxWarp>
          </a:bodyPr>
          <a:lstStyle>
            <a:lvl1pPr algn="ctr">
              <a:defRPr sz="1400" i="0">
                <a:effectLst/>
                <a:latin typeface="+mn-lt"/>
                <a:cs typeface="ＭＳ Ｐゴシック" charset="0"/>
              </a:defRPr>
            </a:lvl1pPr>
          </a:lstStyle>
          <a:p>
            <a:pPr defTabSz="914400" fontAlgn="base">
              <a:spcBef>
                <a:spcPct val="0"/>
              </a:spcBef>
              <a:spcAft>
                <a:spcPct val="0"/>
              </a:spcAft>
            </a:pPr>
            <a:endParaRPr lang="en-US" smtClean="0">
              <a:solidFill>
                <a:srgbClr val="000000"/>
              </a:solidFill>
              <a:latin typeface="Times New Roman"/>
              <a:ea typeface="ＭＳ Ｐゴシック" charset="0"/>
            </a:endParaRPr>
          </a:p>
        </p:txBody>
      </p:sp>
      <p:sp>
        <p:nvSpPr>
          <p:cNvPr id="27546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20" tIns="45711" rIns="91420" bIns="45711" numCol="1" anchor="t" anchorCtr="0" compatLnSpc="1">
            <a:prstTxWarp prst="textNoShape">
              <a:avLst/>
            </a:prstTxWarp>
          </a:bodyPr>
          <a:lstStyle>
            <a:lvl1pPr algn="r">
              <a:defRPr sz="1400" i="0">
                <a:effectLst/>
                <a:latin typeface="+mn-lt"/>
                <a:cs typeface="ＭＳ Ｐゴシック" charset="0"/>
              </a:defRPr>
            </a:lvl1pPr>
          </a:lstStyle>
          <a:p>
            <a:pPr defTabSz="914400" fontAlgn="base">
              <a:spcBef>
                <a:spcPct val="0"/>
              </a:spcBef>
              <a:spcAft>
                <a:spcPct val="0"/>
              </a:spcAft>
            </a:pPr>
            <a:fld id="{B0C41275-1FF7-F641-B1A1-D37101B1EEAD}" type="slidenum">
              <a:rPr lang="en-US" smtClean="0">
                <a:solidFill>
                  <a:srgbClr val="000000"/>
                </a:solidFill>
                <a:latin typeface="Times New Roman"/>
                <a:ea typeface="ＭＳ Ｐゴシック" charset="0"/>
              </a:rPr>
              <a:pPr defTabSz="914400" fontAlgn="base">
                <a:spcBef>
                  <a:spcPct val="0"/>
                </a:spcBef>
                <a:spcAft>
                  <a:spcPct val="0"/>
                </a:spcAft>
              </a:pPr>
              <a:t>‹#›</a:t>
            </a:fld>
            <a:endParaRPr lang="en-US" smtClean="0">
              <a:solidFill>
                <a:srgbClr val="000000"/>
              </a:solidFill>
              <a:latin typeface="Times New Roman"/>
              <a:ea typeface="ＭＳ Ｐゴシック" charset="0"/>
            </a:endParaRPr>
          </a:p>
        </p:txBody>
      </p:sp>
    </p:spTree>
    <p:extLst>
      <p:ext uri="{BB962C8B-B14F-4D97-AF65-F5344CB8AC3E}">
        <p14:creationId xmlns:p14="http://schemas.microsoft.com/office/powerpoint/2010/main" val="68035261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ransition xmlns:p14="http://schemas.microsoft.com/office/powerpoint/2010/mai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body" idx="1"/>
          </p:nvPr>
        </p:nvSpPr>
        <p:spPr bwMode="auto">
          <a:xfrm>
            <a:off x="401638" y="1633538"/>
            <a:ext cx="3751262"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5713" tIns="35713" rIns="35713" bIns="35713" numCol="1" anchor="t" anchorCtr="0" compatLnSpc="1">
            <a:prstTxWarp prst="textNoShape">
              <a:avLst/>
            </a:prstTxWarp>
          </a:bodyPr>
          <a:lstStyle/>
          <a:p>
            <a:pPr lvl="0"/>
            <a:r>
              <a:rPr lang="en-US">
                <a:sym typeface="Helvetica Neue" charset="0"/>
              </a:rPr>
              <a:t>Click to edit Master text styles</a:t>
            </a:r>
          </a:p>
          <a:p>
            <a:pPr lvl="1"/>
            <a:r>
              <a:rPr lang="en-US">
                <a:sym typeface="Helvetica Neue" charset="0"/>
              </a:rPr>
              <a:t>Second level</a:t>
            </a:r>
          </a:p>
          <a:p>
            <a:pPr lvl="2"/>
            <a:r>
              <a:rPr lang="en-US">
                <a:sym typeface="Helvetica Neue" charset="0"/>
              </a:rPr>
              <a:t>Third level</a:t>
            </a:r>
          </a:p>
          <a:p>
            <a:pPr lvl="3"/>
            <a:r>
              <a:rPr lang="en-US">
                <a:sym typeface="Helvetica Neue" charset="0"/>
              </a:rPr>
              <a:t>Fourth level</a:t>
            </a:r>
          </a:p>
          <a:p>
            <a:pPr lvl="4"/>
            <a:r>
              <a:rPr lang="en-US">
                <a:sym typeface="Helvetica Neue" charset="0"/>
              </a:rPr>
              <a:t>Fifth level</a:t>
            </a:r>
          </a:p>
        </p:txBody>
      </p:sp>
      <p:sp>
        <p:nvSpPr>
          <p:cNvPr id="161795" name="Line 3"/>
          <p:cNvSpPr>
            <a:spLocks noChangeShapeType="1"/>
          </p:cNvSpPr>
          <p:nvPr/>
        </p:nvSpPr>
        <p:spPr bwMode="auto">
          <a:xfrm>
            <a:off x="455613" y="1384300"/>
            <a:ext cx="3606800" cy="9525"/>
          </a:xfrm>
          <a:prstGeom prst="line">
            <a:avLst/>
          </a:prstGeom>
          <a:noFill/>
          <a:ln w="12700">
            <a:solidFill>
              <a:srgbClr val="9A9A9A"/>
            </a:solidFill>
            <a:miter lim="800000"/>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1796" name="Rectangle 4"/>
          <p:cNvSpPr>
            <a:spLocks noGrp="1" noChangeArrowheads="1"/>
          </p:cNvSpPr>
          <p:nvPr>
            <p:ph type="title"/>
          </p:nvPr>
        </p:nvSpPr>
        <p:spPr bwMode="auto">
          <a:xfrm>
            <a:off x="401638" y="231775"/>
            <a:ext cx="3751262"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5713" tIns="35713" rIns="35713" bIns="35713" numCol="1" anchor="b" anchorCtr="0" compatLnSpc="1">
            <a:prstTxWarp prst="textNoShape">
              <a:avLst/>
            </a:prstTxWarp>
          </a:bodyPr>
          <a:lstStyle/>
          <a:p>
            <a:pPr lvl="0"/>
            <a:r>
              <a:rPr lang="en-US">
                <a:sym typeface="Gill Sans Light" charset="0"/>
              </a:rPr>
              <a:t>Click to edit Master title style</a:t>
            </a:r>
          </a:p>
        </p:txBody>
      </p:sp>
    </p:spTree>
    <p:extLst>
      <p:ext uri="{BB962C8B-B14F-4D97-AF65-F5344CB8AC3E}">
        <p14:creationId xmlns:p14="http://schemas.microsoft.com/office/powerpoint/2010/main" val="3971016203"/>
      </p:ext>
    </p:extLst>
  </p:cSld>
  <p:clrMap bg1="lt1" tx1="dk1" bg2="lt2" tx2="dk2" accent1="accent1" accent2="accent2" accent3="accent3" accent4="accent4" accent5="accent5" accent6="accent6" hlink="hlink" folHlink="folHlink"/>
  <p:sldLayoutIdLst>
    <p:sldLayoutId id="2147483726" r:id="rId1"/>
    <p:sldLayoutId id="2147483727" r:id="rId2"/>
  </p:sldLayoutIdLst>
  <p:transition xmlns:p14="http://schemas.microsoft.com/office/powerpoint/2010/main"/>
  <p:txStyles>
    <p:titleStyle>
      <a:lvl1pPr algn="l" defTabSz="642938" rtl="0" eaLnBrk="0" fontAlgn="base" hangingPunct="0">
        <a:spcBef>
          <a:spcPct val="0"/>
        </a:spcBef>
        <a:spcAft>
          <a:spcPct val="0"/>
        </a:spcAft>
        <a:defRPr sz="3400">
          <a:solidFill>
            <a:schemeClr val="tx1"/>
          </a:solidFill>
          <a:latin typeface="+mj-lt"/>
          <a:ea typeface="ＭＳ Ｐゴシック" pitchFamily="34" charset="-128"/>
          <a:cs typeface="ＭＳ Ｐゴシック" charset="0"/>
          <a:sym typeface="Gill Sans Light" charset="0"/>
        </a:defRPr>
      </a:lvl1pPr>
      <a:lvl2pPr algn="l" defTabSz="642938" rtl="0" eaLnBrk="0" fontAlgn="base" hangingPunct="0">
        <a:spcBef>
          <a:spcPct val="0"/>
        </a:spcBef>
        <a:spcAft>
          <a:spcPct val="0"/>
        </a:spcAft>
        <a:defRPr sz="3400">
          <a:solidFill>
            <a:schemeClr val="tx1"/>
          </a:solidFill>
          <a:latin typeface="Gill Sans Light" charset="0"/>
          <a:ea typeface="ＭＳ Ｐゴシック" pitchFamily="34" charset="-128"/>
          <a:cs typeface="ＭＳ Ｐゴシック" charset="0"/>
          <a:sym typeface="Gill Sans Light" charset="0"/>
        </a:defRPr>
      </a:lvl2pPr>
      <a:lvl3pPr algn="l" defTabSz="642938" rtl="0" eaLnBrk="0" fontAlgn="base" hangingPunct="0">
        <a:spcBef>
          <a:spcPct val="0"/>
        </a:spcBef>
        <a:spcAft>
          <a:spcPct val="0"/>
        </a:spcAft>
        <a:defRPr sz="3400">
          <a:solidFill>
            <a:schemeClr val="tx1"/>
          </a:solidFill>
          <a:latin typeface="Gill Sans Light" charset="0"/>
          <a:ea typeface="ＭＳ Ｐゴシック" pitchFamily="34" charset="-128"/>
          <a:cs typeface="ＭＳ Ｐゴシック" charset="0"/>
          <a:sym typeface="Gill Sans Light" charset="0"/>
        </a:defRPr>
      </a:lvl3pPr>
      <a:lvl4pPr algn="l" defTabSz="642938" rtl="0" eaLnBrk="0" fontAlgn="base" hangingPunct="0">
        <a:spcBef>
          <a:spcPct val="0"/>
        </a:spcBef>
        <a:spcAft>
          <a:spcPct val="0"/>
        </a:spcAft>
        <a:defRPr sz="3400">
          <a:solidFill>
            <a:schemeClr val="tx1"/>
          </a:solidFill>
          <a:latin typeface="Gill Sans Light" charset="0"/>
          <a:ea typeface="ＭＳ Ｐゴシック" pitchFamily="34" charset="-128"/>
          <a:cs typeface="ＭＳ Ｐゴシック" charset="0"/>
          <a:sym typeface="Gill Sans Light" charset="0"/>
        </a:defRPr>
      </a:lvl4pPr>
      <a:lvl5pPr algn="l" defTabSz="642938" rtl="0" eaLnBrk="0" fontAlgn="base" hangingPunct="0">
        <a:spcBef>
          <a:spcPct val="0"/>
        </a:spcBef>
        <a:spcAft>
          <a:spcPct val="0"/>
        </a:spcAft>
        <a:defRPr sz="3400">
          <a:solidFill>
            <a:schemeClr val="tx1"/>
          </a:solidFill>
          <a:latin typeface="Gill Sans Light" charset="0"/>
          <a:ea typeface="ＭＳ Ｐゴシック" pitchFamily="34" charset="-128"/>
          <a:cs typeface="ＭＳ Ｐゴシック" charset="0"/>
          <a:sym typeface="Gill Sans Light" charset="0"/>
        </a:defRPr>
      </a:lvl5pPr>
      <a:lvl6pPr marL="457200" algn="l" defTabSz="642938" rtl="0" fontAlgn="base">
        <a:spcBef>
          <a:spcPct val="0"/>
        </a:spcBef>
        <a:spcAft>
          <a:spcPct val="0"/>
        </a:spcAft>
        <a:defRPr sz="3400">
          <a:solidFill>
            <a:schemeClr val="tx1"/>
          </a:solidFill>
          <a:latin typeface="Gill Sans Light" charset="0"/>
          <a:sym typeface="Gill Sans Light" charset="0"/>
        </a:defRPr>
      </a:lvl6pPr>
      <a:lvl7pPr marL="914400" algn="l" defTabSz="642938" rtl="0" fontAlgn="base">
        <a:spcBef>
          <a:spcPct val="0"/>
        </a:spcBef>
        <a:spcAft>
          <a:spcPct val="0"/>
        </a:spcAft>
        <a:defRPr sz="3400">
          <a:solidFill>
            <a:schemeClr val="tx1"/>
          </a:solidFill>
          <a:latin typeface="Gill Sans Light" charset="0"/>
          <a:sym typeface="Gill Sans Light" charset="0"/>
        </a:defRPr>
      </a:lvl7pPr>
      <a:lvl8pPr marL="1371600" algn="l" defTabSz="642938" rtl="0" fontAlgn="base">
        <a:spcBef>
          <a:spcPct val="0"/>
        </a:spcBef>
        <a:spcAft>
          <a:spcPct val="0"/>
        </a:spcAft>
        <a:defRPr sz="3400">
          <a:solidFill>
            <a:schemeClr val="tx1"/>
          </a:solidFill>
          <a:latin typeface="Gill Sans Light" charset="0"/>
          <a:sym typeface="Gill Sans Light" charset="0"/>
        </a:defRPr>
      </a:lvl8pPr>
      <a:lvl9pPr marL="1828800" algn="l" defTabSz="642938" rtl="0" fontAlgn="base">
        <a:spcBef>
          <a:spcPct val="0"/>
        </a:spcBef>
        <a:spcAft>
          <a:spcPct val="0"/>
        </a:spcAft>
        <a:defRPr sz="3400">
          <a:solidFill>
            <a:schemeClr val="tx1"/>
          </a:solidFill>
          <a:latin typeface="Gill Sans Light" charset="0"/>
          <a:sym typeface="Gill Sans Light" charset="0"/>
        </a:defRPr>
      </a:lvl9pPr>
    </p:titleStyle>
    <p:bodyStyle>
      <a:lvl1pPr marL="187325" indent="-187325" algn="l" defTabSz="642938" rtl="0" eaLnBrk="0" fontAlgn="base" hangingPunct="0">
        <a:spcBef>
          <a:spcPts val="2113"/>
        </a:spcBef>
        <a:spcAft>
          <a:spcPct val="0"/>
        </a:spcAft>
        <a:buClr>
          <a:srgbClr val="000000"/>
        </a:buClr>
        <a:buSzPct val="100000"/>
        <a:buFont typeface="Helvetica Neue" charset="0"/>
        <a:buChar char="•"/>
        <a:defRPr>
          <a:solidFill>
            <a:schemeClr val="tx1"/>
          </a:solidFill>
          <a:latin typeface="+mn-lt"/>
          <a:ea typeface="ＭＳ Ｐゴシック" pitchFamily="34" charset="-128"/>
          <a:cs typeface="ＭＳ Ｐゴシック" charset="0"/>
          <a:sym typeface="Helvetica Neue" charset="0"/>
        </a:defRPr>
      </a:lvl1pPr>
      <a:lvl2pPr marL="463550" indent="-187325" algn="l" defTabSz="642938" rtl="0" eaLnBrk="0" fontAlgn="base" hangingPunct="0">
        <a:spcBef>
          <a:spcPts val="1263"/>
        </a:spcBef>
        <a:spcAft>
          <a:spcPct val="0"/>
        </a:spcAft>
        <a:buClr>
          <a:srgbClr val="747474"/>
        </a:buClr>
        <a:buSzPct val="100000"/>
        <a:buFont typeface="Helvetica Neue" charset="0"/>
        <a:buChar char="•"/>
        <a:defRPr>
          <a:solidFill>
            <a:srgbClr val="747474"/>
          </a:solidFill>
          <a:latin typeface="+mn-lt"/>
          <a:ea typeface="ＭＳ Ｐゴシック" charset="-128"/>
          <a:sym typeface="Helvetica Neue" charset="0"/>
        </a:defRPr>
      </a:lvl2pPr>
      <a:lvl3pPr marL="776288" indent="-187325" algn="l" defTabSz="642938" rtl="0" eaLnBrk="0" fontAlgn="base" hangingPunct="0">
        <a:spcBef>
          <a:spcPts val="1263"/>
        </a:spcBef>
        <a:spcAft>
          <a:spcPct val="0"/>
        </a:spcAft>
        <a:buClr>
          <a:srgbClr val="747474"/>
        </a:buClr>
        <a:buSzPct val="100000"/>
        <a:buFont typeface="Helvetica Neue" charset="0"/>
        <a:buChar char="•"/>
        <a:defRPr>
          <a:solidFill>
            <a:srgbClr val="747474"/>
          </a:solidFill>
          <a:latin typeface="+mn-lt"/>
          <a:ea typeface="ＭＳ Ｐゴシック" charset="-128"/>
          <a:sym typeface="Helvetica Neue" charset="0"/>
        </a:defRPr>
      </a:lvl3pPr>
      <a:lvl4pPr marL="1089025" indent="-187325" algn="l" defTabSz="642938" rtl="0" eaLnBrk="0" fontAlgn="base" hangingPunct="0">
        <a:spcBef>
          <a:spcPts val="3375"/>
        </a:spcBef>
        <a:spcAft>
          <a:spcPct val="0"/>
        </a:spcAft>
        <a:buClr>
          <a:srgbClr val="747474"/>
        </a:buClr>
        <a:buSzPct val="100000"/>
        <a:buFont typeface="Helvetica Neue" charset="0"/>
        <a:buChar char="•"/>
        <a:defRPr>
          <a:solidFill>
            <a:srgbClr val="747474"/>
          </a:solidFill>
          <a:latin typeface="+mn-lt"/>
          <a:ea typeface="ＭＳ Ｐゴシック" charset="-128"/>
          <a:sym typeface="Helvetica Neue" charset="0"/>
        </a:defRPr>
      </a:lvl4pPr>
      <a:lvl5pPr marL="1401763" indent="-187325" algn="l" defTabSz="642938" rtl="0" eaLnBrk="0" fontAlgn="base" hangingPunct="0">
        <a:spcBef>
          <a:spcPts val="3375"/>
        </a:spcBef>
        <a:spcAft>
          <a:spcPct val="0"/>
        </a:spcAft>
        <a:buClr>
          <a:srgbClr val="747474"/>
        </a:buClr>
        <a:buSzPct val="100000"/>
        <a:buFont typeface="Helvetica Neue" charset="0"/>
        <a:buChar char="•"/>
        <a:defRPr>
          <a:solidFill>
            <a:srgbClr val="747474"/>
          </a:solidFill>
          <a:latin typeface="+mn-lt"/>
          <a:ea typeface="ＭＳ Ｐゴシック" charset="-128"/>
          <a:sym typeface="Helvetica Neue" charset="0"/>
        </a:defRPr>
      </a:lvl5pPr>
      <a:lvl6pPr marL="1858963" indent="-187325" algn="l" defTabSz="642938" rtl="0" fontAlgn="base">
        <a:spcBef>
          <a:spcPts val="3375"/>
        </a:spcBef>
        <a:spcAft>
          <a:spcPct val="0"/>
        </a:spcAft>
        <a:buClr>
          <a:srgbClr val="747474"/>
        </a:buClr>
        <a:buSzPct val="100000"/>
        <a:buFont typeface="Helvetica Neue" charset="0"/>
        <a:buChar char="•"/>
        <a:defRPr>
          <a:solidFill>
            <a:srgbClr val="747474"/>
          </a:solidFill>
          <a:latin typeface="+mn-lt"/>
          <a:ea typeface="ＭＳ Ｐゴシック" charset="-128"/>
          <a:sym typeface="Helvetica Neue" charset="0"/>
        </a:defRPr>
      </a:lvl6pPr>
      <a:lvl7pPr marL="2316163" indent="-187325" algn="l" defTabSz="642938" rtl="0" fontAlgn="base">
        <a:spcBef>
          <a:spcPts val="3375"/>
        </a:spcBef>
        <a:spcAft>
          <a:spcPct val="0"/>
        </a:spcAft>
        <a:buClr>
          <a:srgbClr val="747474"/>
        </a:buClr>
        <a:buSzPct val="100000"/>
        <a:buFont typeface="Helvetica Neue" charset="0"/>
        <a:buChar char="•"/>
        <a:defRPr>
          <a:solidFill>
            <a:srgbClr val="747474"/>
          </a:solidFill>
          <a:latin typeface="+mn-lt"/>
          <a:ea typeface="ＭＳ Ｐゴシック" charset="-128"/>
          <a:sym typeface="Helvetica Neue" charset="0"/>
        </a:defRPr>
      </a:lvl7pPr>
      <a:lvl8pPr marL="2773363" indent="-187325" algn="l" defTabSz="642938" rtl="0" fontAlgn="base">
        <a:spcBef>
          <a:spcPts val="3375"/>
        </a:spcBef>
        <a:spcAft>
          <a:spcPct val="0"/>
        </a:spcAft>
        <a:buClr>
          <a:srgbClr val="747474"/>
        </a:buClr>
        <a:buSzPct val="100000"/>
        <a:buFont typeface="Helvetica Neue" charset="0"/>
        <a:buChar char="•"/>
        <a:defRPr>
          <a:solidFill>
            <a:srgbClr val="747474"/>
          </a:solidFill>
          <a:latin typeface="+mn-lt"/>
          <a:ea typeface="ＭＳ Ｐゴシック" charset="-128"/>
          <a:sym typeface="Helvetica Neue" charset="0"/>
        </a:defRPr>
      </a:lvl8pPr>
      <a:lvl9pPr marL="3230563" indent="-187325" algn="l" defTabSz="642938" rtl="0" fontAlgn="base">
        <a:spcBef>
          <a:spcPts val="3375"/>
        </a:spcBef>
        <a:spcAft>
          <a:spcPct val="0"/>
        </a:spcAft>
        <a:buClr>
          <a:srgbClr val="747474"/>
        </a:buClr>
        <a:buSzPct val="100000"/>
        <a:buFont typeface="Helvetica Neue" charset="0"/>
        <a:buChar char="•"/>
        <a:defRPr>
          <a:solidFill>
            <a:srgbClr val="747474"/>
          </a:solidFill>
          <a:latin typeface="+mn-lt"/>
          <a:ea typeface="ＭＳ Ｐゴシック" charset="-128"/>
          <a:sym typeface="Helvetica Neue"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898989"/>
                </a:solidFill>
                <a:latin typeface="+mn-lt"/>
                <a:ea typeface="+mn-ea"/>
                <a:cs typeface="+mn-cs"/>
              </a:defRPr>
            </a:lvl1pPr>
          </a:lstStyle>
          <a:p>
            <a:pPr defTabSz="914400" fontAlgn="base">
              <a:spcBef>
                <a:spcPct val="0"/>
              </a:spcBef>
              <a:spcAft>
                <a:spcPct val="0"/>
              </a:spcAft>
              <a:defRPr/>
            </a:pPr>
            <a:endParaRPr lang="en-US">
              <a:latin typeface="Calibri"/>
              <a:ea typeface="ＭＳ Ｐゴシック"/>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a:solidFill>
                  <a:srgbClr val="898989"/>
                </a:solidFill>
                <a:latin typeface="+mn-lt"/>
                <a:ea typeface="+mn-ea"/>
                <a:cs typeface="+mn-cs"/>
              </a:defRPr>
            </a:lvl1pPr>
          </a:lstStyle>
          <a:p>
            <a:pPr defTabSz="914400" fontAlgn="base">
              <a:spcBef>
                <a:spcPct val="0"/>
              </a:spcBef>
              <a:spcAft>
                <a:spcPct val="0"/>
              </a:spcAft>
              <a:defRPr/>
            </a:pPr>
            <a:endParaRPr lang="en-US">
              <a:latin typeface="Calibri"/>
              <a:ea typeface="ＭＳ Ｐゴシック"/>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defRPr/>
            </a:pPr>
            <a:fld id="{6CF23B3D-8E5F-EA49-BEEF-A853E883A55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905995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xmlns:p14="http://schemas.microsoft.com/office/powerpoint/2010/main"/>
  <p:txStyles>
    <p:titleStyle>
      <a:lvl1pPr algn="ctr" defTabSz="457200" rtl="0" eaLnBrk="0" fontAlgn="base" hangingPunct="0">
        <a:spcBef>
          <a:spcPct val="0"/>
        </a:spcBef>
        <a:spcAft>
          <a:spcPct val="0"/>
        </a:spcAft>
        <a:defRPr sz="4400">
          <a:solidFill>
            <a:schemeClr val="tx1"/>
          </a:solidFill>
          <a:latin typeface="+mj-lt"/>
          <a:ea typeface="+mj-ea"/>
          <a:cs typeface="ＭＳ Ｐゴシック"/>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a:solidFill>
            <a:schemeClr val="tx1"/>
          </a:solidFill>
          <a:latin typeface="+mn-lt"/>
          <a:ea typeface="+mn-ea"/>
          <a:cs typeface="ＭＳ Ｐゴシック"/>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ea typeface="+mn-ea"/>
          <a:cs typeface="ＭＳ Ｐゴシック"/>
        </a:defRPr>
      </a:lvl2pPr>
      <a:lvl3pPr marL="1143000" indent="-228600" algn="l" defTabSz="457200" rtl="0" eaLnBrk="0" fontAlgn="base" hangingPunct="0">
        <a:spcBef>
          <a:spcPct val="20000"/>
        </a:spcBef>
        <a:spcAft>
          <a:spcPct val="0"/>
        </a:spcAft>
        <a:buFont typeface="Arial" charset="0"/>
        <a:buChar char="•"/>
        <a:defRPr sz="2400">
          <a:solidFill>
            <a:schemeClr val="tx1"/>
          </a:solidFill>
          <a:latin typeface="+mn-lt"/>
          <a:ea typeface="+mn-ea"/>
          <a:cs typeface="ＭＳ Ｐゴシック"/>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ＭＳ Ｐゴシック"/>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ea typeface="+mn-ea"/>
          <a:cs typeface="ＭＳ Ｐゴシック"/>
        </a:defRPr>
      </a:lvl5pPr>
      <a:lvl6pPr marL="2514600" indent="-228600" algn="l" defTabSz="457200"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mn-ea"/>
                <a:cs typeface="+mn-cs"/>
              </a:defRPr>
            </a:lvl1pPr>
          </a:lstStyle>
          <a:p>
            <a:pPr defTabSz="914400" fontAlgn="base">
              <a:spcBef>
                <a:spcPct val="0"/>
              </a:spcBef>
              <a:spcAft>
                <a:spcPct val="0"/>
              </a:spcAft>
              <a:defRPr/>
            </a:pPr>
            <a:endParaRPr lang="en-US">
              <a:latin typeface="Times New Roman"/>
            </a:endParaRPr>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mn-ea"/>
                <a:cs typeface="+mn-cs"/>
              </a:defRPr>
            </a:lvl1pPr>
          </a:lstStyle>
          <a:p>
            <a:pPr defTabSz="914400" fontAlgn="base">
              <a:spcBef>
                <a:spcPct val="0"/>
              </a:spcBef>
              <a:spcAft>
                <a:spcPct val="0"/>
              </a:spcAft>
              <a:defRPr/>
            </a:pPr>
            <a:endParaRPr lang="en-US">
              <a:latin typeface="Times New Roman"/>
            </a:endParaRPr>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ＭＳ Ｐゴシック" charset="0"/>
              </a:defRPr>
            </a:lvl1pPr>
          </a:lstStyle>
          <a:p>
            <a:pPr defTabSz="914400" fontAlgn="base">
              <a:spcBef>
                <a:spcPct val="0"/>
              </a:spcBef>
              <a:spcAft>
                <a:spcPct val="0"/>
              </a:spcAft>
              <a:defRPr/>
            </a:pPr>
            <a:fld id="{52D79BC3-AAC4-DE4D-8785-E10C428C300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343188382"/>
      </p:ext>
    </p:extLst>
  </p:cSld>
  <p:clrMap bg1="lt1" tx1="dk1" bg2="lt2" tx2="dk2" accent1="accent1" accent2="accent2" accent3="accent3" accent4="accent4" accent5="accent5" accent6="accent6" hlink="hlink" folHlink="folHlink"/>
  <p:sldLayoutIdLst>
    <p:sldLayoutId id="2147483741" r:id="rId1"/>
    <p:sldLayoutId id="2147483742" r:id="rId2"/>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png"/><Relationship Id="rId5" Type="http://schemas.openxmlformats.org/officeDocument/2006/relationships/image" Target="../media/image17.png"/><Relationship Id="rId1" Type="http://schemas.openxmlformats.org/officeDocument/2006/relationships/vmlDrawing" Target="../drawings/vmlDrawing5.vml"/><Relationship Id="rId2"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9" Type="http://schemas.openxmlformats.org/officeDocument/2006/relationships/image" Target="../media/image22.emf"/><Relationship Id="rId20" Type="http://schemas.openxmlformats.org/officeDocument/2006/relationships/image" Target="../media/image33.emf"/><Relationship Id="rId21" Type="http://schemas.openxmlformats.org/officeDocument/2006/relationships/image" Target="../media/image34.emf"/><Relationship Id="rId22" Type="http://schemas.openxmlformats.org/officeDocument/2006/relationships/image" Target="../media/image35.emf"/><Relationship Id="rId23" Type="http://schemas.openxmlformats.org/officeDocument/2006/relationships/image" Target="../media/image36.emf"/><Relationship Id="rId24" Type="http://schemas.openxmlformats.org/officeDocument/2006/relationships/image" Target="../media/image37.emf"/><Relationship Id="rId25" Type="http://schemas.openxmlformats.org/officeDocument/2006/relationships/image" Target="../media/image38.emf"/><Relationship Id="rId26" Type="http://schemas.openxmlformats.org/officeDocument/2006/relationships/image" Target="../media/image39.emf"/><Relationship Id="rId27" Type="http://schemas.openxmlformats.org/officeDocument/2006/relationships/image" Target="../media/image40.emf"/><Relationship Id="rId28" Type="http://schemas.openxmlformats.org/officeDocument/2006/relationships/image" Target="../media/image41.emf"/><Relationship Id="rId29" Type="http://schemas.openxmlformats.org/officeDocument/2006/relationships/image" Target="../media/image42.emf"/><Relationship Id="rId30" Type="http://schemas.openxmlformats.org/officeDocument/2006/relationships/image" Target="../media/image43.emf"/><Relationship Id="rId31" Type="http://schemas.openxmlformats.org/officeDocument/2006/relationships/image" Target="../media/image44.emf"/><Relationship Id="rId32" Type="http://schemas.openxmlformats.org/officeDocument/2006/relationships/image" Target="../media/image45.emf"/><Relationship Id="rId10" Type="http://schemas.openxmlformats.org/officeDocument/2006/relationships/image" Target="../media/image23.emf"/><Relationship Id="rId11" Type="http://schemas.openxmlformats.org/officeDocument/2006/relationships/image" Target="../media/image24.emf"/><Relationship Id="rId12" Type="http://schemas.openxmlformats.org/officeDocument/2006/relationships/image" Target="../media/image25.emf"/><Relationship Id="rId13" Type="http://schemas.openxmlformats.org/officeDocument/2006/relationships/image" Target="../media/image26.emf"/><Relationship Id="rId14" Type="http://schemas.openxmlformats.org/officeDocument/2006/relationships/image" Target="../media/image27.emf"/><Relationship Id="rId15" Type="http://schemas.openxmlformats.org/officeDocument/2006/relationships/image" Target="../media/image28.emf"/><Relationship Id="rId16" Type="http://schemas.openxmlformats.org/officeDocument/2006/relationships/image" Target="../media/image29.emf"/><Relationship Id="rId17" Type="http://schemas.openxmlformats.org/officeDocument/2006/relationships/image" Target="../media/image30.emf"/><Relationship Id="rId18" Type="http://schemas.openxmlformats.org/officeDocument/2006/relationships/image" Target="../media/image31.emf"/><Relationship Id="rId19" Type="http://schemas.openxmlformats.org/officeDocument/2006/relationships/image" Target="../media/image32.emf"/><Relationship Id="rId1" Type="http://schemas.openxmlformats.org/officeDocument/2006/relationships/vmlDrawing" Target="../drawings/vmlDrawing6.vml"/><Relationship Id="rId2" Type="http://schemas.openxmlformats.org/officeDocument/2006/relationships/slideLayout" Target="../slideLayouts/slideLayout105.xml"/><Relationship Id="rId3" Type="http://schemas.openxmlformats.org/officeDocument/2006/relationships/oleObject" Target="../embeddings/oleObject6.bin"/><Relationship Id="rId4" Type="http://schemas.openxmlformats.org/officeDocument/2006/relationships/image" Target="../media/image2.png"/><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emf"/><Relationship Id="rId8"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2.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vmlDrawing" Target="../drawings/vmlDrawing7.vml"/><Relationship Id="rId2"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50.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2.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vmlDrawing" Target="../drawings/vmlDrawing8.vml"/><Relationship Id="rId2" Type="http://schemas.openxmlformats.org/officeDocument/2006/relationships/slideLayout" Target="../slideLayouts/slideLayout19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image" Target="../media/image5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4.xml"/><Relationship Id="rId3"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oleObject" Target="../embeddings/oleObject9.bin"/><Relationship Id="rId5" Type="http://schemas.openxmlformats.org/officeDocument/2006/relationships/image" Target="../media/image55.emf"/><Relationship Id="rId6" Type="http://schemas.openxmlformats.org/officeDocument/2006/relationships/oleObject" Target="../embeddings/oleObject10.bin"/><Relationship Id="rId7" Type="http://schemas.openxmlformats.org/officeDocument/2006/relationships/image" Target="../media/image56.emf"/><Relationship Id="rId1" Type="http://schemas.openxmlformats.org/officeDocument/2006/relationships/vmlDrawing" Target="../drawings/vmlDrawing9.vml"/><Relationship Id="rId2"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1.bin"/><Relationship Id="rId5" Type="http://schemas.openxmlformats.org/officeDocument/2006/relationships/image" Target="../media/image2.png"/><Relationship Id="rId6" Type="http://schemas.openxmlformats.org/officeDocument/2006/relationships/image" Target="../media/image58.png"/><Relationship Id="rId1" Type="http://schemas.openxmlformats.org/officeDocument/2006/relationships/vmlDrawing" Target="../drawings/vmlDrawing10.vml"/><Relationship Id="rId2"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5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2.png"/><Relationship Id="rId5" Type="http://schemas.openxmlformats.org/officeDocument/2006/relationships/image" Target="../media/image64.png"/><Relationship Id="rId1" Type="http://schemas.openxmlformats.org/officeDocument/2006/relationships/vmlDrawing" Target="../drawings/vmlDrawing11.vml"/><Relationship Id="rId2" Type="http://schemas.openxmlformats.org/officeDocument/2006/relationships/slideLayout" Target="../slideLayouts/slideLayout26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6.xml"/><Relationship Id="rId2"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2.png"/><Relationship Id="rId1" Type="http://schemas.openxmlformats.org/officeDocument/2006/relationships/vmlDrawing" Target="../drawings/vmlDrawing12.vml"/><Relationship Id="rId2" Type="http://schemas.openxmlformats.org/officeDocument/2006/relationships/slideLayout" Target="../slideLayouts/slideLayout26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png"/><Relationship Id="rId5" Type="http://schemas.openxmlformats.org/officeDocument/2006/relationships/image" Target="../media/image6.emf"/><Relationship Id="rId6" Type="http://schemas.openxmlformats.org/officeDocument/2006/relationships/image" Target="../media/image7.png"/><Relationship Id="rId1" Type="http://schemas.openxmlformats.org/officeDocument/2006/relationships/vmlDrawing" Target="../drawings/vmlDrawing2.vml"/><Relationship Id="rId2" Type="http://schemas.openxmlformats.org/officeDocument/2006/relationships/slideLayout" Target="../slideLayouts/slideLayout10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6.xml"/><Relationship Id="rId3" Type="http://schemas.openxmlformats.org/officeDocument/2006/relationships/image" Target="../media/image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66.emf"/></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4" Type="http://schemas.microsoft.com/office/2007/relationships/hdphoto" Target="../media/hdphoto1.wdp"/><Relationship Id="rId5" Type="http://schemas.openxmlformats.org/officeDocument/2006/relationships/oleObject" Target="../embeddings/oleObject14.bin"/><Relationship Id="rId6" Type="http://schemas.openxmlformats.org/officeDocument/2006/relationships/image" Target="../media/image67.emf"/><Relationship Id="rId7" Type="http://schemas.openxmlformats.org/officeDocument/2006/relationships/image" Target="../media/image69.png"/><Relationship Id="rId1" Type="http://schemas.openxmlformats.org/officeDocument/2006/relationships/vmlDrawing" Target="../drawings/vmlDrawing13.vml"/><Relationship Id="rId2" Type="http://schemas.openxmlformats.org/officeDocument/2006/relationships/slideLayout" Target="../slideLayouts/slideLayout26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6.xml"/><Relationship Id="rId2" Type="http://schemas.openxmlformats.org/officeDocument/2006/relationships/image" Target="../media/image70.jpeg"/><Relationship Id="rId3"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2.png"/><Relationship Id="rId1" Type="http://schemas.openxmlformats.org/officeDocument/2006/relationships/vmlDrawing" Target="../drawings/vmlDrawing14.vml"/><Relationship Id="rId2" Type="http://schemas.openxmlformats.org/officeDocument/2006/relationships/slideLayout" Target="../slideLayouts/slideLayout26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7.xml"/><Relationship Id="rId3"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6.bin"/><Relationship Id="rId5" Type="http://schemas.openxmlformats.org/officeDocument/2006/relationships/image" Target="../media/image2.png"/><Relationship Id="rId6" Type="http://schemas.openxmlformats.org/officeDocument/2006/relationships/image" Target="../media/image71.png"/><Relationship Id="rId1" Type="http://schemas.openxmlformats.org/officeDocument/2006/relationships/vmlDrawing" Target="../drawings/vmlDrawing15.vml"/><Relationship Id="rId2"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7.bin"/><Relationship Id="rId5" Type="http://schemas.openxmlformats.org/officeDocument/2006/relationships/image" Target="../media/image2.png"/><Relationship Id="rId6" Type="http://schemas.openxmlformats.org/officeDocument/2006/relationships/image" Target="../media/image71.png"/><Relationship Id="rId7" Type="http://schemas.openxmlformats.org/officeDocument/2006/relationships/oleObject" Target="../embeddings/oleObject18.bin"/><Relationship Id="rId8" Type="http://schemas.openxmlformats.org/officeDocument/2006/relationships/image" Target="../media/image72.emf"/><Relationship Id="rId9" Type="http://schemas.openxmlformats.org/officeDocument/2006/relationships/oleObject" Target="../embeddings/oleObject19.bin"/><Relationship Id="rId10" Type="http://schemas.openxmlformats.org/officeDocument/2006/relationships/image" Target="../media/image73.emf"/><Relationship Id="rId1" Type="http://schemas.openxmlformats.org/officeDocument/2006/relationships/vmlDrawing" Target="../drawings/vmlDrawing16.vml"/><Relationship Id="rId2"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0.bin"/><Relationship Id="rId5" Type="http://schemas.openxmlformats.org/officeDocument/2006/relationships/image" Target="../media/image74.png"/><Relationship Id="rId6" Type="http://schemas.openxmlformats.org/officeDocument/2006/relationships/oleObject" Target="../embeddings/oleObject21.bin"/><Relationship Id="rId7" Type="http://schemas.openxmlformats.org/officeDocument/2006/relationships/image" Target="../media/image75.wmf"/><Relationship Id="rId8" Type="http://schemas.openxmlformats.org/officeDocument/2006/relationships/oleObject" Target="../embeddings/oleObject22.bin"/><Relationship Id="rId9" Type="http://schemas.openxmlformats.org/officeDocument/2006/relationships/image" Target="../media/image76.wmf"/><Relationship Id="rId10" Type="http://schemas.openxmlformats.org/officeDocument/2006/relationships/oleObject" Target="../embeddings/oleObject23.bin"/><Relationship Id="rId11" Type="http://schemas.openxmlformats.org/officeDocument/2006/relationships/image" Target="../media/image77.wmf"/><Relationship Id="rId1" Type="http://schemas.openxmlformats.org/officeDocument/2006/relationships/vmlDrawing" Target="../drawings/vmlDrawing17.vml"/><Relationship Id="rId2"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7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6.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image" Target="../media/image79.png"/><Relationship Id="rId3"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24.bin"/><Relationship Id="rId5" Type="http://schemas.openxmlformats.org/officeDocument/2006/relationships/image" Target="../media/image81.png"/><Relationship Id="rId1" Type="http://schemas.openxmlformats.org/officeDocument/2006/relationships/vmlDrawing" Target="../drawings/vmlDrawing18.vml"/><Relationship Id="rId2" Type="http://schemas.openxmlformats.org/officeDocument/2006/relationships/slideLayout" Target="../slideLayouts/slideLayout24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5.xml"/><Relationship Id="rId2" Type="http://schemas.openxmlformats.org/officeDocument/2006/relationships/notesSlide" Target="../notesSlides/notesSlide12.xml"/><Relationship Id="rId3" Type="http://schemas.openxmlformats.org/officeDocument/2006/relationships/image" Target="../media/image82.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13.xml"/><Relationship Id="rId3"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2.png"/><Relationship Id="rId5" Type="http://schemas.openxmlformats.org/officeDocument/2006/relationships/image" Target="../media/image83.png"/><Relationship Id="rId1" Type="http://schemas.openxmlformats.org/officeDocument/2006/relationships/vmlDrawing" Target="../drawings/vmlDrawing19.vml"/><Relationship Id="rId2"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0.xml"/><Relationship Id="rId4" Type="http://schemas.openxmlformats.org/officeDocument/2006/relationships/oleObject" Target="../embeddings/oleObject26.bin"/><Relationship Id="rId5" Type="http://schemas.openxmlformats.org/officeDocument/2006/relationships/image" Target="../media/image2.png"/><Relationship Id="rId6" Type="http://schemas.openxmlformats.org/officeDocument/2006/relationships/image" Target="../media/image84.png"/><Relationship Id="rId1" Type="http://schemas.openxmlformats.org/officeDocument/2006/relationships/themeOverride" Target="../theme/themeOverride1.xml"/><Relationship Id="rId2" Type="http://schemas.openxmlformats.org/officeDocument/2006/relationships/vmlDrawing" Target="../drawings/vmlDrawing20.v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image" Target="../media/image8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14.xml"/><Relationship Id="rId3"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89.xml"/><Relationship Id="rId4" Type="http://schemas.openxmlformats.org/officeDocument/2006/relationships/notesSlide" Target="../notesSlides/notesSlide2.xml"/><Relationship Id="rId5"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50.xml.rels><?xml version="1.0" encoding="UTF-8" standalone="yes"?>
<Relationships xmlns="http://schemas.openxmlformats.org/package/2006/relationships"><Relationship Id="rId11" Type="http://schemas.openxmlformats.org/officeDocument/2006/relationships/image" Target="../media/image94.png"/><Relationship Id="rId12" Type="http://schemas.openxmlformats.org/officeDocument/2006/relationships/image" Target="../media/image95.jpeg"/><Relationship Id="rId13" Type="http://schemas.openxmlformats.org/officeDocument/2006/relationships/image" Target="../media/image96.png"/><Relationship Id="rId14" Type="http://schemas.openxmlformats.org/officeDocument/2006/relationships/oleObject" Target="../embeddings/oleObject30.bin"/><Relationship Id="rId15" Type="http://schemas.openxmlformats.org/officeDocument/2006/relationships/image" Target="../media/image91.png"/><Relationship Id="rId16" Type="http://schemas.openxmlformats.org/officeDocument/2006/relationships/oleObject" Target="../embeddings/oleObject31.bin"/><Relationship Id="rId17" Type="http://schemas.openxmlformats.org/officeDocument/2006/relationships/image" Target="../media/image92.png"/><Relationship Id="rId1" Type="http://schemas.openxmlformats.org/officeDocument/2006/relationships/vmlDrawing" Target="../drawings/vmlDrawing21.vml"/><Relationship Id="rId2" Type="http://schemas.openxmlformats.org/officeDocument/2006/relationships/slideLayout" Target="../slideLayouts/slideLayout179.xml"/><Relationship Id="rId3" Type="http://schemas.openxmlformats.org/officeDocument/2006/relationships/notesSlide" Target="../notesSlides/notesSlide15.xml"/><Relationship Id="rId4" Type="http://schemas.openxmlformats.org/officeDocument/2006/relationships/image" Target="../media/image93.jpeg"/><Relationship Id="rId5" Type="http://schemas.openxmlformats.org/officeDocument/2006/relationships/oleObject" Target="../embeddings/oleObject27.bin"/><Relationship Id="rId6" Type="http://schemas.openxmlformats.org/officeDocument/2006/relationships/image" Target="../media/image88.emf"/><Relationship Id="rId7" Type="http://schemas.openxmlformats.org/officeDocument/2006/relationships/oleObject" Target="../embeddings/oleObject28.bin"/><Relationship Id="rId8" Type="http://schemas.openxmlformats.org/officeDocument/2006/relationships/image" Target="../media/image89.wmf"/><Relationship Id="rId9" Type="http://schemas.openxmlformats.org/officeDocument/2006/relationships/oleObject" Target="../embeddings/oleObject29.bin"/><Relationship Id="rId10" Type="http://schemas.openxmlformats.org/officeDocument/2006/relationships/image" Target="../media/image90.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5.xml"/><Relationship Id="rId2" Type="http://schemas.openxmlformats.org/officeDocument/2006/relationships/image" Target="../media/image97.emf"/><Relationship Id="rId3" Type="http://schemas.openxmlformats.org/officeDocument/2006/relationships/image" Target="../media/image98.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image" Target="../media/image99.png"/></Relationships>
</file>

<file path=ppt/slides/_rels/slide53.xml.rels><?xml version="1.0" encoding="UTF-8" standalone="yes"?>
<Relationships xmlns="http://schemas.openxmlformats.org/package/2006/relationships"><Relationship Id="rId11" Type="http://schemas.openxmlformats.org/officeDocument/2006/relationships/oleObject" Target="../embeddings/oleObject36.bin"/><Relationship Id="rId12" Type="http://schemas.openxmlformats.org/officeDocument/2006/relationships/oleObject" Target="../embeddings/oleObject37.bin"/><Relationship Id="rId1" Type="http://schemas.openxmlformats.org/officeDocument/2006/relationships/vmlDrawing" Target="../drawings/vmlDrawing22.vml"/><Relationship Id="rId2" Type="http://schemas.openxmlformats.org/officeDocument/2006/relationships/slideLayout" Target="../slideLayouts/slideLayout213.xml"/><Relationship Id="rId3" Type="http://schemas.openxmlformats.org/officeDocument/2006/relationships/notesSlide" Target="../notesSlides/notesSlide16.xml"/><Relationship Id="rId4" Type="http://schemas.openxmlformats.org/officeDocument/2006/relationships/oleObject" Target="../embeddings/oleObject32.bin"/><Relationship Id="rId5" Type="http://schemas.openxmlformats.org/officeDocument/2006/relationships/image" Target="../media/image100.png"/><Relationship Id="rId6" Type="http://schemas.openxmlformats.org/officeDocument/2006/relationships/oleObject" Target="../embeddings/oleObject33.bin"/><Relationship Id="rId7" Type="http://schemas.openxmlformats.org/officeDocument/2006/relationships/image" Target="../media/image101.png"/><Relationship Id="rId8" Type="http://schemas.openxmlformats.org/officeDocument/2006/relationships/oleObject" Target="../embeddings/oleObject34.bin"/><Relationship Id="rId9" Type="http://schemas.openxmlformats.org/officeDocument/2006/relationships/image" Target="../media/image102.png"/><Relationship Id="rId10" Type="http://schemas.openxmlformats.org/officeDocument/2006/relationships/oleObject" Target="../embeddings/oleObject35.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 Id="rId3"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2.png"/><Relationship Id="rId5" Type="http://schemas.openxmlformats.org/officeDocument/2006/relationships/oleObject" Target="../embeddings/oleObject39.bin"/><Relationship Id="rId6" Type="http://schemas.openxmlformats.org/officeDocument/2006/relationships/image" Target="../media/image105.wmf"/><Relationship Id="rId1" Type="http://schemas.openxmlformats.org/officeDocument/2006/relationships/vmlDrawing" Target="../drawings/vmlDrawing23.vml"/><Relationship Id="rId2" Type="http://schemas.openxmlformats.org/officeDocument/2006/relationships/slideLayout" Target="../slideLayouts/slideLayout2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40.bin"/><Relationship Id="rId4" Type="http://schemas.openxmlformats.org/officeDocument/2006/relationships/image" Target="../media/image2.pn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vmlDrawing" Target="../drawings/vmlDrawing24.vml"/><Relationship Id="rId2"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1.bin"/><Relationship Id="rId4" Type="http://schemas.openxmlformats.org/officeDocument/2006/relationships/image" Target="../media/image2.png"/><Relationship Id="rId1" Type="http://schemas.openxmlformats.org/officeDocument/2006/relationships/vmlDrawing" Target="../drawings/vmlDrawing25.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6.xml"/><Relationship Id="rId2"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5.xml"/><Relationship Id="rId4" Type="http://schemas.openxmlformats.org/officeDocument/2006/relationships/image" Target="../media/image10.png"/><Relationship Id="rId1" Type="http://schemas.microsoft.com/office/2007/relationships/media" Target="file://localhost/Users/halzen/Desktop/HESE/Madison%20Colloquium/bert.mp4" TargetMode="External"/><Relationship Id="rId2" Type="http://schemas.openxmlformats.org/officeDocument/2006/relationships/video" Target="file://localhost/Users/halzen/Desktop/HESE/Madison%20Colloquium/bert.mp4"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42.bin"/><Relationship Id="rId4" Type="http://schemas.openxmlformats.org/officeDocument/2006/relationships/image" Target="../media/image2.png"/><Relationship Id="rId5" Type="http://schemas.openxmlformats.org/officeDocument/2006/relationships/image" Target="../media/image110.png"/><Relationship Id="rId1" Type="http://schemas.openxmlformats.org/officeDocument/2006/relationships/vmlDrawing" Target="../drawings/vmlDrawing26.vml"/><Relationship Id="rId2" Type="http://schemas.openxmlformats.org/officeDocument/2006/relationships/slideLayout" Target="../slideLayouts/slideLayout235.xml"/></Relationships>
</file>

<file path=ppt/slides/_rels/slide62.xml.rels><?xml version="1.0" encoding="UTF-8" standalone="yes"?>
<Relationships xmlns="http://schemas.openxmlformats.org/package/2006/relationships"><Relationship Id="rId11" Type="http://schemas.openxmlformats.org/officeDocument/2006/relationships/image" Target="../media/image116.png"/><Relationship Id="rId12" Type="http://schemas.openxmlformats.org/officeDocument/2006/relationships/image" Target="../media/image117.png"/><Relationship Id="rId1" Type="http://schemas.openxmlformats.org/officeDocument/2006/relationships/vmlDrawing" Target="../drawings/vmlDrawing27.vml"/><Relationship Id="rId2" Type="http://schemas.openxmlformats.org/officeDocument/2006/relationships/slideLayout" Target="../slideLayouts/slideLayout149.xml"/><Relationship Id="rId3" Type="http://schemas.openxmlformats.org/officeDocument/2006/relationships/oleObject" Target="../embeddings/oleObject43.bin"/><Relationship Id="rId4" Type="http://schemas.openxmlformats.org/officeDocument/2006/relationships/image" Target="../media/image2.png"/><Relationship Id="rId5" Type="http://schemas.openxmlformats.org/officeDocument/2006/relationships/image" Target="../media/image112.png"/><Relationship Id="rId6" Type="http://schemas.openxmlformats.org/officeDocument/2006/relationships/image" Target="../media/image113.wmf"/><Relationship Id="rId7" Type="http://schemas.openxmlformats.org/officeDocument/2006/relationships/image" Target="../media/image114.png"/><Relationship Id="rId8" Type="http://schemas.openxmlformats.org/officeDocument/2006/relationships/oleObject" Target="???" TargetMode="External"/><Relationship Id="rId9" Type="http://schemas.openxmlformats.org/officeDocument/2006/relationships/image" Target="../media/image111.png"/><Relationship Id="rId10" Type="http://schemas.openxmlformats.org/officeDocument/2006/relationships/image" Target="../media/image11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image" Target="../media/image119.jpeg"/><Relationship Id="rId3" Type="http://schemas.openxmlformats.org/officeDocument/2006/relationships/image" Target="../media/image12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6.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vmlDrawing" Target="../drawings/vmlDrawing3.vml"/><Relationship Id="rId2"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vmlDrawing" Target="../drawings/vmlDrawing4.vml"/><Relationship Id="rId2" Type="http://schemas.openxmlformats.org/officeDocument/2006/relationships/slideLayout" Target="../slideLayouts/slideLayout1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6" name="Picture 4" descr="lighted dom string.jpeg"/>
          <p:cNvPicPr>
            <a:picLocks noChangeAspect="1"/>
          </p:cNvPicPr>
          <p:nvPr/>
        </p:nvPicPr>
        <p:blipFill>
          <a:blip r:embed="rId3">
            <a:extLst>
              <a:ext uri="{28A0092B-C50C-407E-A947-70E740481C1C}">
                <a14:useLocalDpi xmlns:a14="http://schemas.microsoft.com/office/drawing/2010/main" val="0"/>
              </a:ext>
            </a:extLst>
          </a:blip>
          <a:srcRect l="23743" r="36513"/>
          <a:stretch>
            <a:fillRect/>
          </a:stretch>
        </p:blipFill>
        <p:spPr bwMode="auto">
          <a:xfrm>
            <a:off x="0" y="0"/>
            <a:ext cx="1863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3" name="Text Box 3"/>
          <p:cNvSpPr txBox="1">
            <a:spLocks noChangeArrowheads="1"/>
          </p:cNvSpPr>
          <p:nvPr/>
        </p:nvSpPr>
        <p:spPr bwMode="auto">
          <a:xfrm>
            <a:off x="2095841" y="617711"/>
            <a:ext cx="6776214" cy="538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eaLnBrk="0" hangingPunct="0">
              <a:defRPr>
                <a:solidFill>
                  <a:schemeClr val="tx1"/>
                </a:solidFill>
                <a:latin typeface="Arial" pitchFamily="34" charset="0"/>
                <a:ea typeface="ＭＳ Ｐゴシック" pitchFamily="34" charset="-128"/>
              </a:defRPr>
            </a:lvl5pPr>
            <a:lvl6pPr eaLnBrk="0" fontAlgn="base" hangingPunct="0">
              <a:spcBef>
                <a:spcPct val="0"/>
              </a:spcBef>
              <a:spcAft>
                <a:spcPct val="0"/>
              </a:spcAft>
              <a:defRPr>
                <a:solidFill>
                  <a:schemeClr val="tx1"/>
                </a:solidFill>
                <a:latin typeface="Arial" pitchFamily="34" charset="0"/>
                <a:ea typeface="ＭＳ Ｐゴシック" pitchFamily="34" charset="-128"/>
              </a:defRPr>
            </a:lvl6pPr>
            <a:lvl7pPr eaLnBrk="0" fontAlgn="base" hangingPunct="0">
              <a:spcBef>
                <a:spcPct val="0"/>
              </a:spcBef>
              <a:spcAft>
                <a:spcPct val="0"/>
              </a:spcAft>
              <a:defRPr>
                <a:solidFill>
                  <a:schemeClr val="tx1"/>
                </a:solidFill>
                <a:latin typeface="Arial" pitchFamily="34" charset="0"/>
                <a:ea typeface="ＭＳ Ｐゴシック" pitchFamily="34" charset="-128"/>
              </a:defRPr>
            </a:lvl7pPr>
            <a:lvl8pPr eaLnBrk="0" fontAlgn="base" hangingPunct="0">
              <a:spcBef>
                <a:spcPct val="0"/>
              </a:spcBef>
              <a:spcAft>
                <a:spcPct val="0"/>
              </a:spcAft>
              <a:defRPr>
                <a:solidFill>
                  <a:schemeClr val="tx1"/>
                </a:solidFill>
                <a:latin typeface="Arial" pitchFamily="34" charset="0"/>
                <a:ea typeface="ＭＳ Ｐゴシック" pitchFamily="34" charset="-128"/>
              </a:defRPr>
            </a:lvl8pPr>
            <a:lvl9pPr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r>
              <a:rPr lang="en-US" sz="3200" dirty="0" smtClean="0">
                <a:solidFill>
                  <a:srgbClr val="FFFFFF"/>
                </a:solidFill>
                <a:cs typeface="ＭＳ Ｐゴシック" charset="0"/>
              </a:rPr>
              <a:t>Beyond </a:t>
            </a:r>
            <a:r>
              <a:rPr lang="en-US" sz="3200" dirty="0" err="1" smtClean="0">
                <a:solidFill>
                  <a:srgbClr val="FFFFFF"/>
                </a:solidFill>
                <a:cs typeface="ＭＳ Ｐゴシック" charset="0"/>
              </a:rPr>
              <a:t>IceCube</a:t>
            </a:r>
            <a:endParaRPr lang="en-US" sz="3200" dirty="0" smtClean="0">
              <a:solidFill>
                <a:srgbClr val="FFFFFF"/>
              </a:solidFill>
              <a:cs typeface="ＭＳ Ｐゴシック" charset="0"/>
            </a:endParaRPr>
          </a:p>
          <a:p>
            <a:pPr defTabSz="914400" eaLnBrk="1" fontAlgn="base" hangingPunct="1">
              <a:spcBef>
                <a:spcPct val="0"/>
              </a:spcBef>
              <a:spcAft>
                <a:spcPct val="0"/>
              </a:spcAft>
              <a:defRPr/>
            </a:pPr>
            <a:r>
              <a:rPr lang="en-US" sz="2400" dirty="0" err="1" smtClean="0">
                <a:solidFill>
                  <a:srgbClr val="FFFFFF"/>
                </a:solidFill>
                <a:cs typeface="ＭＳ Ｐゴシック" charset="0"/>
              </a:rPr>
              <a:t>francis</a:t>
            </a:r>
            <a:r>
              <a:rPr lang="en-US" sz="2400" dirty="0" smtClean="0">
                <a:solidFill>
                  <a:srgbClr val="FFFFFF"/>
                </a:solidFill>
                <a:cs typeface="ＭＳ Ｐゴシック" charset="0"/>
              </a:rPr>
              <a:t> </a:t>
            </a:r>
            <a:r>
              <a:rPr lang="en-US" sz="2400" dirty="0" err="1" smtClean="0">
                <a:solidFill>
                  <a:srgbClr val="FFFFFF"/>
                </a:solidFill>
                <a:cs typeface="ＭＳ Ｐゴシック" charset="0"/>
              </a:rPr>
              <a:t>halzen</a:t>
            </a:r>
            <a:r>
              <a:rPr lang="en-US" sz="2400" dirty="0" smtClean="0">
                <a:solidFill>
                  <a:srgbClr val="FFFFFF"/>
                </a:solidFill>
                <a:cs typeface="ＭＳ Ｐゴシック" charset="0"/>
              </a:rPr>
              <a:t> </a:t>
            </a:r>
          </a:p>
          <a:p>
            <a:pPr defTabSz="914400" eaLnBrk="1" fontAlgn="base" hangingPunct="1">
              <a:spcBef>
                <a:spcPct val="0"/>
              </a:spcBef>
              <a:spcAft>
                <a:spcPct val="0"/>
              </a:spcAft>
              <a:defRPr/>
            </a:pPr>
            <a:endParaRPr lang="en-US" sz="2400" dirty="0" smtClean="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rgbClr val="FFFFFF"/>
                </a:solidFill>
                <a:cs typeface="ＭＳ Ｐゴシック" charset="0"/>
              </a:rPr>
              <a:t>t</a:t>
            </a:r>
            <a:r>
              <a:rPr lang="en-US" sz="2400" dirty="0" smtClean="0">
                <a:solidFill>
                  <a:srgbClr val="FFFFFF"/>
                </a:solidFill>
                <a:cs typeface="ＭＳ Ｐゴシック" charset="0"/>
              </a:rPr>
              <a:t>he discovery of high-energy cosmic neutrinos</a:t>
            </a:r>
          </a:p>
          <a:p>
            <a:pPr marL="342900" indent="-342900" defTabSz="914400" eaLnBrk="1" fontAlgn="base" hangingPunct="1">
              <a:spcBef>
                <a:spcPct val="0"/>
              </a:spcBef>
              <a:spcAft>
                <a:spcPct val="0"/>
              </a:spcAft>
              <a:buFont typeface="Arial" pitchFamily="34" charset="0"/>
              <a:buChar char="•"/>
              <a:defRPr/>
            </a:pPr>
            <a:endParaRPr lang="en-US" sz="2400" dirty="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rgbClr val="FFFFFF"/>
                </a:solidFill>
                <a:cs typeface="ＭＳ Ｐゴシック" charset="0"/>
              </a:rPr>
              <a:t>w</a:t>
            </a:r>
            <a:r>
              <a:rPr lang="en-US" sz="2400" dirty="0" smtClean="0">
                <a:solidFill>
                  <a:srgbClr val="FFFFFF"/>
                </a:solidFill>
                <a:cs typeface="ＭＳ Ｐゴシック" charset="0"/>
              </a:rPr>
              <a:t>here do they come from?</a:t>
            </a:r>
          </a:p>
          <a:p>
            <a:pPr marL="342900" indent="-342900" defTabSz="914400" eaLnBrk="1" fontAlgn="base" hangingPunct="1">
              <a:spcBef>
                <a:spcPct val="0"/>
              </a:spcBef>
              <a:spcAft>
                <a:spcPct val="0"/>
              </a:spcAft>
              <a:buFont typeface="Arial" pitchFamily="34" charset="0"/>
              <a:buChar char="•"/>
              <a:defRPr/>
            </a:pPr>
            <a:endParaRPr lang="en-US" sz="2400" dirty="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rgbClr val="FFFFFF"/>
                </a:solidFill>
                <a:cs typeface="ＭＳ Ｐゴシック" charset="0"/>
              </a:rPr>
              <a:t>n</a:t>
            </a:r>
            <a:r>
              <a:rPr lang="en-US" sz="2400" dirty="0" smtClean="0">
                <a:solidFill>
                  <a:srgbClr val="FFFFFF"/>
                </a:solidFill>
                <a:cs typeface="ＭＳ Ｐゴシック" charset="0"/>
              </a:rPr>
              <a:t>eutrino stars?</a:t>
            </a:r>
          </a:p>
          <a:p>
            <a:pPr marL="342900" indent="-342900" defTabSz="914400" eaLnBrk="1" fontAlgn="base" hangingPunct="1">
              <a:spcBef>
                <a:spcPct val="0"/>
              </a:spcBef>
              <a:spcAft>
                <a:spcPct val="0"/>
              </a:spcAft>
              <a:buFont typeface="Arial" pitchFamily="34" charset="0"/>
              <a:buChar char="•"/>
              <a:defRPr/>
            </a:pPr>
            <a:endParaRPr lang="en-US" sz="2400" dirty="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err="1" smtClean="0">
                <a:solidFill>
                  <a:srgbClr val="FFFFFF"/>
                </a:solidFill>
                <a:cs typeface="ＭＳ Ｐゴシック" charset="0"/>
              </a:rPr>
              <a:t>cosmogenic</a:t>
            </a:r>
            <a:r>
              <a:rPr lang="en-US" sz="2400" dirty="0" smtClean="0">
                <a:solidFill>
                  <a:srgbClr val="FFFFFF"/>
                </a:solidFill>
                <a:cs typeface="ＭＳ Ｐゴシック" charset="0"/>
              </a:rPr>
              <a:t> neutrinos</a:t>
            </a:r>
          </a:p>
          <a:p>
            <a:pPr marL="342900" indent="-342900" defTabSz="914400" eaLnBrk="1" fontAlgn="base" hangingPunct="1">
              <a:spcBef>
                <a:spcPct val="0"/>
              </a:spcBef>
              <a:spcAft>
                <a:spcPct val="0"/>
              </a:spcAft>
              <a:buFont typeface="Arial" pitchFamily="34" charset="0"/>
              <a:buChar char="•"/>
              <a:defRPr/>
            </a:pPr>
            <a:endParaRPr lang="en-US" sz="2400" dirty="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rgbClr val="FFFFFF"/>
                </a:solidFill>
                <a:cs typeface="ＭＳ Ｐゴシック" charset="0"/>
              </a:rPr>
              <a:t>beyond </a:t>
            </a:r>
            <a:r>
              <a:rPr lang="en-US" sz="2400" dirty="0" err="1" smtClean="0">
                <a:solidFill>
                  <a:srgbClr val="FFFFFF"/>
                </a:solidFill>
                <a:cs typeface="ＭＳ Ｐゴシック" charset="0"/>
              </a:rPr>
              <a:t>IceCube</a:t>
            </a:r>
            <a:endParaRPr lang="en-US" sz="2400" dirty="0" smtClean="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endParaRPr lang="en-US" sz="2400" dirty="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rgbClr val="FFFFFF"/>
                </a:solidFill>
                <a:cs typeface="ＭＳ Ｐゴシック" charset="0"/>
              </a:rPr>
              <a:t>l</a:t>
            </a:r>
            <a:r>
              <a:rPr lang="en-US" sz="2400" dirty="0" smtClean="0">
                <a:solidFill>
                  <a:srgbClr val="FFFFFF"/>
                </a:solidFill>
                <a:cs typeface="ＭＳ Ｐゴシック" charset="0"/>
              </a:rPr>
              <a:t>ow threshold frontier (PINGU)</a:t>
            </a:r>
          </a:p>
        </p:txBody>
      </p:sp>
      <p:sp>
        <p:nvSpPr>
          <p:cNvPr id="522244" name="Text Box 4"/>
          <p:cNvSpPr txBox="1">
            <a:spLocks noChangeArrowheads="1"/>
          </p:cNvSpPr>
          <p:nvPr/>
        </p:nvSpPr>
        <p:spPr bwMode="auto">
          <a:xfrm>
            <a:off x="6726238" y="6261100"/>
            <a:ext cx="2189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r>
              <a:rPr lang="en-US" sz="2000" smtClean="0">
                <a:solidFill>
                  <a:srgbClr val="FFFFFF"/>
                </a:solidFill>
                <a:cs typeface="ＭＳ Ｐゴシック" charset="0"/>
              </a:rPr>
              <a:t>IceCube.wisc.edu</a:t>
            </a:r>
          </a:p>
        </p:txBody>
      </p:sp>
    </p:spTree>
    <p:extLst>
      <p:ext uri="{BB962C8B-B14F-4D97-AF65-F5344CB8AC3E}">
        <p14:creationId xmlns:p14="http://schemas.microsoft.com/office/powerpoint/2010/main" val="31456064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819400"/>
            <a:ext cx="304800" cy="1981200"/>
          </a:xfrm>
          <a:prstGeom prst="rect">
            <a:avLst/>
          </a:prstGeom>
          <a:solidFill>
            <a:schemeClr val="bg1"/>
          </a:solidFill>
          <a:ln>
            <a:noFill/>
          </a:ln>
        </p:spPr>
        <p:txBody>
          <a:bodyPr wrap="square" rtlCol="0">
            <a:spAutoFit/>
          </a:bodyPr>
          <a:lstStyle/>
          <a:p>
            <a:pPr defTabSz="914400" fontAlgn="base">
              <a:spcBef>
                <a:spcPct val="0"/>
              </a:spcBef>
              <a:spcAft>
                <a:spcPct val="0"/>
              </a:spcAft>
            </a:pPr>
            <a:endParaRPr lang="en-US" dirty="0">
              <a:solidFill>
                <a:prstClr val="black"/>
              </a:solidFill>
              <a:latin typeface="Arial" charset="0"/>
              <a:ea typeface="ＭＳ Ｐゴシック" charset="0"/>
              <a:cs typeface="ＭＳ Ｐゴシック" charset="0"/>
            </a:endParaRPr>
          </a:p>
        </p:txBody>
      </p:sp>
      <p:sp>
        <p:nvSpPr>
          <p:cNvPr id="3" name="TextBox 2"/>
          <p:cNvSpPr txBox="1"/>
          <p:nvPr/>
        </p:nvSpPr>
        <p:spPr>
          <a:xfrm>
            <a:off x="110069" y="6409169"/>
            <a:ext cx="2725401" cy="369332"/>
          </a:xfrm>
          <a:prstGeom prst="rect">
            <a:avLst/>
          </a:prstGeom>
          <a:solidFill>
            <a:schemeClr val="tx1">
              <a:lumMod val="65000"/>
              <a:lumOff val="35000"/>
            </a:schemeClr>
          </a:solidFill>
        </p:spPr>
        <p:txBody>
          <a:bodyPr wrap="none" rtlCol="0">
            <a:spAutoFit/>
          </a:bodyPr>
          <a:lstStyle/>
          <a:p>
            <a:pPr defTabSz="914400" fontAlgn="base">
              <a:spcBef>
                <a:spcPct val="0"/>
              </a:spcBef>
              <a:spcAft>
                <a:spcPct val="0"/>
              </a:spcAft>
            </a:pPr>
            <a:r>
              <a:rPr lang="en-US" dirty="0">
                <a:solidFill>
                  <a:prstClr val="white"/>
                </a:solidFill>
                <a:latin typeface="Arial" charset="0"/>
                <a:ea typeface="ＭＳ Ｐゴシック" charset="0"/>
                <a:cs typeface="ＭＳ Ｐゴシック" charset="0"/>
              </a:rPr>
              <a:t>d</a:t>
            </a:r>
            <a:r>
              <a:rPr lang="en-US" dirty="0" smtClean="0">
                <a:solidFill>
                  <a:prstClr val="white"/>
                </a:solidFill>
                <a:latin typeface="Arial" charset="0"/>
                <a:ea typeface="ＭＳ Ｐゴシック" charset="0"/>
                <a:cs typeface="ＭＳ Ｐゴシック" charset="0"/>
              </a:rPr>
              <a:t>ata: 86 strings one year</a:t>
            </a:r>
            <a:endParaRPr lang="en-US" dirty="0">
              <a:solidFill>
                <a:prstClr val="white"/>
              </a:solidFill>
              <a:latin typeface="Arial" charset="0"/>
              <a:ea typeface="ＭＳ Ｐゴシック" charset="0"/>
              <a:cs typeface="ＭＳ Ｐゴシック" charset="0"/>
            </a:endParaRPr>
          </a:p>
        </p:txBody>
      </p:sp>
      <p:sp>
        <p:nvSpPr>
          <p:cNvPr id="4" name="Rectangle 3"/>
          <p:cNvSpPr/>
          <p:nvPr/>
        </p:nvSpPr>
        <p:spPr>
          <a:xfrm>
            <a:off x="127057" y="94796"/>
            <a:ext cx="2859652" cy="954107"/>
          </a:xfrm>
          <a:prstGeom prst="rect">
            <a:avLst/>
          </a:prstGeom>
          <a:solidFill>
            <a:schemeClr val="tx1">
              <a:lumMod val="65000"/>
              <a:lumOff val="35000"/>
            </a:schemeClr>
          </a:solidFill>
        </p:spPr>
        <p:txBody>
          <a:bodyPr wrap="none">
            <a:spAutoFit/>
          </a:bodyPr>
          <a:lstStyle/>
          <a:p>
            <a:pPr algn="ctr" defTabSz="914400" fontAlgn="base">
              <a:spcBef>
                <a:spcPct val="0"/>
              </a:spcBef>
              <a:spcAft>
                <a:spcPct val="0"/>
              </a:spcAft>
            </a:pPr>
            <a:r>
              <a:rPr lang="en-US" sz="2800" dirty="0" smtClean="0">
                <a:solidFill>
                  <a:prstClr val="white"/>
                </a:solidFill>
                <a:latin typeface="Arial" charset="0"/>
                <a:ea typeface="ＭＳ Ｐゴシック" charset="0"/>
                <a:cs typeface="ＭＳ Ｐゴシック" charset="0"/>
              </a:rPr>
              <a:t>…and then there </a:t>
            </a:r>
          </a:p>
          <a:p>
            <a:pPr algn="ctr" defTabSz="914400" fontAlgn="base">
              <a:spcBef>
                <a:spcPct val="0"/>
              </a:spcBef>
              <a:spcAft>
                <a:spcPct val="0"/>
              </a:spcAft>
            </a:pPr>
            <a:r>
              <a:rPr lang="en-US" sz="2800" dirty="0">
                <a:solidFill>
                  <a:prstClr val="white"/>
                </a:solidFill>
                <a:latin typeface="Arial" charset="0"/>
                <a:ea typeface="ＭＳ Ｐゴシック" charset="0"/>
                <a:cs typeface="ＭＳ Ｐゴシック" charset="0"/>
              </a:rPr>
              <a:t>w</a:t>
            </a:r>
            <a:r>
              <a:rPr lang="en-US" sz="2800" dirty="0" smtClean="0">
                <a:solidFill>
                  <a:prstClr val="white"/>
                </a:solidFill>
                <a:latin typeface="Arial" charset="0"/>
                <a:ea typeface="ＭＳ Ｐゴシック" charset="0"/>
                <a:cs typeface="ＭＳ Ｐゴシック" charset="0"/>
              </a:rPr>
              <a:t>ere 26 more…</a:t>
            </a:r>
            <a:endParaRPr lang="en-US" sz="2800" dirty="0">
              <a:solidFill>
                <a:prstClr val="white"/>
              </a:solidFill>
              <a:latin typeface="Arial" charset="0"/>
              <a:ea typeface="ＭＳ Ｐゴシック" charset="0"/>
              <a:cs typeface="ＭＳ Ｐゴシック" charset="0"/>
            </a:endParaRPr>
          </a:p>
        </p:txBody>
      </p:sp>
      <p:sp>
        <p:nvSpPr>
          <p:cNvPr id="6" name="TextBox 5"/>
          <p:cNvSpPr txBox="1"/>
          <p:nvPr/>
        </p:nvSpPr>
        <p:spPr>
          <a:xfrm>
            <a:off x="1523999" y="1337733"/>
            <a:ext cx="829733" cy="657199"/>
          </a:xfrm>
          <a:prstGeom prst="rect">
            <a:avLst/>
          </a:prstGeom>
          <a:solidFill>
            <a:schemeClr val="bg1"/>
          </a:solidFill>
        </p:spPr>
        <p:txBody>
          <a:bodyPr wrap="square" rtlCol="0">
            <a:spAutoFit/>
          </a:bodyPr>
          <a:lstStyle/>
          <a:p>
            <a:endParaRPr lang="en-US" dirty="0">
              <a:solidFill>
                <a:prstClr val="black"/>
              </a:solidFill>
              <a:latin typeface="Calibri"/>
            </a:endParaRPr>
          </a:p>
        </p:txBody>
      </p:sp>
      <p:pic>
        <p:nvPicPr>
          <p:cNvPr id="8" name="Picture 7"/>
          <p:cNvPicPr>
            <a:picLocks noChangeAspect="1"/>
          </p:cNvPicPr>
          <p:nvPr/>
        </p:nvPicPr>
        <p:blipFill>
          <a:blip r:embed="rId2"/>
          <a:stretch>
            <a:fillRect/>
          </a:stretch>
        </p:blipFill>
        <p:spPr>
          <a:xfrm>
            <a:off x="7214542" y="152397"/>
            <a:ext cx="1769372" cy="2827870"/>
          </a:xfrm>
          <a:prstGeom prst="rect">
            <a:avLst/>
          </a:prstGeom>
          <a:solidFill>
            <a:schemeClr val="bg1">
              <a:alpha val="0"/>
            </a:schemeClr>
          </a:solidFill>
        </p:spPr>
      </p:pic>
      <p:pic>
        <p:nvPicPr>
          <p:cNvPr id="5" name="Picture 4" descr="3dvetocharg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72" y="444134"/>
            <a:ext cx="8489642" cy="6367231"/>
          </a:xfrm>
          <a:prstGeom prst="rect">
            <a:avLst/>
          </a:prstGeom>
        </p:spPr>
      </p:pic>
    </p:spTree>
    <p:extLst>
      <p:ext uri="{BB962C8B-B14F-4D97-AF65-F5344CB8AC3E}">
        <p14:creationId xmlns:p14="http://schemas.microsoft.com/office/powerpoint/2010/main" val="843270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827510883"/>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2601"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 name="TextBox 3"/>
          <p:cNvSpPr txBox="1"/>
          <p:nvPr/>
        </p:nvSpPr>
        <p:spPr>
          <a:xfrm>
            <a:off x="84680" y="84677"/>
            <a:ext cx="1226643" cy="523220"/>
          </a:xfrm>
          <a:prstGeom prst="rect">
            <a:avLst/>
          </a:prstGeom>
          <a:solidFill>
            <a:schemeClr val="bg2">
              <a:lumMod val="65000"/>
              <a:lumOff val="35000"/>
            </a:schemeClr>
          </a:solidFill>
        </p:spPr>
        <p:txBody>
          <a:bodyPr wrap="none" rtlCol="0">
            <a:spAutoFit/>
          </a:bodyPr>
          <a:lstStyle/>
          <a:p>
            <a:r>
              <a:rPr lang="en-US" sz="2800" dirty="0">
                <a:solidFill>
                  <a:srgbClr val="FFFFFF"/>
                </a:solidFill>
                <a:latin typeface="Calibri"/>
              </a:rPr>
              <a:t>3 years</a:t>
            </a:r>
          </a:p>
        </p:txBody>
      </p:sp>
      <p:pic>
        <p:nvPicPr>
          <p:cNvPr id="5" name="Picture 4"/>
          <p:cNvPicPr>
            <a:picLocks noChangeAspect="1"/>
          </p:cNvPicPr>
          <p:nvPr/>
        </p:nvPicPr>
        <p:blipFill>
          <a:blip r:embed="rId5"/>
          <a:stretch>
            <a:fillRect/>
          </a:stretch>
        </p:blipFill>
        <p:spPr>
          <a:xfrm>
            <a:off x="1396986" y="0"/>
            <a:ext cx="7755860" cy="6858000"/>
          </a:xfrm>
          <a:prstGeom prst="rect">
            <a:avLst/>
          </a:prstGeom>
        </p:spPr>
      </p:pic>
    </p:spTree>
    <p:extLst>
      <p:ext uri="{BB962C8B-B14F-4D97-AF65-F5344CB8AC3E}">
        <p14:creationId xmlns:p14="http://schemas.microsoft.com/office/powerpoint/2010/main" val="20537181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Object 29"/>
          <p:cNvGraphicFramePr>
            <a:graphicFrameLocks noChangeAspect="1"/>
          </p:cNvGraphicFramePr>
          <p:nvPr>
            <p:extLst>
              <p:ext uri="{D42A27DB-BD31-4B8C-83A1-F6EECF244321}">
                <p14:modId xmlns:p14="http://schemas.microsoft.com/office/powerpoint/2010/main" val="2961439346"/>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3625"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2" name="Picture 1" descr="zenith_distribution_animation (dragge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3" name="Picture 2" descr="zenith_distribution_animation (dragged).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4" name="Picture 3" descr="zenith_distribution_animation (dragged).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5" name="Picture 4" descr="zenith_distribution_animation (dragged).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6" name="Picture 5" descr="zenith_distribution_animation (dragged).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7" name="Picture 6" descr="zenith_distribution_animation (dragged).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8" name="Picture 7" descr="zenith_distribution_animation (dragged).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9" name="Picture 8" descr="zenith_distribution_animation (dragged).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10" name="Picture 9" descr="zenith_distribution_animation (dragged).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11" name="Picture 10" descr="zenith_distribution_animation (dragged).pd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12" name="Picture 11" descr="zenith_distribution_animation (dragged).pd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13" name="Picture 12" descr="zenith_distribution_animation (dragged).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14" name="Picture 13" descr="zenith_distribution_animation (dragged).pd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15" name="Picture 14" descr="zenith_distribution_animation (dragged).pdf"/>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16" name="Picture 15" descr="zenith_distribution_animation (dragged).pdf"/>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17" name="Picture 16" descr="zenith_distribution_animation (dragged).pdf"/>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18" name="Picture 17" descr="zenith_distribution_animation (dragged).pdf"/>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19" name="Picture 18" descr="zenith_distribution_animation (dragged).pdf"/>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20" name="Picture 19" descr="zenith_distribution_animation (dragged).pdf"/>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21" name="Picture 20" descr="zenith_distribution_animation (dragged).pdf"/>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22" name="Picture 21" descr="zenith_distribution_animation (dragged).pdf"/>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23" name="Picture 22" descr="zenith_distribution_animation (dragged).pdf"/>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24" name="Picture 23" descr="zenith_distribution_animation (dragged).pdf"/>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25" name="Picture 24" descr="zenith_distribution_animation (dragged).pdf"/>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26" name="Picture 25" descr="zenith_distribution_animation (dragged).pdf"/>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27" name="Picture 26" descr="zenith_distribution_animation (dragged).pdf"/>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28" name="Picture 27" descr="zenith_distribution_animation (dragged).pdf"/>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pic>
        <p:nvPicPr>
          <p:cNvPr id="29" name="Picture 28" descr="zenith_distribution_animation (dragged).pdf"/>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42999" y="194348"/>
            <a:ext cx="7302500" cy="6477000"/>
          </a:xfrm>
          <a:prstGeom prst="rect">
            <a:avLst/>
          </a:prstGeom>
        </p:spPr>
      </p:pic>
    </p:spTree>
    <p:extLst>
      <p:ext uri="{BB962C8B-B14F-4D97-AF65-F5344CB8AC3E}">
        <p14:creationId xmlns:p14="http://schemas.microsoft.com/office/powerpoint/2010/main" val="15185693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999"/>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999"/>
                                          </p:stCondLst>
                                        </p:cTn>
                                        <p:tgtEl>
                                          <p:spTgt spid="4"/>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999"/>
                                          </p:stCondLst>
                                        </p:cTn>
                                        <p:tgtEl>
                                          <p:spTgt spid="5"/>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0"/>
                                  </p:stCondLst>
                                  <p:childTnLst>
                                    <p:set>
                                      <p:cBhvr>
                                        <p:cTn id="18" dur="1" fill="hold">
                                          <p:stCondLst>
                                            <p:cond delay="999"/>
                                          </p:stCondLst>
                                        </p:cTn>
                                        <p:tgtEl>
                                          <p:spTgt spid="6"/>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0"/>
                                  </p:stCondLst>
                                  <p:childTnLst>
                                    <p:set>
                                      <p:cBhvr>
                                        <p:cTn id="21" dur="1" fill="hold">
                                          <p:stCondLst>
                                            <p:cond delay="999"/>
                                          </p:stCondLst>
                                        </p:cTn>
                                        <p:tgtEl>
                                          <p:spTgt spid="7"/>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0"/>
                                  </p:stCondLst>
                                  <p:childTnLst>
                                    <p:set>
                                      <p:cBhvr>
                                        <p:cTn id="24" dur="1" fill="hold">
                                          <p:stCondLst>
                                            <p:cond delay="999"/>
                                          </p:stCondLst>
                                        </p:cTn>
                                        <p:tgtEl>
                                          <p:spTgt spid="8"/>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0"/>
                                  </p:stCondLst>
                                  <p:childTnLst>
                                    <p:set>
                                      <p:cBhvr>
                                        <p:cTn id="27" dur="1" fill="hold">
                                          <p:stCondLst>
                                            <p:cond delay="999"/>
                                          </p:stCondLst>
                                        </p:cTn>
                                        <p:tgtEl>
                                          <p:spTgt spid="9"/>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nodeType="afterEffect">
                                  <p:stCondLst>
                                    <p:cond delay="0"/>
                                  </p:stCondLst>
                                  <p:childTnLst>
                                    <p:set>
                                      <p:cBhvr>
                                        <p:cTn id="30" dur="1" fill="hold">
                                          <p:stCondLst>
                                            <p:cond delay="999"/>
                                          </p:stCondLst>
                                        </p:cTn>
                                        <p:tgtEl>
                                          <p:spTgt spid="10"/>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nodeType="afterEffect">
                                  <p:stCondLst>
                                    <p:cond delay="0"/>
                                  </p:stCondLst>
                                  <p:childTnLst>
                                    <p:set>
                                      <p:cBhvr>
                                        <p:cTn id="33" dur="1" fill="hold">
                                          <p:stCondLst>
                                            <p:cond delay="999"/>
                                          </p:stCondLst>
                                        </p:cTn>
                                        <p:tgtEl>
                                          <p:spTgt spid="11"/>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nodeType="afterEffect">
                                  <p:stCondLst>
                                    <p:cond delay="0"/>
                                  </p:stCondLst>
                                  <p:childTnLst>
                                    <p:set>
                                      <p:cBhvr>
                                        <p:cTn id="36" dur="1" fill="hold">
                                          <p:stCondLst>
                                            <p:cond delay="999"/>
                                          </p:stCondLst>
                                        </p:cTn>
                                        <p:tgtEl>
                                          <p:spTgt spid="12"/>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nodeType="afterEffect">
                                  <p:stCondLst>
                                    <p:cond delay="0"/>
                                  </p:stCondLst>
                                  <p:childTnLst>
                                    <p:set>
                                      <p:cBhvr>
                                        <p:cTn id="39" dur="1" fill="hold">
                                          <p:stCondLst>
                                            <p:cond delay="999"/>
                                          </p:stCondLst>
                                        </p:cTn>
                                        <p:tgtEl>
                                          <p:spTgt spid="13"/>
                                        </p:tgtEl>
                                        <p:attrNameLst>
                                          <p:attrName>style.visibility</p:attrName>
                                        </p:attrNameLst>
                                      </p:cBhvr>
                                      <p:to>
                                        <p:strVal val="visible"/>
                                      </p:to>
                                    </p:set>
                                  </p:childTnLst>
                                </p:cTn>
                              </p:par>
                            </p:childTnLst>
                          </p:cTn>
                        </p:par>
                        <p:par>
                          <p:cTn id="40" fill="hold">
                            <p:stCondLst>
                              <p:cond delay="11000"/>
                            </p:stCondLst>
                            <p:childTnLst>
                              <p:par>
                                <p:cTn id="41" presetID="1" presetClass="entr" presetSubtype="0" fill="hold" nodeType="afterEffect">
                                  <p:stCondLst>
                                    <p:cond delay="0"/>
                                  </p:stCondLst>
                                  <p:childTnLst>
                                    <p:set>
                                      <p:cBhvr>
                                        <p:cTn id="42" dur="1" fill="hold">
                                          <p:stCondLst>
                                            <p:cond delay="999"/>
                                          </p:stCondLst>
                                        </p:cTn>
                                        <p:tgtEl>
                                          <p:spTgt spid="14"/>
                                        </p:tgtEl>
                                        <p:attrNameLst>
                                          <p:attrName>style.visibility</p:attrName>
                                        </p:attrNameLst>
                                      </p:cBhvr>
                                      <p:to>
                                        <p:strVal val="visible"/>
                                      </p:to>
                                    </p:set>
                                  </p:childTnLst>
                                </p:cTn>
                              </p:par>
                            </p:childTnLst>
                          </p:cTn>
                        </p:par>
                        <p:par>
                          <p:cTn id="43" fill="hold">
                            <p:stCondLst>
                              <p:cond delay="12000"/>
                            </p:stCondLst>
                            <p:childTnLst>
                              <p:par>
                                <p:cTn id="44" presetID="1" presetClass="entr" presetSubtype="0" fill="hold" nodeType="afterEffect">
                                  <p:stCondLst>
                                    <p:cond delay="0"/>
                                  </p:stCondLst>
                                  <p:childTnLst>
                                    <p:set>
                                      <p:cBhvr>
                                        <p:cTn id="45" dur="1" fill="hold">
                                          <p:stCondLst>
                                            <p:cond delay="999"/>
                                          </p:stCondLst>
                                        </p:cTn>
                                        <p:tgtEl>
                                          <p:spTgt spid="15"/>
                                        </p:tgtEl>
                                        <p:attrNameLst>
                                          <p:attrName>style.visibility</p:attrName>
                                        </p:attrNameLst>
                                      </p:cBhvr>
                                      <p:to>
                                        <p:strVal val="visible"/>
                                      </p:to>
                                    </p:set>
                                  </p:childTnLst>
                                </p:cTn>
                              </p:par>
                            </p:childTnLst>
                          </p:cTn>
                        </p:par>
                        <p:par>
                          <p:cTn id="46" fill="hold">
                            <p:stCondLst>
                              <p:cond delay="13000"/>
                            </p:stCondLst>
                            <p:childTnLst>
                              <p:par>
                                <p:cTn id="47" presetID="1" presetClass="entr" presetSubtype="0" fill="hold" nodeType="afterEffect">
                                  <p:stCondLst>
                                    <p:cond delay="0"/>
                                  </p:stCondLst>
                                  <p:childTnLst>
                                    <p:set>
                                      <p:cBhvr>
                                        <p:cTn id="48" dur="1" fill="hold">
                                          <p:stCondLst>
                                            <p:cond delay="999"/>
                                          </p:stCondLst>
                                        </p:cTn>
                                        <p:tgtEl>
                                          <p:spTgt spid="16"/>
                                        </p:tgtEl>
                                        <p:attrNameLst>
                                          <p:attrName>style.visibility</p:attrName>
                                        </p:attrNameLst>
                                      </p:cBhvr>
                                      <p:to>
                                        <p:strVal val="visible"/>
                                      </p:to>
                                    </p:set>
                                  </p:childTnLst>
                                </p:cTn>
                              </p:par>
                            </p:childTnLst>
                          </p:cTn>
                        </p:par>
                        <p:par>
                          <p:cTn id="49" fill="hold">
                            <p:stCondLst>
                              <p:cond delay="14000"/>
                            </p:stCondLst>
                            <p:childTnLst>
                              <p:par>
                                <p:cTn id="50" presetID="1" presetClass="entr" presetSubtype="0" fill="hold" nodeType="afterEffect">
                                  <p:stCondLst>
                                    <p:cond delay="0"/>
                                  </p:stCondLst>
                                  <p:childTnLst>
                                    <p:set>
                                      <p:cBhvr>
                                        <p:cTn id="51" dur="1" fill="hold">
                                          <p:stCondLst>
                                            <p:cond delay="999"/>
                                          </p:stCondLst>
                                        </p:cTn>
                                        <p:tgtEl>
                                          <p:spTgt spid="17"/>
                                        </p:tgtEl>
                                        <p:attrNameLst>
                                          <p:attrName>style.visibility</p:attrName>
                                        </p:attrNameLst>
                                      </p:cBhvr>
                                      <p:to>
                                        <p:strVal val="visible"/>
                                      </p:to>
                                    </p:set>
                                  </p:childTnLst>
                                </p:cTn>
                              </p:par>
                            </p:childTnLst>
                          </p:cTn>
                        </p:par>
                        <p:par>
                          <p:cTn id="52" fill="hold">
                            <p:stCondLst>
                              <p:cond delay="15000"/>
                            </p:stCondLst>
                            <p:childTnLst>
                              <p:par>
                                <p:cTn id="53" presetID="1" presetClass="entr" presetSubtype="0" fill="hold" nodeType="afterEffect">
                                  <p:stCondLst>
                                    <p:cond delay="0"/>
                                  </p:stCondLst>
                                  <p:childTnLst>
                                    <p:set>
                                      <p:cBhvr>
                                        <p:cTn id="54" dur="1" fill="hold">
                                          <p:stCondLst>
                                            <p:cond delay="999"/>
                                          </p:stCondLst>
                                        </p:cTn>
                                        <p:tgtEl>
                                          <p:spTgt spid="18"/>
                                        </p:tgtEl>
                                        <p:attrNameLst>
                                          <p:attrName>style.visibility</p:attrName>
                                        </p:attrNameLst>
                                      </p:cBhvr>
                                      <p:to>
                                        <p:strVal val="visible"/>
                                      </p:to>
                                    </p:set>
                                  </p:childTnLst>
                                </p:cTn>
                              </p:par>
                            </p:childTnLst>
                          </p:cTn>
                        </p:par>
                        <p:par>
                          <p:cTn id="55" fill="hold">
                            <p:stCondLst>
                              <p:cond delay="16000"/>
                            </p:stCondLst>
                            <p:childTnLst>
                              <p:par>
                                <p:cTn id="56" presetID="1" presetClass="entr" presetSubtype="0" fill="hold" nodeType="afterEffect">
                                  <p:stCondLst>
                                    <p:cond delay="0"/>
                                  </p:stCondLst>
                                  <p:childTnLst>
                                    <p:set>
                                      <p:cBhvr>
                                        <p:cTn id="57" dur="1" fill="hold">
                                          <p:stCondLst>
                                            <p:cond delay="999"/>
                                          </p:stCondLst>
                                        </p:cTn>
                                        <p:tgtEl>
                                          <p:spTgt spid="19"/>
                                        </p:tgtEl>
                                        <p:attrNameLst>
                                          <p:attrName>style.visibility</p:attrName>
                                        </p:attrNameLst>
                                      </p:cBhvr>
                                      <p:to>
                                        <p:strVal val="visible"/>
                                      </p:to>
                                    </p:set>
                                  </p:childTnLst>
                                </p:cTn>
                              </p:par>
                            </p:childTnLst>
                          </p:cTn>
                        </p:par>
                        <p:par>
                          <p:cTn id="58" fill="hold">
                            <p:stCondLst>
                              <p:cond delay="17000"/>
                            </p:stCondLst>
                            <p:childTnLst>
                              <p:par>
                                <p:cTn id="59" presetID="1" presetClass="entr" presetSubtype="0" fill="hold" nodeType="afterEffect">
                                  <p:stCondLst>
                                    <p:cond delay="0"/>
                                  </p:stCondLst>
                                  <p:childTnLst>
                                    <p:set>
                                      <p:cBhvr>
                                        <p:cTn id="60" dur="1" fill="hold">
                                          <p:stCondLst>
                                            <p:cond delay="999"/>
                                          </p:stCondLst>
                                        </p:cTn>
                                        <p:tgtEl>
                                          <p:spTgt spid="20"/>
                                        </p:tgtEl>
                                        <p:attrNameLst>
                                          <p:attrName>style.visibility</p:attrName>
                                        </p:attrNameLst>
                                      </p:cBhvr>
                                      <p:to>
                                        <p:strVal val="visible"/>
                                      </p:to>
                                    </p:set>
                                  </p:childTnLst>
                                </p:cTn>
                              </p:par>
                            </p:childTnLst>
                          </p:cTn>
                        </p:par>
                        <p:par>
                          <p:cTn id="61" fill="hold">
                            <p:stCondLst>
                              <p:cond delay="18000"/>
                            </p:stCondLst>
                            <p:childTnLst>
                              <p:par>
                                <p:cTn id="62" presetID="1" presetClass="entr" presetSubtype="0" fill="hold" nodeType="afterEffect">
                                  <p:stCondLst>
                                    <p:cond delay="0"/>
                                  </p:stCondLst>
                                  <p:childTnLst>
                                    <p:set>
                                      <p:cBhvr>
                                        <p:cTn id="63" dur="1" fill="hold">
                                          <p:stCondLst>
                                            <p:cond delay="999"/>
                                          </p:stCondLst>
                                        </p:cTn>
                                        <p:tgtEl>
                                          <p:spTgt spid="21"/>
                                        </p:tgtEl>
                                        <p:attrNameLst>
                                          <p:attrName>style.visibility</p:attrName>
                                        </p:attrNameLst>
                                      </p:cBhvr>
                                      <p:to>
                                        <p:strVal val="visible"/>
                                      </p:to>
                                    </p:set>
                                  </p:childTnLst>
                                </p:cTn>
                              </p:par>
                            </p:childTnLst>
                          </p:cTn>
                        </p:par>
                        <p:par>
                          <p:cTn id="64" fill="hold">
                            <p:stCondLst>
                              <p:cond delay="19000"/>
                            </p:stCondLst>
                            <p:childTnLst>
                              <p:par>
                                <p:cTn id="65" presetID="1" presetClass="entr" presetSubtype="0" fill="hold" nodeType="afterEffect">
                                  <p:stCondLst>
                                    <p:cond delay="0"/>
                                  </p:stCondLst>
                                  <p:childTnLst>
                                    <p:set>
                                      <p:cBhvr>
                                        <p:cTn id="66" dur="1" fill="hold">
                                          <p:stCondLst>
                                            <p:cond delay="999"/>
                                          </p:stCondLst>
                                        </p:cTn>
                                        <p:tgtEl>
                                          <p:spTgt spid="22"/>
                                        </p:tgtEl>
                                        <p:attrNameLst>
                                          <p:attrName>style.visibility</p:attrName>
                                        </p:attrNameLst>
                                      </p:cBhvr>
                                      <p:to>
                                        <p:strVal val="visible"/>
                                      </p:to>
                                    </p:set>
                                  </p:childTnLst>
                                </p:cTn>
                              </p:par>
                            </p:childTnLst>
                          </p:cTn>
                        </p:par>
                        <p:par>
                          <p:cTn id="67" fill="hold">
                            <p:stCondLst>
                              <p:cond delay="20000"/>
                            </p:stCondLst>
                            <p:childTnLst>
                              <p:par>
                                <p:cTn id="68" presetID="1" presetClass="entr" presetSubtype="0" fill="hold" nodeType="afterEffect">
                                  <p:stCondLst>
                                    <p:cond delay="0"/>
                                  </p:stCondLst>
                                  <p:childTnLst>
                                    <p:set>
                                      <p:cBhvr>
                                        <p:cTn id="69" dur="1" fill="hold">
                                          <p:stCondLst>
                                            <p:cond delay="999"/>
                                          </p:stCondLst>
                                        </p:cTn>
                                        <p:tgtEl>
                                          <p:spTgt spid="23"/>
                                        </p:tgtEl>
                                        <p:attrNameLst>
                                          <p:attrName>style.visibility</p:attrName>
                                        </p:attrNameLst>
                                      </p:cBhvr>
                                      <p:to>
                                        <p:strVal val="visible"/>
                                      </p:to>
                                    </p:set>
                                  </p:childTnLst>
                                </p:cTn>
                              </p:par>
                            </p:childTnLst>
                          </p:cTn>
                        </p:par>
                        <p:par>
                          <p:cTn id="70" fill="hold">
                            <p:stCondLst>
                              <p:cond delay="21000"/>
                            </p:stCondLst>
                            <p:childTnLst>
                              <p:par>
                                <p:cTn id="71" presetID="1" presetClass="entr" presetSubtype="0" fill="hold" nodeType="afterEffect">
                                  <p:stCondLst>
                                    <p:cond delay="0"/>
                                  </p:stCondLst>
                                  <p:childTnLst>
                                    <p:set>
                                      <p:cBhvr>
                                        <p:cTn id="72" dur="1" fill="hold">
                                          <p:stCondLst>
                                            <p:cond delay="999"/>
                                          </p:stCondLst>
                                        </p:cTn>
                                        <p:tgtEl>
                                          <p:spTgt spid="24"/>
                                        </p:tgtEl>
                                        <p:attrNameLst>
                                          <p:attrName>style.visibility</p:attrName>
                                        </p:attrNameLst>
                                      </p:cBhvr>
                                      <p:to>
                                        <p:strVal val="visible"/>
                                      </p:to>
                                    </p:set>
                                  </p:childTnLst>
                                </p:cTn>
                              </p:par>
                            </p:childTnLst>
                          </p:cTn>
                        </p:par>
                        <p:par>
                          <p:cTn id="73" fill="hold">
                            <p:stCondLst>
                              <p:cond delay="22000"/>
                            </p:stCondLst>
                            <p:childTnLst>
                              <p:par>
                                <p:cTn id="74" presetID="1" presetClass="entr" presetSubtype="0" fill="hold" nodeType="afterEffect">
                                  <p:stCondLst>
                                    <p:cond delay="0"/>
                                  </p:stCondLst>
                                  <p:childTnLst>
                                    <p:set>
                                      <p:cBhvr>
                                        <p:cTn id="75" dur="1" fill="hold">
                                          <p:stCondLst>
                                            <p:cond delay="999"/>
                                          </p:stCondLst>
                                        </p:cTn>
                                        <p:tgtEl>
                                          <p:spTgt spid="25"/>
                                        </p:tgtEl>
                                        <p:attrNameLst>
                                          <p:attrName>style.visibility</p:attrName>
                                        </p:attrNameLst>
                                      </p:cBhvr>
                                      <p:to>
                                        <p:strVal val="visible"/>
                                      </p:to>
                                    </p:set>
                                  </p:childTnLst>
                                </p:cTn>
                              </p:par>
                            </p:childTnLst>
                          </p:cTn>
                        </p:par>
                        <p:par>
                          <p:cTn id="76" fill="hold">
                            <p:stCondLst>
                              <p:cond delay="23000"/>
                            </p:stCondLst>
                            <p:childTnLst>
                              <p:par>
                                <p:cTn id="77" presetID="1" presetClass="entr" presetSubtype="0" fill="hold" nodeType="afterEffect">
                                  <p:stCondLst>
                                    <p:cond delay="0"/>
                                  </p:stCondLst>
                                  <p:childTnLst>
                                    <p:set>
                                      <p:cBhvr>
                                        <p:cTn id="78" dur="1" fill="hold">
                                          <p:stCondLst>
                                            <p:cond delay="999"/>
                                          </p:stCondLst>
                                        </p:cTn>
                                        <p:tgtEl>
                                          <p:spTgt spid="26"/>
                                        </p:tgtEl>
                                        <p:attrNameLst>
                                          <p:attrName>style.visibility</p:attrName>
                                        </p:attrNameLst>
                                      </p:cBhvr>
                                      <p:to>
                                        <p:strVal val="visible"/>
                                      </p:to>
                                    </p:set>
                                  </p:childTnLst>
                                </p:cTn>
                              </p:par>
                            </p:childTnLst>
                          </p:cTn>
                        </p:par>
                        <p:par>
                          <p:cTn id="79" fill="hold">
                            <p:stCondLst>
                              <p:cond delay="24000"/>
                            </p:stCondLst>
                            <p:childTnLst>
                              <p:par>
                                <p:cTn id="80" presetID="1" presetClass="entr" presetSubtype="0" fill="hold" nodeType="afterEffect">
                                  <p:stCondLst>
                                    <p:cond delay="0"/>
                                  </p:stCondLst>
                                  <p:childTnLst>
                                    <p:set>
                                      <p:cBhvr>
                                        <p:cTn id="81" dur="1" fill="hold">
                                          <p:stCondLst>
                                            <p:cond delay="999"/>
                                          </p:stCondLst>
                                        </p:cTn>
                                        <p:tgtEl>
                                          <p:spTgt spid="27"/>
                                        </p:tgtEl>
                                        <p:attrNameLst>
                                          <p:attrName>style.visibility</p:attrName>
                                        </p:attrNameLst>
                                      </p:cBhvr>
                                      <p:to>
                                        <p:strVal val="visible"/>
                                      </p:to>
                                    </p:set>
                                  </p:childTnLst>
                                </p:cTn>
                              </p:par>
                            </p:childTnLst>
                          </p:cTn>
                        </p:par>
                        <p:par>
                          <p:cTn id="82" fill="hold">
                            <p:stCondLst>
                              <p:cond delay="25000"/>
                            </p:stCondLst>
                            <p:childTnLst>
                              <p:par>
                                <p:cTn id="83" presetID="1" presetClass="entr" presetSubtype="0" fill="hold" nodeType="afterEffect">
                                  <p:stCondLst>
                                    <p:cond delay="0"/>
                                  </p:stCondLst>
                                  <p:childTnLst>
                                    <p:set>
                                      <p:cBhvr>
                                        <p:cTn id="84" dur="1" fill="hold">
                                          <p:stCondLst>
                                            <p:cond delay="999"/>
                                          </p:stCondLst>
                                        </p:cTn>
                                        <p:tgtEl>
                                          <p:spTgt spid="28"/>
                                        </p:tgtEl>
                                        <p:attrNameLst>
                                          <p:attrName>style.visibility</p:attrName>
                                        </p:attrNameLst>
                                      </p:cBhvr>
                                      <p:to>
                                        <p:strVal val="visible"/>
                                      </p:to>
                                    </p:set>
                                  </p:childTnLst>
                                </p:cTn>
                              </p:par>
                            </p:childTnLst>
                          </p:cTn>
                        </p:par>
                        <p:par>
                          <p:cTn id="85" fill="hold">
                            <p:stCondLst>
                              <p:cond delay="26000"/>
                            </p:stCondLst>
                            <p:childTnLst>
                              <p:par>
                                <p:cTn id="86" presetID="1" presetClass="entr" presetSubtype="0" fill="hold" nodeType="afterEffect">
                                  <p:stCondLst>
                                    <p:cond delay="0"/>
                                  </p:stCondLst>
                                  <p:childTnLst>
                                    <p:set>
                                      <p:cBhvr>
                                        <p:cTn id="87" dur="1" fill="hold">
                                          <p:stCondLst>
                                            <p:cond delay="999"/>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61" name="Object 2"/>
          <p:cNvGraphicFramePr>
            <a:graphicFrameLocks noGrp="1" noChangeAspect="1"/>
          </p:cNvGraphicFramePr>
          <p:nvPr>
            <p:ph idx="1"/>
          </p:nvPr>
        </p:nvGraphicFramePr>
        <p:xfrm>
          <a:off x="0" y="-1588"/>
          <a:ext cx="9144000" cy="6859588"/>
        </p:xfrm>
        <a:graphic>
          <a:graphicData uri="http://schemas.openxmlformats.org/presentationml/2006/ole">
            <mc:AlternateContent xmlns:mc="http://schemas.openxmlformats.org/markup-compatibility/2006">
              <mc:Choice xmlns:v="urn:schemas-microsoft-com:vml" Requires="v">
                <p:oleObj spid="_x0000_s18505"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pic>
        <p:nvPicPr>
          <p:cNvPr id="60416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4150" y="98425"/>
            <a:ext cx="5233988"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63" name="Rectangle 4"/>
          <p:cNvSpPr>
            <a:spLocks noGrp="1" noChangeArrowheads="1"/>
          </p:cNvSpPr>
          <p:nvPr>
            <p:ph type="title"/>
          </p:nvPr>
        </p:nvSpPr>
        <p:spPr>
          <a:xfrm>
            <a:off x="152400" y="-409575"/>
            <a:ext cx="3751263" cy="1019175"/>
          </a:xfrm>
        </p:spPr>
        <p:txBody>
          <a:bodyPr rIns="35711"/>
          <a:lstStyle/>
          <a:p>
            <a:pPr eaLnBrk="1" hangingPunct="1"/>
            <a:r>
              <a:rPr lang="en-US" sz="3000" dirty="0" err="1">
                <a:solidFill>
                  <a:schemeClr val="bg1"/>
                </a:solidFill>
                <a:latin typeface="Gill Sans Light" charset="0"/>
                <a:ea typeface="ＭＳ Ｐゴシック" charset="0"/>
              </a:rPr>
              <a:t>IceCube</a:t>
            </a:r>
            <a:r>
              <a:rPr lang="en-US" sz="3000" dirty="0">
                <a:solidFill>
                  <a:schemeClr val="bg1"/>
                </a:solidFill>
                <a:latin typeface="Gill Sans Light" charset="0"/>
                <a:ea typeface="ＭＳ Ｐゴシック" charset="0"/>
              </a:rPr>
              <a:t> </a:t>
            </a:r>
            <a:r>
              <a:rPr lang="en-US" sz="3000" dirty="0" smtClean="0">
                <a:solidFill>
                  <a:schemeClr val="bg1"/>
                </a:solidFill>
                <a:latin typeface="Gill Sans Light" charset="0"/>
                <a:ea typeface="ＭＳ Ｐゴシック" charset="0"/>
              </a:rPr>
              <a:t>performance</a:t>
            </a:r>
            <a:endParaRPr lang="en-US" sz="3000" dirty="0">
              <a:solidFill>
                <a:schemeClr val="bg1"/>
              </a:solidFill>
              <a:latin typeface="Gill Sans Light" charset="0"/>
              <a:ea typeface="ＭＳ Ｐゴシック" charset="0"/>
            </a:endParaRPr>
          </a:p>
        </p:txBody>
      </p:sp>
      <p:pic>
        <p:nvPicPr>
          <p:cNvPr id="604164" name="Picture 5"/>
          <p:cNvPicPr>
            <a:picLocks noChangeArrowheads="1"/>
          </p:cNvPicPr>
          <p:nvPr/>
        </p:nvPicPr>
        <p:blipFill>
          <a:blip r:embed="rId6">
            <a:extLst>
              <a:ext uri="{28A0092B-C50C-407E-A947-70E740481C1C}">
                <a14:useLocalDpi xmlns:a14="http://schemas.microsoft.com/office/drawing/2010/main" val="0"/>
              </a:ext>
            </a:extLst>
          </a:blip>
          <a:srcRect l="15576" r="18958"/>
          <a:stretch>
            <a:fillRect/>
          </a:stretch>
        </p:blipFill>
        <p:spPr bwMode="auto">
          <a:xfrm>
            <a:off x="1131888" y="4229100"/>
            <a:ext cx="18129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67" name="Rectangle 8"/>
          <p:cNvSpPr>
            <a:spLocks/>
          </p:cNvSpPr>
          <p:nvPr/>
        </p:nvSpPr>
        <p:spPr bwMode="auto">
          <a:xfrm>
            <a:off x="160338" y="6477000"/>
            <a:ext cx="3767137"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gn="ctr" defTabSz="642938" fontAlgn="base">
              <a:spcBef>
                <a:spcPct val="0"/>
              </a:spcBef>
              <a:spcAft>
                <a:spcPct val="0"/>
              </a:spcAft>
            </a:pPr>
            <a:r>
              <a:rPr lang="en-US">
                <a:solidFill>
                  <a:srgbClr val="FFFFFF"/>
                </a:solidFill>
                <a:latin typeface="Helvetica Neue" charset="0"/>
                <a:ea typeface="ＭＳ Ｐゴシック" charset="0"/>
                <a:cs typeface="ＭＳ Ｐゴシック" charset="0"/>
                <a:sym typeface="Helvetica Neue" charset="0"/>
              </a:rPr>
              <a:t>Digital Optical Module (DOM)</a:t>
            </a:r>
          </a:p>
        </p:txBody>
      </p:sp>
      <p:sp>
        <p:nvSpPr>
          <p:cNvPr id="604169" name="Freeform 10"/>
          <p:cNvSpPr>
            <a:spLocks/>
          </p:cNvSpPr>
          <p:nvPr/>
        </p:nvSpPr>
        <p:spPr bwMode="auto">
          <a:xfrm>
            <a:off x="5680075" y="588963"/>
            <a:ext cx="936625" cy="554037"/>
          </a:xfrm>
          <a:custGeom>
            <a:avLst/>
            <a:gdLst>
              <a:gd name="T0" fmla="*/ 2147483647 w 21600"/>
              <a:gd name="T1" fmla="*/ 2147483647 h 21600"/>
              <a:gd name="T2" fmla="*/ 2147483647 w 21600"/>
              <a:gd name="T3" fmla="*/ 0 h 21600"/>
              <a:gd name="T4" fmla="*/ 2147483647 w 21600"/>
              <a:gd name="T5" fmla="*/ 0 h 21600"/>
              <a:gd name="T6" fmla="*/ 2147483647 w 21600"/>
              <a:gd name="T7" fmla="*/ 2147483647 h 21600"/>
              <a:gd name="T8" fmla="*/ 2147483647 w 21600"/>
              <a:gd name="T9" fmla="*/ 2147483647 h 21600"/>
              <a:gd name="T10" fmla="*/ 0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600"/>
              <a:gd name="T43" fmla="*/ 0 h 21600"/>
              <a:gd name="T44" fmla="*/ 21600 w 21600"/>
              <a:gd name="T45" fmla="*/ 21600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a:moveTo>
                  <a:pt x="14811" y="3484"/>
                </a:moveTo>
                <a:lnTo>
                  <a:pt x="10491" y="0"/>
                </a:lnTo>
                <a:lnTo>
                  <a:pt x="6994" y="0"/>
                </a:lnTo>
                <a:lnTo>
                  <a:pt x="7074" y="1653"/>
                </a:lnTo>
                <a:lnTo>
                  <a:pt x="9051" y="4877"/>
                </a:lnTo>
                <a:lnTo>
                  <a:pt x="0" y="12194"/>
                </a:lnTo>
                <a:lnTo>
                  <a:pt x="6377" y="21600"/>
                </a:lnTo>
                <a:lnTo>
                  <a:pt x="14606" y="21600"/>
                </a:lnTo>
                <a:lnTo>
                  <a:pt x="16869" y="17768"/>
                </a:lnTo>
                <a:lnTo>
                  <a:pt x="14811" y="14632"/>
                </a:lnTo>
                <a:lnTo>
                  <a:pt x="21600" y="6619"/>
                </a:lnTo>
                <a:lnTo>
                  <a:pt x="20983" y="3135"/>
                </a:lnTo>
                <a:lnTo>
                  <a:pt x="14811" y="3484"/>
                </a:lnTo>
                <a:close/>
                <a:moveTo>
                  <a:pt x="14811" y="3484"/>
                </a:moveTo>
              </a:path>
            </a:pathLst>
          </a:custGeom>
          <a:solidFill>
            <a:srgbClr val="FF6666">
              <a:alpha val="34901"/>
            </a:srgbClr>
          </a:solidFill>
          <a:ln w="12700">
            <a:solidFill>
              <a:srgbClr val="FF6666"/>
            </a:solidFill>
            <a:miter lim="800000"/>
            <a:headEnd/>
            <a:tailEnd/>
          </a:ln>
        </p:spPr>
        <p:txBody>
          <a:bodyPr lIns="0" tIns="0" rIns="0" bIns="0"/>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04170" name="Freeform 11"/>
          <p:cNvSpPr>
            <a:spLocks/>
          </p:cNvSpPr>
          <p:nvPr/>
        </p:nvSpPr>
        <p:spPr bwMode="auto">
          <a:xfrm>
            <a:off x="5465763" y="482600"/>
            <a:ext cx="588962" cy="411163"/>
          </a:xfrm>
          <a:custGeom>
            <a:avLst/>
            <a:gdLst>
              <a:gd name="T0" fmla="*/ 2147483647 w 21600"/>
              <a:gd name="T1" fmla="*/ 2147483647 h 21600"/>
              <a:gd name="T2" fmla="*/ 2147483647 w 21600"/>
              <a:gd name="T3" fmla="*/ 0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1600"/>
              <a:gd name="T26" fmla="*/ 21600 w 21600"/>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8968" y="5653"/>
                </a:moveTo>
                <a:lnTo>
                  <a:pt x="13745" y="0"/>
                </a:lnTo>
                <a:lnTo>
                  <a:pt x="982" y="6574"/>
                </a:lnTo>
                <a:lnTo>
                  <a:pt x="0" y="8452"/>
                </a:lnTo>
                <a:lnTo>
                  <a:pt x="7855" y="21600"/>
                </a:lnTo>
                <a:lnTo>
                  <a:pt x="21600" y="12209"/>
                </a:lnTo>
                <a:lnTo>
                  <a:pt x="18968" y="5653"/>
                </a:lnTo>
                <a:close/>
                <a:moveTo>
                  <a:pt x="18968" y="5653"/>
                </a:moveTo>
              </a:path>
            </a:pathLst>
          </a:custGeom>
          <a:solidFill>
            <a:srgbClr val="FF6666">
              <a:alpha val="14902"/>
            </a:srgbClr>
          </a:solidFill>
          <a:ln w="12700">
            <a:solidFill>
              <a:srgbClr val="FF6666"/>
            </a:solidFill>
            <a:prstDash val="sysDot"/>
            <a:miter lim="800000"/>
            <a:headEnd/>
            <a:tailEnd/>
          </a:ln>
        </p:spPr>
        <p:txBody>
          <a:bodyPr lIns="0" tIns="0" rIns="0" bIns="0"/>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04171" name="Oval 12"/>
          <p:cNvSpPr>
            <a:spLocks/>
          </p:cNvSpPr>
          <p:nvPr/>
        </p:nvSpPr>
        <p:spPr bwMode="auto">
          <a:xfrm>
            <a:off x="6446838" y="3911600"/>
            <a:ext cx="696912" cy="231775"/>
          </a:xfrm>
          <a:prstGeom prst="ellipse">
            <a:avLst/>
          </a:prstGeom>
          <a:solidFill>
            <a:srgbClr val="A8B592">
              <a:alpha val="39999"/>
            </a:srgbClr>
          </a:solidFill>
          <a:ln w="12700">
            <a:solidFill>
              <a:srgbClr val="008040">
                <a:alpha val="50195"/>
              </a:srgbClr>
            </a:solidFill>
            <a:miter lim="800000"/>
            <a:headEnd/>
            <a:tailEnd/>
          </a:ln>
        </p:spPr>
        <p:txBody>
          <a:bodyPr lIns="0" tIns="0" rIns="0" bIns="0"/>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04172" name="TextBox 13"/>
          <p:cNvSpPr txBox="1">
            <a:spLocks noChangeArrowheads="1"/>
          </p:cNvSpPr>
          <p:nvPr/>
        </p:nvSpPr>
        <p:spPr bwMode="auto">
          <a:xfrm>
            <a:off x="6172200" y="1154113"/>
            <a:ext cx="295433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rPr>
              <a:t>completed December 2010</a:t>
            </a:r>
          </a:p>
        </p:txBody>
      </p:sp>
      <p:pic>
        <p:nvPicPr>
          <p:cNvPr id="2" name="Picture 1"/>
          <p:cNvPicPr>
            <a:picLocks noChangeAspect="1"/>
          </p:cNvPicPr>
          <p:nvPr/>
        </p:nvPicPr>
        <p:blipFill>
          <a:blip r:embed="rId7"/>
          <a:stretch>
            <a:fillRect/>
          </a:stretch>
        </p:blipFill>
        <p:spPr>
          <a:xfrm>
            <a:off x="4062606" y="98425"/>
            <a:ext cx="5201468" cy="6727825"/>
          </a:xfrm>
          <a:prstGeom prst="rect">
            <a:avLst/>
          </a:prstGeom>
        </p:spPr>
      </p:pic>
      <p:sp>
        <p:nvSpPr>
          <p:cNvPr id="604166" name="Line 7"/>
          <p:cNvSpPr>
            <a:spLocks noChangeShapeType="1"/>
          </p:cNvSpPr>
          <p:nvPr/>
        </p:nvSpPr>
        <p:spPr bwMode="auto">
          <a:xfrm flipH="1">
            <a:off x="2185988" y="5183188"/>
            <a:ext cx="3635126" cy="1190625"/>
          </a:xfrm>
          <a:prstGeom prst="line">
            <a:avLst/>
          </a:prstGeom>
          <a:noFill/>
          <a:ln w="12700">
            <a:solidFill>
              <a:srgbClr val="A4A4A4"/>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04168" name="Rectangle 9"/>
          <p:cNvSpPr>
            <a:spLocks/>
          </p:cNvSpPr>
          <p:nvPr/>
        </p:nvSpPr>
        <p:spPr bwMode="auto">
          <a:xfrm>
            <a:off x="76200" y="5010150"/>
            <a:ext cx="3810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marL="342900" indent="-342900" defTabSz="642938" fontAlgn="base">
              <a:lnSpc>
                <a:spcPct val="90000"/>
              </a:lnSpc>
              <a:spcBef>
                <a:spcPts val="513"/>
              </a:spcBef>
              <a:spcAft>
                <a:spcPct val="0"/>
              </a:spcAft>
              <a:buFontTx/>
              <a:buChar char="•"/>
            </a:pPr>
            <a:r>
              <a:rPr lang="en-US" sz="2400" dirty="0">
                <a:solidFill>
                  <a:srgbClr val="FFFFFF"/>
                </a:solidFill>
                <a:latin typeface="Arial" charset="0"/>
                <a:ea typeface="ＭＳ Ｐゴシック" charset="0"/>
                <a:cs typeface="ＭＳ Ｐゴシック" charset="0"/>
                <a:sym typeface="Helvetica Neue" charset="0"/>
              </a:rPr>
              <a:t>5160 optical sensors</a:t>
            </a:r>
          </a:p>
          <a:p>
            <a:pPr marL="342900" indent="-342900" defTabSz="642938" fontAlgn="base">
              <a:lnSpc>
                <a:spcPct val="90000"/>
              </a:lnSpc>
              <a:spcBef>
                <a:spcPts val="513"/>
              </a:spcBef>
              <a:spcAft>
                <a:spcPct val="0"/>
              </a:spcAft>
            </a:pPr>
            <a:r>
              <a:rPr lang="en-US" sz="2400" dirty="0">
                <a:solidFill>
                  <a:srgbClr val="FFFFFF"/>
                </a:solidFill>
                <a:latin typeface="Arial" charset="0"/>
                <a:ea typeface="ＭＳ Ｐゴシック" charset="0"/>
                <a:cs typeface="ＭＳ Ｐゴシック" charset="0"/>
                <a:sym typeface="Helvetica Neue" charset="0"/>
              </a:rPr>
              <a:t>    between 1.5 ~ 2.5 km</a:t>
            </a:r>
          </a:p>
          <a:p>
            <a:pPr marL="342900" indent="-342900" defTabSz="642938" fontAlgn="base">
              <a:lnSpc>
                <a:spcPct val="90000"/>
              </a:lnSpc>
              <a:spcBef>
                <a:spcPts val="513"/>
              </a:spcBef>
              <a:spcAft>
                <a:spcPct val="0"/>
              </a:spcAft>
              <a:buFontTx/>
              <a:buChar char="•"/>
            </a:pPr>
            <a:r>
              <a:rPr lang="en-US" sz="2400" dirty="0">
                <a:solidFill>
                  <a:srgbClr val="FFFFFF"/>
                </a:solidFill>
                <a:latin typeface="Arial" charset="0"/>
                <a:ea typeface="ＭＳ Ｐゴシック" charset="0"/>
                <a:cs typeface="ＭＳ Ｐゴシック" charset="0"/>
                <a:sym typeface="Helvetica Neue" charset="0"/>
              </a:rPr>
              <a:t>10 </a:t>
            </a:r>
            <a:r>
              <a:rPr lang="en-US" sz="2400" dirty="0" err="1">
                <a:solidFill>
                  <a:srgbClr val="FFFFFF"/>
                </a:solidFill>
                <a:latin typeface="Arial" charset="0"/>
                <a:ea typeface="ＭＳ Ｐゴシック" charset="0"/>
                <a:cs typeface="ＭＳ Ｐゴシック" charset="0"/>
                <a:sym typeface="Helvetica Neue" charset="0"/>
              </a:rPr>
              <a:t>GeV</a:t>
            </a:r>
            <a:r>
              <a:rPr lang="en-US" sz="2400" dirty="0">
                <a:solidFill>
                  <a:srgbClr val="FFFFFF"/>
                </a:solidFill>
                <a:latin typeface="Arial" charset="0"/>
                <a:ea typeface="ＭＳ Ｐゴシック" charset="0"/>
                <a:cs typeface="ＭＳ Ｐゴシック" charset="0"/>
                <a:sym typeface="Helvetica Neue" charset="0"/>
              </a:rPr>
              <a:t> to infinity</a:t>
            </a:r>
          </a:p>
          <a:p>
            <a:pPr marL="342900" indent="-342900" defTabSz="642938" fontAlgn="base">
              <a:lnSpc>
                <a:spcPct val="90000"/>
              </a:lnSpc>
              <a:spcBef>
                <a:spcPts val="513"/>
              </a:spcBef>
              <a:spcAft>
                <a:spcPct val="0"/>
              </a:spcAft>
              <a:buFontTx/>
              <a:buChar char="•"/>
            </a:pPr>
            <a:r>
              <a:rPr lang="en-US" sz="2400" dirty="0">
                <a:solidFill>
                  <a:srgbClr val="FFFFFF"/>
                </a:solidFill>
                <a:latin typeface="Arial" charset="0"/>
                <a:ea typeface="ＭＳ Ｐゴシック" charset="0"/>
                <a:cs typeface="ＭＳ Ｐゴシック" charset="0"/>
                <a:sym typeface="Helvetica Neue" charset="0"/>
              </a:rPr>
              <a:t>&lt; 0.5 degree on-line</a:t>
            </a:r>
          </a:p>
          <a:p>
            <a:pPr marL="342900" indent="-342900" defTabSz="642938" fontAlgn="base">
              <a:lnSpc>
                <a:spcPct val="90000"/>
              </a:lnSpc>
              <a:spcBef>
                <a:spcPts val="513"/>
              </a:spcBef>
              <a:spcAft>
                <a:spcPct val="0"/>
              </a:spcAft>
            </a:pPr>
            <a:r>
              <a:rPr lang="en-US" sz="2400" dirty="0">
                <a:solidFill>
                  <a:srgbClr val="FFFFFF"/>
                </a:solidFill>
                <a:latin typeface="Arial" charset="0"/>
                <a:ea typeface="ＭＳ Ｐゴシック" charset="0"/>
                <a:cs typeface="ＭＳ Ｐゴシック" charset="0"/>
                <a:sym typeface="Helvetica Neue" charset="0"/>
              </a:rPr>
              <a:t>    &lt; 0.3 degree off line</a:t>
            </a:r>
          </a:p>
          <a:p>
            <a:pPr marL="342900" indent="-342900" defTabSz="642938" fontAlgn="base">
              <a:lnSpc>
                <a:spcPct val="90000"/>
              </a:lnSpc>
              <a:spcBef>
                <a:spcPts val="513"/>
              </a:spcBef>
              <a:spcAft>
                <a:spcPct val="0"/>
              </a:spcAft>
            </a:pPr>
            <a:r>
              <a:rPr lang="en-US" sz="2400" dirty="0">
                <a:solidFill>
                  <a:srgbClr val="FFFFFF"/>
                </a:solidFill>
                <a:latin typeface="Arial" charset="0"/>
                <a:ea typeface="ＭＳ Ｐゴシック" charset="0"/>
                <a:cs typeface="ＭＳ Ｐゴシック" charset="0"/>
                <a:sym typeface="Helvetica Neue" charset="0"/>
              </a:rPr>
              <a:t>    for </a:t>
            </a:r>
            <a:r>
              <a:rPr lang="en-US" sz="2400" dirty="0" err="1" smtClean="0">
                <a:solidFill>
                  <a:srgbClr val="FFFFFF"/>
                </a:solidFill>
                <a:latin typeface="Arial" charset="0"/>
                <a:ea typeface="ＭＳ Ｐゴシック" charset="0"/>
                <a:cs typeface="ＭＳ Ｐゴシック" charset="0"/>
                <a:sym typeface="Helvetica Neue" charset="0"/>
              </a:rPr>
              <a:t>muon</a:t>
            </a:r>
            <a:r>
              <a:rPr lang="en-US" sz="2400" dirty="0" smtClean="0">
                <a:solidFill>
                  <a:srgbClr val="FFFFFF"/>
                </a:solidFill>
                <a:latin typeface="Arial" charset="0"/>
                <a:ea typeface="ＭＳ Ｐゴシック" charset="0"/>
                <a:cs typeface="ＭＳ Ｐゴシック" charset="0"/>
                <a:sym typeface="Helvetica Neue" charset="0"/>
              </a:rPr>
              <a:t> tracks</a:t>
            </a:r>
            <a:endParaRPr lang="en-US" sz="2400" dirty="0">
              <a:solidFill>
                <a:srgbClr val="FFFFFF"/>
              </a:solidFill>
              <a:latin typeface="Arial" charset="0"/>
              <a:ea typeface="ＭＳ Ｐゴシック" charset="0"/>
              <a:cs typeface="ＭＳ Ｐゴシック" charset="0"/>
              <a:sym typeface="Helvetica Neue" charset="0"/>
            </a:endParaRPr>
          </a:p>
          <a:p>
            <a:pPr marL="342900" indent="-342900" defTabSz="642938" fontAlgn="base">
              <a:lnSpc>
                <a:spcPct val="90000"/>
              </a:lnSpc>
              <a:spcBef>
                <a:spcPts val="513"/>
              </a:spcBef>
              <a:spcAft>
                <a:spcPct val="0"/>
              </a:spcAft>
            </a:pPr>
            <a:r>
              <a:rPr lang="en-US" sz="2400" dirty="0">
                <a:solidFill>
                  <a:srgbClr val="FFFFFF"/>
                </a:solidFill>
                <a:latin typeface="Arial" charset="0"/>
                <a:ea typeface="ＭＳ Ｐゴシック" charset="0"/>
                <a:cs typeface="ＭＳ Ｐゴシック" charset="0"/>
                <a:sym typeface="Helvetica Neue" charset="0"/>
              </a:rPr>
              <a:t>    (10~15 degrees for</a:t>
            </a:r>
          </a:p>
          <a:p>
            <a:pPr marL="342900" indent="-342900" defTabSz="642938" fontAlgn="base">
              <a:lnSpc>
                <a:spcPct val="90000"/>
              </a:lnSpc>
              <a:spcBef>
                <a:spcPts val="513"/>
              </a:spcBef>
              <a:spcAft>
                <a:spcPct val="0"/>
              </a:spcAft>
            </a:pPr>
            <a:r>
              <a:rPr lang="en-US" sz="2400" dirty="0">
                <a:solidFill>
                  <a:srgbClr val="FFFFFF"/>
                </a:solidFill>
                <a:latin typeface="Arial" charset="0"/>
                <a:ea typeface="ＭＳ Ｐゴシック" charset="0"/>
                <a:cs typeface="ＭＳ Ｐゴシック" charset="0"/>
                <a:sym typeface="Helvetica Neue" charset="0"/>
              </a:rPr>
              <a:t>      showers)</a:t>
            </a:r>
          </a:p>
          <a:p>
            <a:pPr marL="342900" indent="-342900" defTabSz="642938" fontAlgn="base">
              <a:lnSpc>
                <a:spcPct val="90000"/>
              </a:lnSpc>
              <a:spcBef>
                <a:spcPts val="513"/>
              </a:spcBef>
              <a:spcAft>
                <a:spcPct val="0"/>
              </a:spcAft>
              <a:buFont typeface="Arial" charset="0"/>
              <a:buChar char="•"/>
            </a:pPr>
            <a:r>
              <a:rPr lang="en-US" sz="2400" dirty="0">
                <a:solidFill>
                  <a:srgbClr val="FFFFFF"/>
                </a:solidFill>
                <a:latin typeface="Arial" charset="0"/>
                <a:ea typeface="ＭＳ Ｐゴシック" charset="0"/>
                <a:cs typeface="ＭＳ Ｐゴシック" charset="0"/>
                <a:sym typeface="Helvetica Neue" charset="0"/>
              </a:rPr>
              <a:t>&lt; 15% energy resolution</a:t>
            </a:r>
          </a:p>
          <a:p>
            <a:pPr marL="342900" indent="-342900" defTabSz="642938" fontAlgn="base">
              <a:lnSpc>
                <a:spcPct val="90000"/>
              </a:lnSpc>
              <a:spcBef>
                <a:spcPts val="513"/>
              </a:spcBef>
              <a:spcAft>
                <a:spcPct val="0"/>
              </a:spcAft>
              <a:buFontTx/>
              <a:buChar char="•"/>
            </a:pPr>
            <a:endParaRPr lang="en-US" sz="2400" dirty="0">
              <a:solidFill>
                <a:srgbClr val="FFFFFF"/>
              </a:solidFill>
              <a:latin typeface="Arial" charset="0"/>
              <a:ea typeface="ＭＳ Ｐゴシック" charset="0"/>
              <a:cs typeface="ＭＳ Ｐゴシック" charset="0"/>
              <a:sym typeface="Helvetica Neue" charset="0"/>
            </a:endParaRPr>
          </a:p>
          <a:p>
            <a:pPr marL="342900" indent="-342900" defTabSz="642938" fontAlgn="base">
              <a:lnSpc>
                <a:spcPct val="90000"/>
              </a:lnSpc>
              <a:spcBef>
                <a:spcPts val="513"/>
              </a:spcBef>
              <a:spcAft>
                <a:spcPct val="0"/>
              </a:spcAft>
              <a:buFontTx/>
              <a:buChar char="•"/>
            </a:pPr>
            <a:endParaRPr lang="en-US" sz="2400" baseline="30000" dirty="0">
              <a:solidFill>
                <a:srgbClr val="FFFFFF"/>
              </a:solidFill>
              <a:latin typeface="Arial" charset="0"/>
              <a:ea typeface="ＭＳ Ｐゴシック" charset="0"/>
              <a:cs typeface="ＭＳ Ｐゴシック" charset="0"/>
              <a:sym typeface="Helvetica Neue" charset="0"/>
            </a:endParaRPr>
          </a:p>
          <a:p>
            <a:pPr marL="342900" indent="-342900" algn="ctr" defTabSz="642938" fontAlgn="base">
              <a:lnSpc>
                <a:spcPct val="90000"/>
              </a:lnSpc>
              <a:spcBef>
                <a:spcPts val="513"/>
              </a:spcBef>
              <a:spcAft>
                <a:spcPct val="0"/>
              </a:spcAft>
            </a:pPr>
            <a:endParaRPr lang="en-US" sz="2400" dirty="0">
              <a:solidFill>
                <a:srgbClr val="FFFFFF"/>
              </a:solidFill>
              <a:latin typeface="Arial" charset="0"/>
              <a:ea typeface="ＭＳ Ｐゴシック" charset="0"/>
              <a:cs typeface="ＭＳ Ｐゴシック" charset="0"/>
              <a:sym typeface="Helvetica Neue" charset="0"/>
            </a:endParaRPr>
          </a:p>
          <a:p>
            <a:pPr marL="342900" indent="-342900" algn="ctr" defTabSz="642938" fontAlgn="base">
              <a:lnSpc>
                <a:spcPct val="90000"/>
              </a:lnSpc>
              <a:spcBef>
                <a:spcPts val="513"/>
              </a:spcBef>
              <a:spcAft>
                <a:spcPct val="0"/>
              </a:spcAft>
            </a:pPr>
            <a:endParaRPr lang="en-US" sz="2400" dirty="0">
              <a:solidFill>
                <a:srgbClr val="FFFFFF"/>
              </a:solidFill>
              <a:latin typeface="Arial" charset="0"/>
              <a:ea typeface="ＭＳ Ｐゴシック" charset="0"/>
              <a:cs typeface="ＭＳ Ｐゴシック" charset="0"/>
              <a:sym typeface="Helvetica Neue" charset="0"/>
            </a:endParaRPr>
          </a:p>
        </p:txBody>
      </p:sp>
      <p:sp>
        <p:nvSpPr>
          <p:cNvPr id="604165" name="Line 6"/>
          <p:cNvSpPr>
            <a:spLocks noChangeShapeType="1"/>
          </p:cNvSpPr>
          <p:nvPr/>
        </p:nvSpPr>
        <p:spPr bwMode="auto">
          <a:xfrm rot="10800000">
            <a:off x="2185986" y="4530723"/>
            <a:ext cx="3635127" cy="652464"/>
          </a:xfrm>
          <a:prstGeom prst="line">
            <a:avLst/>
          </a:prstGeom>
          <a:noFill/>
          <a:ln w="12700">
            <a:solidFill>
              <a:srgbClr val="A4A4A4"/>
            </a:solidFill>
            <a:round/>
            <a:headEnd/>
            <a:tailEn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036802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8-Event_Sca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0"/>
            <a:ext cx="7715250" cy="6858000"/>
          </a:xfrm>
          <a:prstGeom prst="rect">
            <a:avLst/>
          </a:prstGeom>
        </p:spPr>
      </p:pic>
    </p:spTree>
    <p:extLst>
      <p:ext uri="{BB962C8B-B14F-4D97-AF65-F5344CB8AC3E}">
        <p14:creationId xmlns:p14="http://schemas.microsoft.com/office/powerpoint/2010/main" val="16007766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3" name="Picture 4" descr="bert_pulses_panopticon_clea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152400"/>
            <a:ext cx="9132887"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4273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0" y="0"/>
          <a:ext cx="9145588" cy="6862763"/>
        </p:xfrm>
        <a:graphic>
          <a:graphicData uri="http://schemas.openxmlformats.org/presentationml/2006/ole">
            <mc:AlternateContent xmlns:mc="http://schemas.openxmlformats.org/markup-compatibility/2006">
              <mc:Choice xmlns:v="urn:schemas-microsoft-com:vml" Requires="v">
                <p:oleObj spid="_x0000_s36937"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588"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508" name="TextBox 6"/>
          <p:cNvSpPr txBox="1">
            <a:spLocks noChangeArrowheads="1"/>
          </p:cNvSpPr>
          <p:nvPr/>
        </p:nvSpPr>
        <p:spPr bwMode="auto">
          <a:xfrm>
            <a:off x="702509" y="6201640"/>
            <a:ext cx="7772400" cy="584775"/>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sz="3200" dirty="0">
                <a:solidFill>
                  <a:srgbClr val="FFFFFF"/>
                </a:solidFill>
                <a:latin typeface="Arial" pitchFamily="34" charset="0"/>
                <a:cs typeface="Arial" pitchFamily="34" charset="0"/>
              </a:rPr>
              <a:t>improving angular and energy resolution </a:t>
            </a:r>
          </a:p>
        </p:txBody>
      </p:sp>
      <p:pic>
        <p:nvPicPr>
          <p:cNvPr id="2" name="Picture 1"/>
          <p:cNvPicPr>
            <a:picLocks noChangeAspect="1"/>
          </p:cNvPicPr>
          <p:nvPr/>
        </p:nvPicPr>
        <p:blipFill>
          <a:blip r:embed="rId5"/>
          <a:stretch>
            <a:fillRect/>
          </a:stretch>
        </p:blipFill>
        <p:spPr>
          <a:xfrm>
            <a:off x="355042" y="203626"/>
            <a:ext cx="5127198" cy="3857283"/>
          </a:xfrm>
          <a:prstGeom prst="rect">
            <a:avLst/>
          </a:prstGeom>
        </p:spPr>
      </p:pic>
      <p:pic>
        <p:nvPicPr>
          <p:cNvPr id="9" name="Picture 8"/>
          <p:cNvPicPr>
            <a:picLocks noChangeAspect="1"/>
          </p:cNvPicPr>
          <p:nvPr/>
        </p:nvPicPr>
        <p:blipFill>
          <a:blip r:embed="rId6"/>
          <a:stretch>
            <a:fillRect/>
          </a:stretch>
        </p:blipFill>
        <p:spPr>
          <a:xfrm>
            <a:off x="3752903" y="3910501"/>
            <a:ext cx="5041242" cy="2085389"/>
          </a:xfrm>
          <a:prstGeom prst="rect">
            <a:avLst/>
          </a:prstGeom>
        </p:spPr>
      </p:pic>
      <p:pic>
        <p:nvPicPr>
          <p:cNvPr id="21507" name="Picture 3"/>
          <p:cNvPicPr>
            <a:picLocks noChangeAspect="1" noChangeArrowheads="1"/>
          </p:cNvPicPr>
          <p:nvPr/>
        </p:nvPicPr>
        <p:blipFill>
          <a:blip r:embed="rId7" cstate="print"/>
          <a:srcRect/>
          <a:stretch>
            <a:fillRect/>
          </a:stretch>
        </p:blipFill>
        <p:spPr bwMode="auto">
          <a:xfrm>
            <a:off x="355042" y="186905"/>
            <a:ext cx="8500728" cy="5942672"/>
          </a:xfrm>
          <a:prstGeom prst="rect">
            <a:avLst/>
          </a:prstGeom>
          <a:noFill/>
          <a:ln w="9525">
            <a:noFill/>
            <a:miter lim="800000"/>
            <a:headEnd/>
            <a:tailEnd/>
          </a:ln>
        </p:spPr>
      </p:pic>
      <p:sp>
        <p:nvSpPr>
          <p:cNvPr id="7" name="Oval 6"/>
          <p:cNvSpPr/>
          <p:nvPr/>
        </p:nvSpPr>
        <p:spPr>
          <a:xfrm>
            <a:off x="4198345" y="1343544"/>
            <a:ext cx="1752600" cy="9144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b="1">
              <a:solidFill>
                <a:srgbClr val="FFFFFF"/>
              </a:solidFill>
              <a:latin typeface="Times New Roman"/>
            </a:endParaRPr>
          </a:p>
        </p:txBody>
      </p:sp>
    </p:spTree>
    <p:extLst>
      <p:ext uri="{BB962C8B-B14F-4D97-AF65-F5344CB8AC3E}">
        <p14:creationId xmlns:p14="http://schemas.microsoft.com/office/powerpoint/2010/main" val="12997152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21507"/>
                                        </p:tgtEl>
                                      </p:cBhvr>
                                    </p:animEffect>
                                    <p:set>
                                      <p:cBhvr>
                                        <p:cTn id="7" dur="1" fill="hold">
                                          <p:stCondLst>
                                            <p:cond delay="499"/>
                                          </p:stCondLst>
                                        </p:cTn>
                                        <p:tgtEl>
                                          <p:spTgt spid="21507"/>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9633" name="Picture 2" descr="physics_world_breakthrough_ICL-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4075"/>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9634" name="TextBox 4"/>
          <p:cNvSpPr txBox="1">
            <a:spLocks noChangeArrowheads="1"/>
          </p:cNvSpPr>
          <p:nvPr/>
        </p:nvSpPr>
        <p:spPr bwMode="auto">
          <a:xfrm>
            <a:off x="457200" y="6276975"/>
            <a:ext cx="8077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600" dirty="0">
                <a:solidFill>
                  <a:schemeClr val="bg1"/>
                </a:solidFill>
              </a:rPr>
              <a:t>… for science and for the experimental accomplishment of building </a:t>
            </a:r>
            <a:r>
              <a:rPr lang="en-US" sz="1600" dirty="0" err="1">
                <a:solidFill>
                  <a:schemeClr val="bg1"/>
                </a:solidFill>
              </a:rPr>
              <a:t>IceCube</a:t>
            </a:r>
            <a:r>
              <a:rPr lang="en-US" sz="1600" dirty="0">
                <a:solidFill>
                  <a:schemeClr val="bg1"/>
                </a:solidFill>
              </a:rPr>
              <a:t> …</a:t>
            </a:r>
          </a:p>
        </p:txBody>
      </p:sp>
    </p:spTree>
    <p:extLst>
      <p:ext uri="{BB962C8B-B14F-4D97-AF65-F5344CB8AC3E}">
        <p14:creationId xmlns:p14="http://schemas.microsoft.com/office/powerpoint/2010/main" val="2595713002"/>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6" name="Picture 4" descr="lighted dom string.jpeg"/>
          <p:cNvPicPr>
            <a:picLocks noChangeAspect="1"/>
          </p:cNvPicPr>
          <p:nvPr/>
        </p:nvPicPr>
        <p:blipFill>
          <a:blip r:embed="rId3">
            <a:extLst>
              <a:ext uri="{28A0092B-C50C-407E-A947-70E740481C1C}">
                <a14:useLocalDpi xmlns:a14="http://schemas.microsoft.com/office/drawing/2010/main" val="0"/>
              </a:ext>
            </a:extLst>
          </a:blip>
          <a:srcRect l="23743" r="36513"/>
          <a:stretch>
            <a:fillRect/>
          </a:stretch>
        </p:blipFill>
        <p:spPr bwMode="auto">
          <a:xfrm>
            <a:off x="0" y="0"/>
            <a:ext cx="1863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3" name="Text Box 3"/>
          <p:cNvSpPr txBox="1">
            <a:spLocks noChangeArrowheads="1"/>
          </p:cNvSpPr>
          <p:nvPr/>
        </p:nvSpPr>
        <p:spPr bwMode="auto">
          <a:xfrm>
            <a:off x="2060561" y="617711"/>
            <a:ext cx="6776214" cy="538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eaLnBrk="0" hangingPunct="0">
              <a:defRPr>
                <a:solidFill>
                  <a:schemeClr val="tx1"/>
                </a:solidFill>
                <a:latin typeface="Arial" pitchFamily="34" charset="0"/>
                <a:ea typeface="ＭＳ Ｐゴシック" pitchFamily="34" charset="-128"/>
              </a:defRPr>
            </a:lvl5pPr>
            <a:lvl6pPr eaLnBrk="0" fontAlgn="base" hangingPunct="0">
              <a:spcBef>
                <a:spcPct val="0"/>
              </a:spcBef>
              <a:spcAft>
                <a:spcPct val="0"/>
              </a:spcAft>
              <a:defRPr>
                <a:solidFill>
                  <a:schemeClr val="tx1"/>
                </a:solidFill>
                <a:latin typeface="Arial" pitchFamily="34" charset="0"/>
                <a:ea typeface="ＭＳ Ｐゴシック" pitchFamily="34" charset="-128"/>
              </a:defRPr>
            </a:lvl6pPr>
            <a:lvl7pPr eaLnBrk="0" fontAlgn="base" hangingPunct="0">
              <a:spcBef>
                <a:spcPct val="0"/>
              </a:spcBef>
              <a:spcAft>
                <a:spcPct val="0"/>
              </a:spcAft>
              <a:defRPr>
                <a:solidFill>
                  <a:schemeClr val="tx1"/>
                </a:solidFill>
                <a:latin typeface="Arial" pitchFamily="34" charset="0"/>
                <a:ea typeface="ＭＳ Ｐゴシック" pitchFamily="34" charset="-128"/>
              </a:defRPr>
            </a:lvl7pPr>
            <a:lvl8pPr eaLnBrk="0" fontAlgn="base" hangingPunct="0">
              <a:spcBef>
                <a:spcPct val="0"/>
              </a:spcBef>
              <a:spcAft>
                <a:spcPct val="0"/>
              </a:spcAft>
              <a:defRPr>
                <a:solidFill>
                  <a:schemeClr val="tx1"/>
                </a:solidFill>
                <a:latin typeface="Arial" pitchFamily="34" charset="0"/>
                <a:ea typeface="ＭＳ Ｐゴシック" pitchFamily="34" charset="-128"/>
              </a:defRPr>
            </a:lvl8pPr>
            <a:lvl9pPr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r>
              <a:rPr lang="en-US" sz="3200" dirty="0" smtClean="0">
                <a:solidFill>
                  <a:srgbClr val="FFFFFF"/>
                </a:solidFill>
                <a:cs typeface="ＭＳ Ｐゴシック" charset="0"/>
              </a:rPr>
              <a:t>Beyond </a:t>
            </a:r>
            <a:r>
              <a:rPr lang="en-US" sz="3200" dirty="0" err="1" smtClean="0">
                <a:solidFill>
                  <a:srgbClr val="FFFFFF"/>
                </a:solidFill>
                <a:cs typeface="ＭＳ Ｐゴシック" charset="0"/>
              </a:rPr>
              <a:t>IceCube</a:t>
            </a:r>
            <a:endParaRPr lang="en-US" sz="3200" dirty="0" smtClean="0">
              <a:solidFill>
                <a:srgbClr val="FFFFFF"/>
              </a:solidFill>
              <a:cs typeface="ＭＳ Ｐゴシック" charset="0"/>
            </a:endParaRPr>
          </a:p>
          <a:p>
            <a:pPr defTabSz="914400" eaLnBrk="1" fontAlgn="base" hangingPunct="1">
              <a:spcBef>
                <a:spcPct val="0"/>
              </a:spcBef>
              <a:spcAft>
                <a:spcPct val="0"/>
              </a:spcAft>
              <a:defRPr/>
            </a:pPr>
            <a:r>
              <a:rPr lang="en-US" sz="2400" dirty="0" err="1" smtClean="0">
                <a:solidFill>
                  <a:srgbClr val="FFFFFF"/>
                </a:solidFill>
                <a:cs typeface="ＭＳ Ｐゴシック" charset="0"/>
              </a:rPr>
              <a:t>francis</a:t>
            </a:r>
            <a:r>
              <a:rPr lang="en-US" sz="2400" dirty="0" smtClean="0">
                <a:solidFill>
                  <a:srgbClr val="FFFFFF"/>
                </a:solidFill>
                <a:cs typeface="ＭＳ Ｐゴシック" charset="0"/>
              </a:rPr>
              <a:t> </a:t>
            </a:r>
            <a:r>
              <a:rPr lang="en-US" sz="2400" dirty="0" err="1" smtClean="0">
                <a:solidFill>
                  <a:srgbClr val="FFFFFF"/>
                </a:solidFill>
                <a:cs typeface="ＭＳ Ｐゴシック" charset="0"/>
              </a:rPr>
              <a:t>halzen</a:t>
            </a:r>
            <a:r>
              <a:rPr lang="en-US" sz="2400" dirty="0" smtClean="0">
                <a:solidFill>
                  <a:srgbClr val="FFFFFF"/>
                </a:solidFill>
                <a:cs typeface="ＭＳ Ｐゴシック" charset="0"/>
              </a:rPr>
              <a:t> </a:t>
            </a:r>
          </a:p>
          <a:p>
            <a:pPr defTabSz="914400" eaLnBrk="1" fontAlgn="base" hangingPunct="1">
              <a:spcBef>
                <a:spcPct val="0"/>
              </a:spcBef>
              <a:spcAft>
                <a:spcPct val="0"/>
              </a:spcAft>
              <a:defRPr/>
            </a:pPr>
            <a:endParaRPr lang="en-US" sz="2400" dirty="0" smtClean="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t</a:t>
            </a:r>
            <a:r>
              <a:rPr lang="en-US" sz="2400" dirty="0" smtClean="0">
                <a:solidFill>
                  <a:schemeClr val="bg2">
                    <a:lumMod val="65000"/>
                    <a:lumOff val="35000"/>
                  </a:schemeClr>
                </a:solidFill>
                <a:cs typeface="ＭＳ Ｐゴシック" charset="0"/>
              </a:rPr>
              <a:t>he discovery of high-energy cosmic neutrinos</a:t>
            </a:r>
          </a:p>
          <a:p>
            <a:pPr marL="342900" indent="-342900" defTabSz="914400" eaLnBrk="1" fontAlgn="base" hangingPunct="1">
              <a:spcBef>
                <a:spcPct val="0"/>
              </a:spcBef>
              <a:spcAft>
                <a:spcPct val="0"/>
              </a:spcAft>
              <a:buFont typeface="Arial" pitchFamily="34" charset="0"/>
              <a:buChar char="•"/>
              <a:defRPr/>
            </a:pPr>
            <a:endParaRPr lang="en-US" sz="2400" dirty="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rgbClr val="FFFFFF"/>
                </a:solidFill>
                <a:cs typeface="ＭＳ Ｐゴシック" charset="0"/>
              </a:rPr>
              <a:t>w</a:t>
            </a:r>
            <a:r>
              <a:rPr lang="en-US" sz="2400" dirty="0" smtClean="0">
                <a:solidFill>
                  <a:srgbClr val="FFFFFF"/>
                </a:solidFill>
                <a:cs typeface="ＭＳ Ｐゴシック" charset="0"/>
              </a:rPr>
              <a:t>here do they come from?</a:t>
            </a:r>
          </a:p>
          <a:p>
            <a:pPr marL="342900" indent="-342900" defTabSz="914400" eaLnBrk="1" fontAlgn="base" hangingPunct="1">
              <a:spcBef>
                <a:spcPct val="0"/>
              </a:spcBef>
              <a:spcAft>
                <a:spcPct val="0"/>
              </a:spcAft>
              <a:buFont typeface="Arial" pitchFamily="34" charset="0"/>
              <a:buChar char="•"/>
              <a:defRPr/>
            </a:pPr>
            <a:endParaRPr lang="en-US" sz="2400" dirty="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n</a:t>
            </a:r>
            <a:r>
              <a:rPr lang="en-US" sz="2400" dirty="0" smtClean="0">
                <a:solidFill>
                  <a:schemeClr val="bg2">
                    <a:lumMod val="65000"/>
                    <a:lumOff val="35000"/>
                  </a:schemeClr>
                </a:solidFill>
                <a:cs typeface="ＭＳ Ｐゴシック" charset="0"/>
              </a:rPr>
              <a:t>eutrino stars?</a:t>
            </a:r>
          </a:p>
          <a:p>
            <a:pPr marL="342900" indent="-342900" defTabSz="914400" eaLnBrk="1" fontAlgn="base" hangingPunct="1">
              <a:spcBef>
                <a:spcPct val="0"/>
              </a:spcBef>
              <a:spcAft>
                <a:spcPct val="0"/>
              </a:spcAft>
              <a:buFont typeface="Arial" pitchFamily="34" charset="0"/>
              <a:buChar char="•"/>
              <a:defRPr/>
            </a:pPr>
            <a:endParaRPr lang="en-US" sz="2400" dirty="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err="1" smtClean="0">
                <a:solidFill>
                  <a:schemeClr val="bg2">
                    <a:lumMod val="65000"/>
                    <a:lumOff val="35000"/>
                  </a:schemeClr>
                </a:solidFill>
                <a:cs typeface="ＭＳ Ｐゴシック" charset="0"/>
              </a:rPr>
              <a:t>cosmogenic</a:t>
            </a:r>
            <a:r>
              <a:rPr lang="en-US" sz="2400" dirty="0" smtClean="0">
                <a:solidFill>
                  <a:schemeClr val="bg2">
                    <a:lumMod val="65000"/>
                    <a:lumOff val="35000"/>
                  </a:schemeClr>
                </a:solidFill>
                <a:cs typeface="ＭＳ Ｐゴシック" charset="0"/>
              </a:rPr>
              <a:t> neutrinos</a:t>
            </a:r>
          </a:p>
          <a:p>
            <a:pPr marL="342900" indent="-342900" defTabSz="914400" eaLnBrk="1" fontAlgn="base" hangingPunct="1">
              <a:spcBef>
                <a:spcPct val="0"/>
              </a:spcBef>
              <a:spcAft>
                <a:spcPct val="0"/>
              </a:spcAft>
              <a:buFont typeface="Arial" pitchFamily="34" charset="0"/>
              <a:buChar char="•"/>
              <a:defRPr/>
            </a:pPr>
            <a:endParaRPr lang="en-US" sz="2400" dirty="0" smtClean="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beyond </a:t>
            </a:r>
            <a:r>
              <a:rPr lang="en-US" sz="2400" dirty="0" err="1" smtClean="0">
                <a:solidFill>
                  <a:schemeClr val="bg2">
                    <a:lumMod val="65000"/>
                    <a:lumOff val="35000"/>
                  </a:schemeClr>
                </a:solidFill>
                <a:cs typeface="ＭＳ Ｐゴシック" charset="0"/>
              </a:rPr>
              <a:t>IceCube</a:t>
            </a:r>
            <a:endParaRPr lang="en-US" sz="2400" dirty="0" smtClean="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endParaRPr lang="en-US" sz="2400" dirty="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l</a:t>
            </a:r>
            <a:r>
              <a:rPr lang="en-US" sz="2400" dirty="0" smtClean="0">
                <a:solidFill>
                  <a:schemeClr val="bg2">
                    <a:lumMod val="65000"/>
                    <a:lumOff val="35000"/>
                  </a:schemeClr>
                </a:solidFill>
                <a:cs typeface="ＭＳ Ｐゴシック" charset="0"/>
              </a:rPr>
              <a:t>ow threshold frontier (PINGU)</a:t>
            </a:r>
          </a:p>
        </p:txBody>
      </p:sp>
      <p:sp>
        <p:nvSpPr>
          <p:cNvPr id="522244" name="Text Box 4"/>
          <p:cNvSpPr txBox="1">
            <a:spLocks noChangeArrowheads="1"/>
          </p:cNvSpPr>
          <p:nvPr/>
        </p:nvSpPr>
        <p:spPr bwMode="auto">
          <a:xfrm>
            <a:off x="6726238" y="6261100"/>
            <a:ext cx="2189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r>
              <a:rPr lang="en-US" sz="2000" smtClean="0">
                <a:solidFill>
                  <a:srgbClr val="FFFFFF"/>
                </a:solidFill>
                <a:cs typeface="ＭＳ Ｐゴシック" charset="0"/>
              </a:rPr>
              <a:t>IceCube.wisc.edu</a:t>
            </a:r>
          </a:p>
        </p:txBody>
      </p:sp>
    </p:spTree>
    <p:extLst>
      <p:ext uri="{BB962C8B-B14F-4D97-AF65-F5344CB8AC3E}">
        <p14:creationId xmlns:p14="http://schemas.microsoft.com/office/powerpoint/2010/main" val="21056159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897" name="Picture 1" descr="discovery_hiR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0"/>
            <a:ext cx="8875713" cy="6858000"/>
          </a:xfrm>
          <a:prstGeom prst="rect">
            <a:avLst/>
          </a:prstGeom>
          <a:solidFill>
            <a:schemeClr val="bg1">
              <a:lumMod val="65000"/>
            </a:schemeClr>
          </a:solidFill>
          <a:ln>
            <a:noFill/>
          </a:ln>
          <a:extLst/>
        </p:spPr>
      </p:pic>
      <p:graphicFrame>
        <p:nvGraphicFramePr>
          <p:cNvPr id="4" name="Object 3"/>
          <p:cNvGraphicFramePr>
            <a:graphicFrameLocks noChangeAspect="1"/>
          </p:cNvGraphicFramePr>
          <p:nvPr>
            <p:extLst>
              <p:ext uri="{D42A27DB-BD31-4B8C-83A1-F6EECF244321}">
                <p14:modId xmlns:p14="http://schemas.microsoft.com/office/powerpoint/2010/main" val="1455606094"/>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0377" name="Equation" r:id="rId4" imgW="114300" imgH="165100" progId="Equation.3">
                  <p:embed/>
                </p:oleObj>
              </mc:Choice>
              <mc:Fallback>
                <p:oleObj name="Equation" r:id="rId4" imgW="114300" imgH="165100" progId="Equation.3">
                  <p:embed/>
                  <p:pic>
                    <p:nvPicPr>
                      <p:cNvPr id="0" name=""/>
                      <p:cNvPicPr/>
                      <p:nvPr/>
                    </p:nvPicPr>
                    <p:blipFill>
                      <a:blip r:embed="rId5"/>
                      <a:stretch>
                        <a:fillRect/>
                      </a:stretch>
                    </p:blipFill>
                    <p:spPr>
                      <a:xfrm>
                        <a:off x="4514850" y="3346450"/>
                        <a:ext cx="114300" cy="165100"/>
                      </a:xfrm>
                      <a:prstGeom prst="rect">
                        <a:avLst/>
                      </a:prstGeom>
                    </p:spPr>
                  </p:pic>
                </p:oleObj>
              </mc:Fallback>
            </mc:AlternateContent>
          </a:graphicData>
        </a:graphic>
      </p:graphicFrame>
      <p:sp>
        <p:nvSpPr>
          <p:cNvPr id="6" name="Rectangle 5"/>
          <p:cNvSpPr/>
          <p:nvPr/>
        </p:nvSpPr>
        <p:spPr>
          <a:xfrm>
            <a:off x="609599" y="4368800"/>
            <a:ext cx="1049867" cy="142240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Calibri"/>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853318544"/>
              </p:ext>
            </p:extLst>
          </p:nvPr>
        </p:nvGraphicFramePr>
        <p:xfrm>
          <a:off x="6846595" y="5791200"/>
          <a:ext cx="2106828" cy="882590"/>
        </p:xfrm>
        <a:graphic>
          <a:graphicData uri="http://schemas.openxmlformats.org/presentationml/2006/ole">
            <mc:AlternateContent xmlns:mc="http://schemas.openxmlformats.org/markup-compatibility/2006">
              <mc:Choice xmlns:v="urn:schemas-microsoft-com:vml" Requires="v">
                <p:oleObj spid="_x0000_s10378" name="Equation" r:id="rId6" imgW="939800" imgH="393700" progId="Equation.3">
                  <p:embed/>
                </p:oleObj>
              </mc:Choice>
              <mc:Fallback>
                <p:oleObj name="Equation" r:id="rId6" imgW="939800" imgH="393700" progId="Equation.3">
                  <p:embed/>
                  <p:pic>
                    <p:nvPicPr>
                      <p:cNvPr id="0" name=""/>
                      <p:cNvPicPr/>
                      <p:nvPr/>
                    </p:nvPicPr>
                    <p:blipFill>
                      <a:blip r:embed="rId7"/>
                      <a:stretch>
                        <a:fillRect/>
                      </a:stretch>
                    </p:blipFill>
                    <p:spPr>
                      <a:xfrm>
                        <a:off x="6846595" y="5791200"/>
                        <a:ext cx="2106828" cy="882590"/>
                      </a:xfrm>
                      <a:prstGeom prst="rect">
                        <a:avLst/>
                      </a:prstGeom>
                      <a:solidFill>
                        <a:schemeClr val="bg1">
                          <a:lumMod val="65000"/>
                        </a:schemeClr>
                      </a:solidFill>
                    </p:spPr>
                  </p:pic>
                </p:oleObj>
              </mc:Fallback>
            </mc:AlternateContent>
          </a:graphicData>
        </a:graphic>
      </p:graphicFrame>
      <p:sp>
        <p:nvSpPr>
          <p:cNvPr id="2" name="TextBox 1"/>
          <p:cNvSpPr txBox="1"/>
          <p:nvPr/>
        </p:nvSpPr>
        <p:spPr>
          <a:xfrm>
            <a:off x="1905094" y="264619"/>
            <a:ext cx="5750554" cy="461665"/>
          </a:xfrm>
          <a:prstGeom prst="rect">
            <a:avLst/>
          </a:prstGeom>
          <a:solidFill>
            <a:schemeClr val="bg1">
              <a:lumMod val="65000"/>
            </a:schemeClr>
          </a:solidFill>
        </p:spPr>
        <p:txBody>
          <a:bodyPr wrap="square" rtlCol="0">
            <a:spAutoFit/>
          </a:bodyPr>
          <a:lstStyle/>
          <a:p>
            <a:r>
              <a:rPr lang="en-US" sz="2400" dirty="0">
                <a:latin typeface="Arial"/>
                <a:cs typeface="Arial"/>
              </a:rPr>
              <a:t>r</a:t>
            </a:r>
            <a:r>
              <a:rPr lang="en-US" sz="2400" dirty="0" smtClean="0">
                <a:latin typeface="Arial"/>
                <a:cs typeface="Arial"/>
              </a:rPr>
              <a:t>ationale for a kilometer-scale detector</a:t>
            </a:r>
            <a:endParaRPr lang="en-US" sz="2400" dirty="0">
              <a:latin typeface="Arial"/>
              <a:cs typeface="Arial"/>
            </a:endParaRPr>
          </a:p>
        </p:txBody>
      </p:sp>
    </p:spTree>
    <p:extLst>
      <p:ext uri="{BB962C8B-B14F-4D97-AF65-F5344CB8AC3E}">
        <p14:creationId xmlns:p14="http://schemas.microsoft.com/office/powerpoint/2010/main" val="2482895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extLst>
              <p:ext uri="{D42A27DB-BD31-4B8C-83A1-F6EECF244321}">
                <p14:modId xmlns:p14="http://schemas.microsoft.com/office/powerpoint/2010/main" val="2632054940"/>
              </p:ext>
            </p:extLst>
          </p:nvPr>
        </p:nvGraphicFramePr>
        <p:xfrm>
          <a:off x="0" y="0"/>
          <a:ext cx="9145588" cy="6862763"/>
        </p:xfrm>
        <a:graphic>
          <a:graphicData uri="http://schemas.openxmlformats.org/presentationml/2006/ole">
            <mc:AlternateContent xmlns:mc="http://schemas.openxmlformats.org/markup-compatibility/2006">
              <mc:Choice xmlns:v="urn:schemas-microsoft-com:vml" Requires="v">
                <p:oleObj spid="_x0000_s86067"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588"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4" name="Picture 3" descr="figure6.5_gaisser.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1027" y="2745922"/>
            <a:ext cx="5697770" cy="4506918"/>
          </a:xfrm>
          <a:prstGeom prst="rect">
            <a:avLst/>
          </a:prstGeom>
        </p:spPr>
      </p:pic>
      <p:pic>
        <p:nvPicPr>
          <p:cNvPr id="3" name="Picture 2"/>
          <p:cNvPicPr>
            <a:picLocks noChangeAspect="1"/>
          </p:cNvPicPr>
          <p:nvPr/>
        </p:nvPicPr>
        <p:blipFill>
          <a:blip r:embed="rId6"/>
          <a:stretch>
            <a:fillRect/>
          </a:stretch>
        </p:blipFill>
        <p:spPr>
          <a:xfrm>
            <a:off x="150381" y="116248"/>
            <a:ext cx="3826362" cy="2112559"/>
          </a:xfrm>
          <a:prstGeom prst="rect">
            <a:avLst/>
          </a:prstGeom>
        </p:spPr>
      </p:pic>
      <p:pic>
        <p:nvPicPr>
          <p:cNvPr id="2" name="Picture 1"/>
          <p:cNvPicPr>
            <a:picLocks noChangeAspect="1"/>
          </p:cNvPicPr>
          <p:nvPr/>
        </p:nvPicPr>
        <p:blipFill>
          <a:blip r:embed="rId7"/>
          <a:stretch>
            <a:fillRect/>
          </a:stretch>
        </p:blipFill>
        <p:spPr>
          <a:xfrm>
            <a:off x="4260796" y="1119673"/>
            <a:ext cx="4802429" cy="5654769"/>
          </a:xfrm>
          <a:prstGeom prst="rect">
            <a:avLst/>
          </a:prstGeom>
        </p:spPr>
      </p:pic>
      <p:sp>
        <p:nvSpPr>
          <p:cNvPr id="6" name="TextBox 5"/>
          <p:cNvSpPr txBox="1"/>
          <p:nvPr/>
        </p:nvSpPr>
        <p:spPr>
          <a:xfrm>
            <a:off x="2425454" y="3760109"/>
            <a:ext cx="1441959" cy="2031325"/>
          </a:xfrm>
          <a:prstGeom prst="rect">
            <a:avLst/>
          </a:prstGeom>
          <a:solidFill>
            <a:schemeClr val="tx1">
              <a:lumMod val="65000"/>
              <a:lumOff val="35000"/>
            </a:schemeClr>
          </a:solidFill>
        </p:spPr>
        <p:txBody>
          <a:bodyPr wrap="none" rtlCol="0">
            <a:spAutoFit/>
          </a:bodyPr>
          <a:lstStyle/>
          <a:p>
            <a:pPr algn="ctr"/>
            <a:r>
              <a:rPr lang="en-US" dirty="0" smtClean="0">
                <a:solidFill>
                  <a:schemeClr val="bg1"/>
                </a:solidFill>
                <a:latin typeface="Arial"/>
                <a:cs typeface="Arial"/>
              </a:rPr>
              <a:t>1965</a:t>
            </a:r>
          </a:p>
          <a:p>
            <a:pPr algn="ctr"/>
            <a:endParaRPr lang="en-US" dirty="0">
              <a:solidFill>
                <a:schemeClr val="bg1"/>
              </a:solidFill>
              <a:latin typeface="Arial"/>
              <a:cs typeface="Arial"/>
            </a:endParaRPr>
          </a:p>
          <a:p>
            <a:pPr algn="ctr"/>
            <a:r>
              <a:rPr lang="en-US" dirty="0">
                <a:solidFill>
                  <a:schemeClr val="bg1"/>
                </a:solidFill>
                <a:latin typeface="Arial"/>
                <a:cs typeface="Arial"/>
              </a:rPr>
              <a:t>c</a:t>
            </a:r>
            <a:r>
              <a:rPr lang="en-US" dirty="0" smtClean="0">
                <a:solidFill>
                  <a:schemeClr val="bg1"/>
                </a:solidFill>
                <a:latin typeface="Arial"/>
                <a:cs typeface="Arial"/>
              </a:rPr>
              <a:t>osmic ray</a:t>
            </a:r>
          </a:p>
          <a:p>
            <a:pPr algn="ctr"/>
            <a:r>
              <a:rPr lang="en-US" dirty="0" err="1">
                <a:solidFill>
                  <a:schemeClr val="bg1"/>
                </a:solidFill>
                <a:latin typeface="Arial"/>
                <a:cs typeface="Arial"/>
              </a:rPr>
              <a:t>m</a:t>
            </a:r>
            <a:r>
              <a:rPr lang="en-US" dirty="0" err="1" smtClean="0">
                <a:solidFill>
                  <a:schemeClr val="bg1"/>
                </a:solidFill>
                <a:latin typeface="Arial"/>
                <a:cs typeface="Arial"/>
              </a:rPr>
              <a:t>uons</a:t>
            </a:r>
            <a:endParaRPr lang="en-US" dirty="0" smtClean="0">
              <a:solidFill>
                <a:schemeClr val="bg1"/>
              </a:solidFill>
              <a:latin typeface="Arial"/>
              <a:cs typeface="Arial"/>
            </a:endParaRPr>
          </a:p>
          <a:p>
            <a:pPr algn="ctr"/>
            <a:r>
              <a:rPr lang="en-US" dirty="0">
                <a:solidFill>
                  <a:schemeClr val="bg1"/>
                </a:solidFill>
                <a:latin typeface="Arial"/>
                <a:cs typeface="Arial"/>
              </a:rPr>
              <a:t>a</a:t>
            </a:r>
            <a:r>
              <a:rPr lang="en-US" dirty="0" smtClean="0">
                <a:solidFill>
                  <a:schemeClr val="bg1"/>
                </a:solidFill>
                <a:latin typeface="Arial"/>
                <a:cs typeface="Arial"/>
              </a:rPr>
              <a:t>nd </a:t>
            </a:r>
          </a:p>
          <a:p>
            <a:pPr algn="ctr"/>
            <a:r>
              <a:rPr lang="en-US" dirty="0" smtClean="0">
                <a:solidFill>
                  <a:schemeClr val="bg1"/>
                </a:solidFill>
                <a:latin typeface="Arial"/>
                <a:cs typeface="Arial"/>
              </a:rPr>
              <a:t>atmospheric</a:t>
            </a:r>
          </a:p>
          <a:p>
            <a:pPr algn="ctr"/>
            <a:r>
              <a:rPr lang="en-US" dirty="0" smtClean="0">
                <a:solidFill>
                  <a:schemeClr val="bg1"/>
                </a:solidFill>
                <a:latin typeface="Arial"/>
                <a:cs typeface="Arial"/>
              </a:rPr>
              <a:t>neutrinos</a:t>
            </a:r>
            <a:endParaRPr lang="en-US" dirty="0">
              <a:solidFill>
                <a:schemeClr val="bg1"/>
              </a:solidFill>
              <a:latin typeface="Arial"/>
              <a:cs typeface="Arial"/>
            </a:endParaRPr>
          </a:p>
        </p:txBody>
      </p:sp>
      <p:sp>
        <p:nvSpPr>
          <p:cNvPr id="7" name="TextBox 6"/>
          <p:cNvSpPr txBox="1"/>
          <p:nvPr/>
        </p:nvSpPr>
        <p:spPr>
          <a:xfrm>
            <a:off x="501270" y="250665"/>
            <a:ext cx="633369" cy="369332"/>
          </a:xfrm>
          <a:prstGeom prst="rect">
            <a:avLst/>
          </a:prstGeom>
          <a:noFill/>
        </p:spPr>
        <p:txBody>
          <a:bodyPr wrap="none" rtlCol="0">
            <a:spAutoFit/>
          </a:bodyPr>
          <a:lstStyle/>
          <a:p>
            <a:r>
              <a:rPr lang="en-US" dirty="0" smtClean="0">
                <a:latin typeface="Arial"/>
                <a:cs typeface="Arial"/>
              </a:rPr>
              <a:t>CWI</a:t>
            </a:r>
            <a:endParaRPr lang="en-US" dirty="0">
              <a:latin typeface="Arial"/>
              <a:cs typeface="Arial"/>
            </a:endParaRPr>
          </a:p>
        </p:txBody>
      </p:sp>
      <p:sp>
        <p:nvSpPr>
          <p:cNvPr id="8" name="TextBox 7"/>
          <p:cNvSpPr txBox="1"/>
          <p:nvPr/>
        </p:nvSpPr>
        <p:spPr>
          <a:xfrm>
            <a:off x="728457" y="6171142"/>
            <a:ext cx="659180" cy="369332"/>
          </a:xfrm>
          <a:prstGeom prst="rect">
            <a:avLst/>
          </a:prstGeom>
          <a:noFill/>
        </p:spPr>
        <p:txBody>
          <a:bodyPr wrap="none" rtlCol="0">
            <a:spAutoFit/>
          </a:bodyPr>
          <a:lstStyle/>
          <a:p>
            <a:r>
              <a:rPr lang="en-US" dirty="0" smtClean="0">
                <a:latin typeface="Arial"/>
                <a:cs typeface="Arial"/>
              </a:rPr>
              <a:t>KGF</a:t>
            </a:r>
            <a:endParaRPr lang="en-US" dirty="0">
              <a:latin typeface="Arial"/>
              <a:cs typeface="Arial"/>
            </a:endParaRPr>
          </a:p>
        </p:txBody>
      </p:sp>
      <p:sp>
        <p:nvSpPr>
          <p:cNvPr id="9" name="TextBox 8"/>
          <p:cNvSpPr txBox="1"/>
          <p:nvPr/>
        </p:nvSpPr>
        <p:spPr>
          <a:xfrm>
            <a:off x="4234088" y="83545"/>
            <a:ext cx="4923368" cy="954107"/>
          </a:xfrm>
          <a:prstGeom prst="rect">
            <a:avLst/>
          </a:prstGeom>
          <a:noFill/>
        </p:spPr>
        <p:txBody>
          <a:bodyPr wrap="none" rtlCol="0">
            <a:spAutoFit/>
          </a:bodyPr>
          <a:lstStyle/>
          <a:p>
            <a:r>
              <a:rPr lang="en-US" sz="2800" dirty="0" smtClean="0">
                <a:solidFill>
                  <a:schemeClr val="bg1"/>
                </a:solidFill>
              </a:rPr>
              <a:t>2013 atmospheric and </a:t>
            </a:r>
          </a:p>
          <a:p>
            <a:r>
              <a:rPr lang="en-US" sz="2800" dirty="0" smtClean="0">
                <a:solidFill>
                  <a:schemeClr val="bg1"/>
                </a:solidFill>
              </a:rPr>
              <a:t>				     cosmic neutrinos</a:t>
            </a:r>
            <a:endParaRPr lang="en-US" sz="2800" dirty="0">
              <a:solidFill>
                <a:schemeClr val="bg1"/>
              </a:solidFill>
            </a:endParaRPr>
          </a:p>
        </p:txBody>
      </p:sp>
    </p:spTree>
    <p:extLst>
      <p:ext uri="{BB962C8B-B14F-4D97-AF65-F5344CB8AC3E}">
        <p14:creationId xmlns:p14="http://schemas.microsoft.com/office/powerpoint/2010/main" val="36972724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5489" name="Object 2"/>
          <p:cNvGraphicFramePr>
            <a:graphicFrameLocks noChangeAspect="1"/>
          </p:cNvGraphicFramePr>
          <p:nvPr>
            <p:extLst>
              <p:ext uri="{D42A27DB-BD31-4B8C-83A1-F6EECF244321}">
                <p14:modId xmlns:p14="http://schemas.microsoft.com/office/powerpoint/2010/main" val="196089555"/>
              </p:ext>
            </p:extLst>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spid="_x0000_s9290" r:id="rId4" imgW="12215873" imgH="9168254" progId="">
                  <p:embed/>
                </p:oleObj>
              </mc:Choice>
              <mc:Fallback>
                <p:oleObj r:id="rId4" imgW="12215873" imgH="916825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2" name="Picture 1"/>
          <p:cNvPicPr>
            <a:picLocks noChangeAspect="1"/>
          </p:cNvPicPr>
          <p:nvPr/>
        </p:nvPicPr>
        <p:blipFill>
          <a:blip r:embed="rId6"/>
          <a:stretch>
            <a:fillRect/>
          </a:stretch>
        </p:blipFill>
        <p:spPr>
          <a:xfrm>
            <a:off x="1710756" y="75623"/>
            <a:ext cx="5722488" cy="6706755"/>
          </a:xfrm>
          <a:prstGeom prst="rect">
            <a:avLst/>
          </a:prstGeom>
        </p:spPr>
      </p:pic>
      <p:sp>
        <p:nvSpPr>
          <p:cNvPr id="575490" name="Text Box 4"/>
          <p:cNvSpPr txBox="1">
            <a:spLocks noChangeArrowheads="1"/>
          </p:cNvSpPr>
          <p:nvPr/>
        </p:nvSpPr>
        <p:spPr bwMode="auto">
          <a:xfrm>
            <a:off x="155724" y="2899144"/>
            <a:ext cx="2011363"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endParaRPr lang="en-US" sz="2000" dirty="0">
              <a:solidFill>
                <a:srgbClr val="FFFFFF"/>
              </a:solidFill>
            </a:endParaRPr>
          </a:p>
          <a:p>
            <a:pPr defTabSz="914400" eaLnBrk="1" fontAlgn="base" hangingPunct="1">
              <a:spcBef>
                <a:spcPct val="0"/>
              </a:spcBef>
              <a:spcAft>
                <a:spcPct val="0"/>
              </a:spcAft>
            </a:pPr>
            <a:r>
              <a:rPr lang="en-US" sz="2000" dirty="0">
                <a:solidFill>
                  <a:srgbClr val="FFFFFF"/>
                </a:solidFill>
              </a:rPr>
              <a:t>Galactic:</a:t>
            </a:r>
          </a:p>
          <a:p>
            <a:pPr defTabSz="914400" eaLnBrk="1" fontAlgn="base" hangingPunct="1">
              <a:spcBef>
                <a:spcPct val="0"/>
              </a:spcBef>
              <a:spcAft>
                <a:spcPct val="0"/>
              </a:spcAft>
            </a:pPr>
            <a:r>
              <a:rPr lang="en-US" sz="2000" dirty="0">
                <a:solidFill>
                  <a:srgbClr val="FFFFFF"/>
                </a:solidFill>
              </a:rPr>
              <a:t>supernova </a:t>
            </a:r>
          </a:p>
          <a:p>
            <a:pPr defTabSz="914400" eaLnBrk="1" fontAlgn="base" hangingPunct="1">
              <a:spcBef>
                <a:spcPct val="0"/>
              </a:spcBef>
              <a:spcAft>
                <a:spcPct val="0"/>
              </a:spcAft>
            </a:pPr>
            <a:r>
              <a:rPr lang="en-US" sz="2000" dirty="0">
                <a:solidFill>
                  <a:srgbClr val="FFFFFF"/>
                </a:solidFill>
              </a:rPr>
              <a:t>remnants?</a:t>
            </a:r>
          </a:p>
          <a:p>
            <a:pPr algn="ctr" defTabSz="914400" eaLnBrk="1" fontAlgn="base" hangingPunct="1">
              <a:spcBef>
                <a:spcPct val="0"/>
              </a:spcBef>
              <a:spcAft>
                <a:spcPct val="0"/>
              </a:spcAft>
            </a:pPr>
            <a:endParaRPr lang="en-US" i="1" dirty="0">
              <a:solidFill>
                <a:srgbClr val="FFFFFF"/>
              </a:solidFill>
            </a:endParaRPr>
          </a:p>
        </p:txBody>
      </p:sp>
      <p:sp>
        <p:nvSpPr>
          <p:cNvPr id="575491" name="Rectangle 5"/>
          <p:cNvSpPr>
            <a:spLocks noChangeArrowheads="1"/>
          </p:cNvSpPr>
          <p:nvPr/>
        </p:nvSpPr>
        <p:spPr bwMode="auto">
          <a:xfrm>
            <a:off x="7383667" y="4419600"/>
            <a:ext cx="32004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sz="2000" dirty="0">
                <a:solidFill>
                  <a:srgbClr val="FFFFFF"/>
                </a:solidFill>
                <a:latin typeface="Arial" charset="0"/>
                <a:ea typeface="ＭＳ Ｐゴシック" charset="0"/>
                <a:cs typeface="ＭＳ Ｐゴシック" charset="0"/>
              </a:rPr>
              <a:t>extragalactic:</a:t>
            </a:r>
          </a:p>
          <a:p>
            <a:pPr marL="342900" indent="-342900" defTabSz="914400" fontAlgn="base">
              <a:spcBef>
                <a:spcPct val="0"/>
              </a:spcBef>
              <a:spcAft>
                <a:spcPct val="0"/>
              </a:spcAft>
              <a:buFont typeface="Arial"/>
              <a:buChar char="•"/>
            </a:pPr>
            <a:r>
              <a:rPr lang="en-US" sz="2000" dirty="0">
                <a:solidFill>
                  <a:srgbClr val="FFFFFF"/>
                </a:solidFill>
                <a:latin typeface="Arial" charset="0"/>
                <a:ea typeface="ＭＳ Ｐゴシック" charset="0"/>
                <a:cs typeface="ＭＳ Ｐゴシック" charset="0"/>
              </a:rPr>
              <a:t>gamma ray</a:t>
            </a:r>
          </a:p>
          <a:p>
            <a:pPr defTabSz="914400" fontAlgn="base">
              <a:spcBef>
                <a:spcPct val="0"/>
              </a:spcBef>
              <a:spcAft>
                <a:spcPct val="0"/>
              </a:spcAft>
            </a:pPr>
            <a:r>
              <a:rPr lang="en-US" sz="2000" dirty="0">
                <a:solidFill>
                  <a:srgbClr val="FFFFFF"/>
                </a:solidFill>
                <a:latin typeface="Arial" charset="0"/>
                <a:ea typeface="ＭＳ Ｐゴシック" charset="0"/>
                <a:cs typeface="ＭＳ Ｐゴシック" charset="0"/>
              </a:rPr>
              <a:t>     bursts??</a:t>
            </a:r>
          </a:p>
          <a:p>
            <a:pPr marL="342900" indent="-342900" defTabSz="914400" fontAlgn="base">
              <a:spcBef>
                <a:spcPct val="0"/>
              </a:spcBef>
              <a:spcAft>
                <a:spcPct val="0"/>
              </a:spcAft>
              <a:buFont typeface="Arial"/>
              <a:buChar char="•"/>
            </a:pPr>
            <a:r>
              <a:rPr lang="en-US" sz="2000" dirty="0">
                <a:solidFill>
                  <a:srgbClr val="FFFFFF"/>
                </a:solidFill>
                <a:latin typeface="Arial" charset="0"/>
                <a:ea typeface="ＭＳ Ｐゴシック" charset="0"/>
                <a:cs typeface="ＭＳ Ｐゴシック" charset="0"/>
              </a:rPr>
              <a:t>active</a:t>
            </a:r>
          </a:p>
          <a:p>
            <a:pPr defTabSz="914400" fontAlgn="base">
              <a:spcBef>
                <a:spcPct val="0"/>
              </a:spcBef>
              <a:spcAft>
                <a:spcPct val="0"/>
              </a:spcAft>
            </a:pPr>
            <a:r>
              <a:rPr lang="en-US" sz="2000" dirty="0">
                <a:solidFill>
                  <a:srgbClr val="FFFFFF"/>
                </a:solidFill>
                <a:latin typeface="Arial" charset="0"/>
                <a:ea typeface="ＭＳ Ｐゴシック" charset="0"/>
                <a:cs typeface="ＭＳ Ｐゴシック" charset="0"/>
              </a:rPr>
              <a:t>     galaxies?</a:t>
            </a:r>
          </a:p>
          <a:p>
            <a:pPr algn="ctr" defTabSz="914400" fontAlgn="base">
              <a:spcBef>
                <a:spcPct val="0"/>
              </a:spcBef>
              <a:spcAft>
                <a:spcPct val="0"/>
              </a:spcAft>
            </a:pPr>
            <a:endParaRPr lang="en-US" sz="2400" dirty="0">
              <a:solidFill>
                <a:srgbClr val="FFFFFF"/>
              </a:solidFill>
              <a:latin typeface="Arial" charset="0"/>
              <a:ea typeface="ＭＳ Ｐゴシック" charset="0"/>
              <a:cs typeface="ＭＳ Ｐゴシック" charset="0"/>
            </a:endParaRPr>
          </a:p>
        </p:txBody>
      </p:sp>
      <p:sp>
        <p:nvSpPr>
          <p:cNvPr id="575494" name="TextBox 12"/>
          <p:cNvSpPr txBox="1">
            <a:spLocks noChangeArrowheads="1"/>
          </p:cNvSpPr>
          <p:nvPr/>
        </p:nvSpPr>
        <p:spPr bwMode="auto">
          <a:xfrm>
            <a:off x="-34790" y="-39260"/>
            <a:ext cx="18246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dirty="0" smtClean="0">
                <a:solidFill>
                  <a:srgbClr val="FFFFFF"/>
                </a:solidFill>
              </a:rPr>
              <a:t>sources that</a:t>
            </a:r>
          </a:p>
          <a:p>
            <a:pPr defTabSz="914400" eaLnBrk="1" fontAlgn="base" hangingPunct="1">
              <a:spcBef>
                <a:spcPct val="0"/>
              </a:spcBef>
              <a:spcAft>
                <a:spcPct val="0"/>
              </a:spcAft>
            </a:pPr>
            <a:r>
              <a:rPr lang="en-US" sz="2000" dirty="0" smtClean="0">
                <a:solidFill>
                  <a:srgbClr val="FFFFFF"/>
                </a:solidFill>
              </a:rPr>
              <a:t>accommodate</a:t>
            </a:r>
          </a:p>
          <a:p>
            <a:pPr defTabSz="914400" eaLnBrk="1" fontAlgn="base" hangingPunct="1">
              <a:spcBef>
                <a:spcPct val="0"/>
              </a:spcBef>
              <a:spcAft>
                <a:spcPct val="0"/>
              </a:spcAft>
            </a:pPr>
            <a:r>
              <a:rPr lang="en-US" sz="2000" dirty="0" smtClean="0">
                <a:solidFill>
                  <a:srgbClr val="FFFFFF"/>
                </a:solidFill>
              </a:rPr>
              <a:t>the observed</a:t>
            </a:r>
          </a:p>
          <a:p>
            <a:pPr defTabSz="914400" eaLnBrk="1" fontAlgn="base" hangingPunct="1">
              <a:spcBef>
                <a:spcPct val="0"/>
              </a:spcBef>
              <a:spcAft>
                <a:spcPct val="0"/>
              </a:spcAft>
            </a:pPr>
            <a:r>
              <a:rPr lang="en-US" sz="2000" dirty="0" smtClean="0">
                <a:solidFill>
                  <a:srgbClr val="FFFFFF"/>
                </a:solidFill>
              </a:rPr>
              <a:t>energy </a:t>
            </a:r>
            <a:r>
              <a:rPr lang="en-US" sz="2000" dirty="0">
                <a:solidFill>
                  <a:srgbClr val="FFFFFF"/>
                </a:solidFill>
              </a:rPr>
              <a:t>budget</a:t>
            </a:r>
          </a:p>
        </p:txBody>
      </p:sp>
      <p:sp>
        <p:nvSpPr>
          <p:cNvPr id="575495" name="Line 7"/>
          <p:cNvSpPr>
            <a:spLocks noChangeShapeType="1"/>
          </p:cNvSpPr>
          <p:nvPr/>
        </p:nvSpPr>
        <p:spPr bwMode="auto">
          <a:xfrm>
            <a:off x="1559791" y="3744191"/>
            <a:ext cx="3606800" cy="0"/>
          </a:xfrm>
          <a:prstGeom prst="line">
            <a:avLst/>
          </a:prstGeom>
          <a:noFill/>
          <a:ln w="19050" cmpd="sng">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75496" name="Line 8"/>
          <p:cNvSpPr>
            <a:spLocks noChangeShapeType="1"/>
          </p:cNvSpPr>
          <p:nvPr/>
        </p:nvSpPr>
        <p:spPr bwMode="auto">
          <a:xfrm flipH="1">
            <a:off x="6575175" y="5186240"/>
            <a:ext cx="837045" cy="0"/>
          </a:xfrm>
          <a:prstGeom prst="line">
            <a:avLst/>
          </a:prstGeom>
          <a:noFill/>
          <a:ln w="19050" cmpd="sng">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 name="TextBox 2"/>
          <p:cNvSpPr txBox="1"/>
          <p:nvPr/>
        </p:nvSpPr>
        <p:spPr>
          <a:xfrm>
            <a:off x="2678537" y="1010212"/>
            <a:ext cx="748923" cy="400110"/>
          </a:xfrm>
          <a:prstGeom prst="rect">
            <a:avLst/>
          </a:prstGeom>
          <a:noFill/>
        </p:spPr>
        <p:txBody>
          <a:bodyPr wrap="none" rtlCol="0">
            <a:spAutoFit/>
          </a:bodyPr>
          <a:lstStyle/>
          <a:p>
            <a:r>
              <a:rPr lang="en-US" sz="2000" dirty="0">
                <a:solidFill>
                  <a:srgbClr val="FFFFFF"/>
                </a:solidFill>
                <a:latin typeface="Arial"/>
                <a:cs typeface="Arial"/>
              </a:rPr>
              <a:t>solar</a:t>
            </a:r>
          </a:p>
        </p:txBody>
      </p:sp>
    </p:spTree>
    <p:extLst>
      <p:ext uri="{BB962C8B-B14F-4D97-AF65-F5344CB8AC3E}">
        <p14:creationId xmlns:p14="http://schemas.microsoft.com/office/powerpoint/2010/main" val="13580087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discovery_hiR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4026" y="-684891"/>
            <a:ext cx="9323815" cy="720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51" name="Text Box 7"/>
          <p:cNvSpPr txBox="1">
            <a:spLocks noChangeArrowheads="1"/>
          </p:cNvSpPr>
          <p:nvPr/>
        </p:nvSpPr>
        <p:spPr bwMode="auto">
          <a:xfrm>
            <a:off x="60325" y="304800"/>
            <a:ext cx="2168525" cy="3416300"/>
          </a:xfrm>
          <a:prstGeom prst="rect">
            <a:avLst/>
          </a:prstGeom>
          <a:solidFill>
            <a:schemeClr val="tx1">
              <a:lumMod val="65000"/>
              <a:lumOff val="35000"/>
            </a:schemeClr>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dirty="0">
                <a:solidFill>
                  <a:srgbClr val="FFFFFF"/>
                </a:solidFill>
              </a:rPr>
              <a:t> cosmic </a:t>
            </a:r>
          </a:p>
          <a:p>
            <a:pPr defTabSz="914400" eaLnBrk="1" fontAlgn="base" hangingPunct="1">
              <a:spcBef>
                <a:spcPct val="0"/>
              </a:spcBef>
              <a:spcAft>
                <a:spcPct val="0"/>
              </a:spcAft>
            </a:pPr>
            <a:r>
              <a:rPr lang="en-US" dirty="0">
                <a:solidFill>
                  <a:srgbClr val="FFFFFF"/>
                </a:solidFill>
              </a:rPr>
              <a:t>  neutrinos:</a:t>
            </a:r>
          </a:p>
          <a:p>
            <a:pPr defTabSz="914400" eaLnBrk="1" fontAlgn="base" hangingPunct="1">
              <a:spcBef>
                <a:spcPct val="0"/>
              </a:spcBef>
              <a:spcAft>
                <a:spcPct val="0"/>
              </a:spcAft>
            </a:pPr>
            <a:r>
              <a:rPr lang="en-US" dirty="0">
                <a:solidFill>
                  <a:srgbClr val="FFFFFF"/>
                </a:solidFill>
              </a:rPr>
              <a:t>  energy </a:t>
            </a:r>
          </a:p>
          <a:p>
            <a:pPr defTabSz="914400" eaLnBrk="1" fontAlgn="base" hangingPunct="1">
              <a:spcBef>
                <a:spcPct val="0"/>
              </a:spcBef>
              <a:spcAft>
                <a:spcPct val="0"/>
              </a:spcAft>
            </a:pPr>
            <a:r>
              <a:rPr lang="en-US" dirty="0">
                <a:solidFill>
                  <a:srgbClr val="FFFFFF"/>
                </a:solidFill>
              </a:rPr>
              <a:t>       &gt; 100 </a:t>
            </a:r>
            <a:r>
              <a:rPr lang="en-US" dirty="0" err="1">
                <a:solidFill>
                  <a:srgbClr val="FFFFFF"/>
                </a:solidFill>
              </a:rPr>
              <a:t>TeV</a:t>
            </a:r>
            <a:endParaRPr lang="en-US" dirty="0">
              <a:solidFill>
                <a:srgbClr val="FFFFFF"/>
              </a:solidFill>
            </a:endParaRPr>
          </a:p>
          <a:p>
            <a:pPr defTabSz="914400" eaLnBrk="1" fontAlgn="base" hangingPunct="1">
              <a:spcBef>
                <a:spcPct val="0"/>
              </a:spcBef>
              <a:spcAft>
                <a:spcPct val="0"/>
              </a:spcAft>
              <a:buFont typeface="Arial" charset="0"/>
              <a:buChar char="•"/>
            </a:pPr>
            <a:endParaRPr lang="en-US" dirty="0">
              <a:solidFill>
                <a:srgbClr val="FFFFFF"/>
              </a:solidFill>
            </a:endParaRPr>
          </a:p>
          <a:p>
            <a:pPr defTabSz="914400" eaLnBrk="1" fontAlgn="base" hangingPunct="1">
              <a:spcBef>
                <a:spcPct val="0"/>
              </a:spcBef>
              <a:spcAft>
                <a:spcPct val="0"/>
              </a:spcAft>
              <a:buFont typeface="Arial" charset="0"/>
              <a:buChar char="•"/>
            </a:pPr>
            <a:r>
              <a:rPr lang="en-US" dirty="0">
                <a:solidFill>
                  <a:srgbClr val="FFFFFF"/>
                </a:solidFill>
              </a:rPr>
              <a:t> atmospheric</a:t>
            </a:r>
          </a:p>
          <a:p>
            <a:pPr defTabSz="914400" eaLnBrk="1" fontAlgn="base" hangingPunct="1">
              <a:spcBef>
                <a:spcPct val="0"/>
              </a:spcBef>
              <a:spcAft>
                <a:spcPct val="0"/>
              </a:spcAft>
            </a:pPr>
            <a:r>
              <a:rPr lang="en-US" dirty="0">
                <a:solidFill>
                  <a:srgbClr val="FFFFFF"/>
                </a:solidFill>
              </a:rPr>
              <a:t>  background:</a:t>
            </a:r>
          </a:p>
          <a:p>
            <a:pPr defTabSz="914400" eaLnBrk="1" fontAlgn="base" hangingPunct="1">
              <a:spcBef>
                <a:spcPct val="0"/>
              </a:spcBef>
              <a:spcAft>
                <a:spcPct val="0"/>
              </a:spcAft>
            </a:pPr>
            <a:r>
              <a:rPr lang="en-US" dirty="0">
                <a:solidFill>
                  <a:srgbClr val="FFFFFF"/>
                </a:solidFill>
              </a:rPr>
              <a:t>  1~2 events</a:t>
            </a:r>
          </a:p>
          <a:p>
            <a:pPr defTabSz="914400" eaLnBrk="1" fontAlgn="base" hangingPunct="1">
              <a:spcBef>
                <a:spcPct val="0"/>
              </a:spcBef>
              <a:spcAft>
                <a:spcPct val="0"/>
              </a:spcAft>
            </a:pPr>
            <a:r>
              <a:rPr lang="en-US" dirty="0">
                <a:solidFill>
                  <a:srgbClr val="FFFFFF"/>
                </a:solidFill>
              </a:rPr>
              <a:t>  per year</a:t>
            </a:r>
          </a:p>
        </p:txBody>
      </p:sp>
      <p:sp>
        <p:nvSpPr>
          <p:cNvPr id="615428" name="TextBox 7"/>
          <p:cNvSpPr txBox="1">
            <a:spLocks noChangeArrowheads="1"/>
          </p:cNvSpPr>
          <p:nvPr/>
        </p:nvSpPr>
        <p:spPr bwMode="auto">
          <a:xfrm>
            <a:off x="3640658" y="5588013"/>
            <a:ext cx="5039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dirty="0" smtClean="0">
                <a:solidFill>
                  <a:srgbClr val="000000"/>
                </a:solidFill>
              </a:rPr>
              <a:t>atmospheric</a:t>
            </a:r>
            <a:r>
              <a:rPr lang="en-US" sz="1800" dirty="0" smtClean="0">
                <a:solidFill>
                  <a:srgbClr val="FFFFFF"/>
                </a:solidFill>
              </a:rPr>
              <a:t>      </a:t>
            </a:r>
            <a:r>
              <a:rPr lang="en-US" sz="2800" dirty="0" smtClean="0">
                <a:solidFill>
                  <a:srgbClr val="FFFFFF"/>
                </a:solidFill>
              </a:rPr>
              <a:t>neutrino</a:t>
            </a:r>
            <a:r>
              <a:rPr lang="en-US" sz="2800" dirty="0" smtClean="0">
                <a:solidFill>
                  <a:srgbClr val="000000"/>
                </a:solidFill>
              </a:rPr>
              <a:t> cosmic</a:t>
            </a:r>
            <a:endParaRPr lang="en-US" sz="1800" dirty="0">
              <a:solidFill>
                <a:srgbClr val="000000"/>
              </a:solidFill>
            </a:endParaRPr>
          </a:p>
        </p:txBody>
      </p:sp>
      <p:sp>
        <p:nvSpPr>
          <p:cNvPr id="262149" name="AutoShape 5"/>
          <p:cNvSpPr>
            <a:spLocks noChangeArrowheads="1"/>
          </p:cNvSpPr>
          <p:nvPr/>
        </p:nvSpPr>
        <p:spPr bwMode="auto">
          <a:xfrm rot="16200000">
            <a:off x="6265363" y="5601730"/>
            <a:ext cx="990600" cy="485775"/>
          </a:xfrm>
          <a:prstGeom prst="rightArrow">
            <a:avLst>
              <a:gd name="adj1" fmla="val 50000"/>
              <a:gd name="adj2" fmla="val 50980"/>
            </a:avLst>
          </a:prstGeom>
          <a:solidFill>
            <a:schemeClr val="bg1">
              <a:lumMod val="50000"/>
            </a:schemeClr>
          </a:solidFill>
          <a:ln w="9525">
            <a:solidFill>
              <a:schemeClr val="tx1"/>
            </a:solidFill>
            <a:miter lim="800000"/>
            <a:headEnd/>
            <a:tailEnd/>
          </a:ln>
        </p:spPr>
        <p:txBody>
          <a:bodyPr wrap="none" anchor="ctr"/>
          <a:lstStyle/>
          <a:p>
            <a:pPr algn="ctr" defTabSz="914400" fontAlgn="base">
              <a:spcBef>
                <a:spcPct val="0"/>
              </a:spcBef>
              <a:spcAft>
                <a:spcPct val="0"/>
              </a:spcAft>
              <a:defRPr/>
            </a:pPr>
            <a:endParaRPr lang="en-US">
              <a:solidFill>
                <a:srgbClr val="A50021"/>
              </a:solidFill>
              <a:latin typeface="Arial" pitchFamily="34" charset="0"/>
              <a:ea typeface="ＭＳ Ｐゴシック"/>
              <a:cs typeface="ＭＳ Ｐゴシック" charset="0"/>
            </a:endParaRPr>
          </a:p>
        </p:txBody>
      </p:sp>
    </p:spTree>
    <p:extLst>
      <p:ext uri="{BB962C8B-B14F-4D97-AF65-F5344CB8AC3E}">
        <p14:creationId xmlns:p14="http://schemas.microsoft.com/office/powerpoint/2010/main" val="895939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62149"/>
                                        </p:tgtEl>
                                        <p:attrNameLst>
                                          <p:attrName>style.visibility</p:attrName>
                                        </p:attrNameLst>
                                      </p:cBhvr>
                                      <p:to>
                                        <p:strVal val="visible"/>
                                      </p:to>
                                    </p:set>
                                    <p:animEffect transition="in" filter="checkerboard(across)">
                                      <p:cBhvr>
                                        <p:cTn id="7" dur="500"/>
                                        <p:tgtEl>
                                          <p:spTgt spid="26214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62151"/>
                                        </p:tgtEl>
                                        <p:attrNameLst>
                                          <p:attrName>style.visibility</p:attrName>
                                        </p:attrNameLst>
                                      </p:cBhvr>
                                      <p:to>
                                        <p:strVal val="visible"/>
                                      </p:to>
                                    </p:set>
                                    <p:animEffect transition="in" filter="checkerboard(across)">
                                      <p:cBhvr>
                                        <p:cTn id="10" dur="500"/>
                                        <p:tgtEl>
                                          <p:spTgt spid="262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51" grpId="0" animBg="1"/>
      <p:bldP spid="2621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9316" y="1367311"/>
            <a:ext cx="7567195" cy="4508116"/>
          </a:xfrm>
          <a:prstGeom prst="rect">
            <a:avLst/>
          </a:prstGeom>
        </p:spPr>
      </p:pic>
      <p:sp>
        <p:nvSpPr>
          <p:cNvPr id="3" name="Rectangle 2"/>
          <p:cNvSpPr/>
          <p:nvPr/>
        </p:nvSpPr>
        <p:spPr>
          <a:xfrm>
            <a:off x="255312" y="191700"/>
            <a:ext cx="3841216" cy="461665"/>
          </a:xfrm>
          <a:prstGeom prst="rect">
            <a:avLst/>
          </a:prstGeom>
          <a:solidFill>
            <a:schemeClr val="tx1">
              <a:lumMod val="65000"/>
              <a:lumOff val="35000"/>
            </a:schemeClr>
          </a:solidFill>
        </p:spPr>
        <p:txBody>
          <a:bodyPr wrap="none">
            <a:spAutoFit/>
          </a:bodyPr>
          <a:lstStyle/>
          <a:p>
            <a:r>
              <a:rPr lang="en-US" sz="2400" dirty="0">
                <a:solidFill>
                  <a:schemeClr val="bg1"/>
                </a:solidFill>
              </a:rPr>
              <a:t>w</a:t>
            </a:r>
            <a:r>
              <a:rPr lang="en-US" sz="2400" dirty="0" smtClean="0">
                <a:solidFill>
                  <a:schemeClr val="bg1"/>
                </a:solidFill>
              </a:rPr>
              <a:t>here do they come from?</a:t>
            </a:r>
            <a:endParaRPr lang="en-US" sz="2400" dirty="0">
              <a:solidFill>
                <a:schemeClr val="bg1"/>
              </a:solidFill>
            </a:endParaRPr>
          </a:p>
        </p:txBody>
      </p:sp>
    </p:spTree>
    <p:extLst>
      <p:ext uri="{BB962C8B-B14F-4D97-AF65-F5344CB8AC3E}">
        <p14:creationId xmlns:p14="http://schemas.microsoft.com/office/powerpoint/2010/main" val="1598700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1"/>
          <p:cNvSpPr>
            <a:spLocks noChangeArrowheads="1"/>
          </p:cNvSpPr>
          <p:nvPr/>
        </p:nvSpPr>
        <p:spPr bwMode="auto">
          <a:xfrm>
            <a:off x="-152400" y="6324600"/>
            <a:ext cx="9525000" cy="381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p>
        </p:txBody>
      </p:sp>
      <p:sp>
        <p:nvSpPr>
          <p:cNvPr id="3" name="TextBox 2"/>
          <p:cNvSpPr txBox="1"/>
          <p:nvPr/>
        </p:nvSpPr>
        <p:spPr>
          <a:xfrm>
            <a:off x="303741" y="214317"/>
            <a:ext cx="5711410" cy="461665"/>
          </a:xfrm>
          <a:prstGeom prst="rect">
            <a:avLst/>
          </a:prstGeom>
          <a:solidFill>
            <a:schemeClr val="tx1">
              <a:lumMod val="65000"/>
              <a:lumOff val="35000"/>
            </a:schemeClr>
          </a:solidFill>
        </p:spPr>
        <p:txBody>
          <a:bodyPr wrap="square">
            <a:spAutoFit/>
          </a:bodyPr>
          <a:lstStyle/>
          <a:p>
            <a:pPr algn="ctr">
              <a:defRPr/>
            </a:pPr>
            <a:r>
              <a:rPr lang="en-US" sz="2400" dirty="0">
                <a:solidFill>
                  <a:schemeClr val="bg1"/>
                </a:solidFill>
                <a:latin typeface="Arial"/>
                <a:cs typeface="Arial"/>
              </a:rPr>
              <a:t>w</a:t>
            </a:r>
            <a:r>
              <a:rPr lang="en-US" sz="2400" dirty="0" smtClean="0">
                <a:solidFill>
                  <a:schemeClr val="bg1"/>
                </a:solidFill>
                <a:latin typeface="Arial"/>
                <a:cs typeface="Arial"/>
              </a:rPr>
              <a:t>here do they come </a:t>
            </a:r>
            <a:r>
              <a:rPr lang="en-US" sz="2400" dirty="0" smtClean="0">
                <a:solidFill>
                  <a:schemeClr val="bg1"/>
                </a:solidFill>
                <a:latin typeface="Arial"/>
                <a:cs typeface="Arial"/>
              </a:rPr>
              <a:t>from (3 year data)?</a:t>
            </a:r>
            <a:endParaRPr lang="en-US" sz="2400" dirty="0">
              <a:solidFill>
                <a:schemeClr val="bg1"/>
              </a:solidFill>
              <a:latin typeface="Arial"/>
              <a:cs typeface="Arial"/>
            </a:endParaRPr>
          </a:p>
        </p:txBody>
      </p:sp>
      <p:pic>
        <p:nvPicPr>
          <p:cNvPr id="2" name="Picture 1"/>
          <p:cNvPicPr>
            <a:picLocks noChangeAspect="1"/>
          </p:cNvPicPr>
          <p:nvPr/>
        </p:nvPicPr>
        <p:blipFill>
          <a:blip r:embed="rId2"/>
          <a:stretch>
            <a:fillRect/>
          </a:stretch>
        </p:blipFill>
        <p:spPr>
          <a:xfrm>
            <a:off x="0" y="977900"/>
            <a:ext cx="9144000" cy="4894599"/>
          </a:xfrm>
          <a:prstGeom prst="rect">
            <a:avLst/>
          </a:prstGeom>
        </p:spPr>
      </p:pic>
    </p:spTree>
    <p:extLst>
      <p:ext uri="{BB962C8B-B14F-4D97-AF65-F5344CB8AC3E}">
        <p14:creationId xmlns:p14="http://schemas.microsoft.com/office/powerpoint/2010/main" val="44998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87400"/>
            <a:ext cx="9144000" cy="5267864"/>
          </a:xfrm>
          <a:prstGeom prst="rect">
            <a:avLst/>
          </a:prstGeom>
        </p:spPr>
      </p:pic>
      <p:sp>
        <p:nvSpPr>
          <p:cNvPr id="2" name="TextBox 1"/>
          <p:cNvSpPr txBox="1"/>
          <p:nvPr/>
        </p:nvSpPr>
        <p:spPr>
          <a:xfrm>
            <a:off x="7197018" y="4939527"/>
            <a:ext cx="1481746" cy="523220"/>
          </a:xfrm>
          <a:prstGeom prst="rect">
            <a:avLst/>
          </a:prstGeom>
          <a:solidFill>
            <a:schemeClr val="bg1">
              <a:lumMod val="65000"/>
            </a:schemeClr>
          </a:solidFill>
        </p:spPr>
        <p:txBody>
          <a:bodyPr wrap="none" rtlCol="0">
            <a:spAutoFit/>
          </a:bodyPr>
          <a:lstStyle/>
          <a:p>
            <a:r>
              <a:rPr lang="en-US" sz="2800" dirty="0" smtClean="0">
                <a:latin typeface="Arial"/>
                <a:cs typeface="Arial"/>
              </a:rPr>
              <a:t>Galactic</a:t>
            </a:r>
            <a:endParaRPr lang="en-US" sz="2800" dirty="0">
              <a:latin typeface="Arial"/>
              <a:cs typeface="Arial"/>
            </a:endParaRPr>
          </a:p>
        </p:txBody>
      </p:sp>
    </p:spTree>
    <p:extLst>
      <p:ext uri="{BB962C8B-B14F-4D97-AF65-F5344CB8AC3E}">
        <p14:creationId xmlns:p14="http://schemas.microsoft.com/office/powerpoint/2010/main" val="3179422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289" name="Picture 3" descr="FOV_Galactic.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996950"/>
            <a:ext cx="9104313"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33800" y="457200"/>
            <a:ext cx="1365250" cy="369888"/>
          </a:xfrm>
          <a:prstGeom prst="rect">
            <a:avLst/>
          </a:prstGeom>
          <a:solidFill>
            <a:schemeClr val="tx1">
              <a:lumMod val="65000"/>
              <a:lumOff val="35000"/>
            </a:schemeClr>
          </a:solidFill>
        </p:spPr>
        <p:txBody>
          <a:bodyPr wrap="none">
            <a:spAutoFit/>
          </a:bodyPr>
          <a:lstStyle/>
          <a:p>
            <a:pPr defTabSz="914400" fontAlgn="base">
              <a:spcBef>
                <a:spcPct val="0"/>
              </a:spcBef>
              <a:spcAft>
                <a:spcPct val="0"/>
              </a:spcAft>
              <a:defRPr/>
            </a:pPr>
            <a:r>
              <a:rPr lang="en-US" dirty="0" err="1">
                <a:solidFill>
                  <a:srgbClr val="FFFFFF"/>
                </a:solidFill>
                <a:latin typeface="Arial" charset="0"/>
                <a:ea typeface="ＭＳ Ｐゴシック" charset="0"/>
                <a:cs typeface="ＭＳ Ｐゴシック" charset="0"/>
              </a:rPr>
              <a:t>PeV</a:t>
            </a:r>
            <a:r>
              <a:rPr lang="en-US" dirty="0">
                <a:solidFill>
                  <a:srgbClr val="FFFFFF"/>
                </a:solidFill>
                <a:latin typeface="Arial" charset="0"/>
                <a:ea typeface="ＭＳ Ｐゴシック" charset="0"/>
                <a:cs typeface="ＭＳ Ｐゴシック" charset="0"/>
              </a:rPr>
              <a:t> events</a:t>
            </a:r>
          </a:p>
        </p:txBody>
      </p:sp>
      <p:cxnSp>
        <p:nvCxnSpPr>
          <p:cNvPr id="652291" name="Straight Arrow Connector 4"/>
          <p:cNvCxnSpPr>
            <a:cxnSpLocks noChangeShapeType="1"/>
          </p:cNvCxnSpPr>
          <p:nvPr/>
        </p:nvCxnSpPr>
        <p:spPr bwMode="auto">
          <a:xfrm>
            <a:off x="3962400" y="838200"/>
            <a:ext cx="533400" cy="2362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52292" name="Straight Arrow Connector 6"/>
          <p:cNvCxnSpPr>
            <a:cxnSpLocks noChangeShapeType="1"/>
          </p:cNvCxnSpPr>
          <p:nvPr/>
        </p:nvCxnSpPr>
        <p:spPr bwMode="auto">
          <a:xfrm>
            <a:off x="4800600" y="838200"/>
            <a:ext cx="990600" cy="3657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8" name="TextBox 7"/>
          <p:cNvSpPr txBox="1"/>
          <p:nvPr/>
        </p:nvSpPr>
        <p:spPr>
          <a:xfrm>
            <a:off x="2057400" y="6096000"/>
            <a:ext cx="2519363" cy="369888"/>
          </a:xfrm>
          <a:prstGeom prst="rect">
            <a:avLst/>
          </a:prstGeom>
          <a:solidFill>
            <a:schemeClr val="tx1">
              <a:lumMod val="65000"/>
              <a:lumOff val="35000"/>
            </a:schemeClr>
          </a:solidFill>
        </p:spPr>
        <p:txBody>
          <a:bodyPr wrap="none">
            <a:spAutoFit/>
          </a:bodyPr>
          <a:lstStyle/>
          <a:p>
            <a:pPr defTabSz="914400" fontAlgn="base">
              <a:spcBef>
                <a:spcPct val="0"/>
              </a:spcBef>
              <a:spcAft>
                <a:spcPct val="0"/>
              </a:spcAft>
              <a:defRPr/>
            </a:pPr>
            <a:r>
              <a:rPr lang="en-US" dirty="0" err="1">
                <a:solidFill>
                  <a:srgbClr val="FFFFFF"/>
                </a:solidFill>
                <a:latin typeface="Arial" charset="0"/>
                <a:ea typeface="ＭＳ Ｐゴシック" charset="0"/>
                <a:cs typeface="ＭＳ Ｐゴシック" charset="0"/>
              </a:rPr>
              <a:t>c.o.g</a:t>
            </a:r>
            <a:r>
              <a:rPr lang="en-US" dirty="0">
                <a:solidFill>
                  <a:srgbClr val="FFFFFF"/>
                </a:solidFill>
                <a:latin typeface="Arial" charset="0"/>
                <a:ea typeface="ＭＳ Ｐゴシック" charset="0"/>
                <a:cs typeface="ＭＳ Ｐゴシック" charset="0"/>
              </a:rPr>
              <a:t> of 5-event cluster</a:t>
            </a:r>
          </a:p>
        </p:txBody>
      </p:sp>
      <p:cxnSp>
        <p:nvCxnSpPr>
          <p:cNvPr id="652294" name="Straight Arrow Connector 9"/>
          <p:cNvCxnSpPr>
            <a:cxnSpLocks noChangeShapeType="1"/>
            <a:stCxn id="8" idx="0"/>
          </p:cNvCxnSpPr>
          <p:nvPr/>
        </p:nvCxnSpPr>
        <p:spPr bwMode="auto">
          <a:xfrm flipV="1">
            <a:off x="3317875" y="3581400"/>
            <a:ext cx="949325" cy="25146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1" name="TextBox 10"/>
          <p:cNvSpPr txBox="1"/>
          <p:nvPr/>
        </p:nvSpPr>
        <p:spPr>
          <a:xfrm>
            <a:off x="5791200" y="5943600"/>
            <a:ext cx="2546350" cy="646113"/>
          </a:xfrm>
          <a:prstGeom prst="rect">
            <a:avLst/>
          </a:prstGeom>
          <a:solidFill>
            <a:schemeClr val="tx1">
              <a:lumMod val="65000"/>
              <a:lumOff val="35000"/>
            </a:schemeClr>
          </a:solidFill>
        </p:spPr>
        <p:txBody>
          <a:bodyPr wrap="none">
            <a:spAutoFit/>
          </a:bodyPr>
          <a:lstStyle/>
          <a:p>
            <a:pPr algn="ctr" defTabSz="914400" fontAlgn="base">
              <a:spcBef>
                <a:spcPct val="0"/>
              </a:spcBef>
              <a:spcAft>
                <a:spcPct val="0"/>
              </a:spcAft>
              <a:defRPr/>
            </a:pPr>
            <a:r>
              <a:rPr lang="en-US" dirty="0">
                <a:solidFill>
                  <a:srgbClr val="FFFFFF"/>
                </a:solidFill>
                <a:latin typeface="Arial" charset="0"/>
                <a:ea typeface="ＭＳ Ｐゴシック" charset="0"/>
                <a:cs typeface="ＭＳ Ｐゴシック" charset="0"/>
              </a:rPr>
              <a:t>hottest spot in </a:t>
            </a:r>
            <a:r>
              <a:rPr lang="en-US" dirty="0" err="1">
                <a:solidFill>
                  <a:srgbClr val="FFFFFF"/>
                </a:solidFill>
                <a:latin typeface="Arial" charset="0"/>
                <a:ea typeface="ＭＳ Ｐゴシック" charset="0"/>
                <a:cs typeface="ＭＳ Ｐゴシック" charset="0"/>
              </a:rPr>
              <a:t>IceCube</a:t>
            </a:r>
            <a:endParaRPr lang="en-US" dirty="0">
              <a:solidFill>
                <a:srgbClr val="FFFFFF"/>
              </a:solidFill>
              <a:latin typeface="Arial" charset="0"/>
              <a:ea typeface="ＭＳ Ｐゴシック" charset="0"/>
              <a:cs typeface="ＭＳ Ｐゴシック" charset="0"/>
            </a:endParaRPr>
          </a:p>
          <a:p>
            <a:pPr algn="ctr" defTabSz="914400" fontAlgn="base">
              <a:spcBef>
                <a:spcPct val="0"/>
              </a:spcBef>
              <a:spcAft>
                <a:spcPct val="0"/>
              </a:spcAft>
              <a:defRPr/>
            </a:pPr>
            <a:r>
              <a:rPr lang="en-US" dirty="0" err="1">
                <a:solidFill>
                  <a:srgbClr val="FFFFFF"/>
                </a:solidFill>
                <a:latin typeface="Arial" charset="0"/>
                <a:ea typeface="ＭＳ Ｐゴシック" charset="0"/>
                <a:cs typeface="ＭＳ Ｐゴシック" charset="0"/>
              </a:rPr>
              <a:t>PeV</a:t>
            </a:r>
            <a:r>
              <a:rPr lang="en-US" dirty="0">
                <a:solidFill>
                  <a:srgbClr val="FFFFFF"/>
                </a:solidFill>
                <a:latin typeface="Arial" charset="0"/>
                <a:ea typeface="ＭＳ Ｐゴシック" charset="0"/>
                <a:cs typeface="ＭＳ Ｐゴシック" charset="0"/>
              </a:rPr>
              <a:t> gamma ray map</a:t>
            </a:r>
          </a:p>
        </p:txBody>
      </p:sp>
      <p:cxnSp>
        <p:nvCxnSpPr>
          <p:cNvPr id="652296" name="Straight Arrow Connector 12"/>
          <p:cNvCxnSpPr>
            <a:cxnSpLocks noChangeShapeType="1"/>
            <a:stCxn id="11" idx="0"/>
          </p:cNvCxnSpPr>
          <p:nvPr/>
        </p:nvCxnSpPr>
        <p:spPr bwMode="auto">
          <a:xfrm flipH="1" flipV="1">
            <a:off x="5791200" y="4724400"/>
            <a:ext cx="1273175" cy="1219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14" name="TextBox 13"/>
          <p:cNvSpPr txBox="1"/>
          <p:nvPr/>
        </p:nvSpPr>
        <p:spPr>
          <a:xfrm>
            <a:off x="5575300" y="304800"/>
            <a:ext cx="3492500" cy="646113"/>
          </a:xfrm>
          <a:prstGeom prst="rect">
            <a:avLst/>
          </a:prstGeom>
          <a:solidFill>
            <a:schemeClr val="tx1">
              <a:lumMod val="65000"/>
              <a:lumOff val="35000"/>
            </a:schemeClr>
          </a:solidFill>
        </p:spPr>
        <p:txBody>
          <a:bodyPr>
            <a:spAutoFit/>
          </a:bodyPr>
          <a:lstStyle/>
          <a:p>
            <a:pPr algn="ctr" defTabSz="914400" fontAlgn="base">
              <a:spcBef>
                <a:spcPct val="0"/>
              </a:spcBef>
              <a:spcAft>
                <a:spcPct val="0"/>
              </a:spcAft>
              <a:defRPr/>
            </a:pPr>
            <a:r>
              <a:rPr lang="en-US" dirty="0">
                <a:solidFill>
                  <a:srgbClr val="FFFFFF"/>
                </a:solidFill>
                <a:latin typeface="Arial" charset="0"/>
                <a:ea typeface="ＭＳ Ｐゴシック" charset="0"/>
                <a:cs typeface="ＭＳ Ｐゴシック" charset="0"/>
              </a:rPr>
              <a:t>boundary with no gamma ray </a:t>
            </a:r>
          </a:p>
          <a:p>
            <a:pPr algn="ctr" defTabSz="914400" fontAlgn="base">
              <a:spcBef>
                <a:spcPct val="0"/>
              </a:spcBef>
              <a:spcAft>
                <a:spcPct val="0"/>
              </a:spcAft>
              <a:defRPr/>
            </a:pPr>
            <a:r>
              <a:rPr lang="en-US" dirty="0">
                <a:solidFill>
                  <a:srgbClr val="FFFFFF"/>
                </a:solidFill>
                <a:latin typeface="Arial" charset="0"/>
                <a:ea typeface="ＭＳ Ｐゴシック" charset="0"/>
                <a:cs typeface="ＭＳ Ｐゴシック" charset="0"/>
              </a:rPr>
              <a:t>observations in Southern sky</a:t>
            </a:r>
          </a:p>
        </p:txBody>
      </p:sp>
      <p:cxnSp>
        <p:nvCxnSpPr>
          <p:cNvPr id="652298" name="Straight Arrow Connector 15"/>
          <p:cNvCxnSpPr>
            <a:cxnSpLocks noChangeShapeType="1"/>
          </p:cNvCxnSpPr>
          <p:nvPr/>
        </p:nvCxnSpPr>
        <p:spPr bwMode="auto">
          <a:xfrm flipH="1">
            <a:off x="6781800" y="914400"/>
            <a:ext cx="533400" cy="16002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652299" name="TextBox 26"/>
          <p:cNvSpPr txBox="1">
            <a:spLocks noChangeArrowheads="1"/>
          </p:cNvSpPr>
          <p:nvPr/>
        </p:nvSpPr>
        <p:spPr bwMode="auto">
          <a:xfrm>
            <a:off x="314325" y="268288"/>
            <a:ext cx="29733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rPr>
              <a:t>Galactic coordinates</a:t>
            </a:r>
          </a:p>
          <a:p>
            <a:pPr defTabSz="914400" eaLnBrk="1" fontAlgn="base" hangingPunct="1">
              <a:spcBef>
                <a:spcPct val="0"/>
              </a:spcBef>
              <a:spcAft>
                <a:spcPct val="0"/>
              </a:spcAft>
            </a:pPr>
            <a:r>
              <a:rPr lang="en-US">
                <a:solidFill>
                  <a:srgbClr val="000000"/>
                </a:solidFill>
              </a:rPr>
              <a:t>arXiv 1309.4077</a:t>
            </a:r>
          </a:p>
        </p:txBody>
      </p:sp>
    </p:spTree>
    <p:extLst>
      <p:ext uri="{BB962C8B-B14F-4D97-AF65-F5344CB8AC3E}">
        <p14:creationId xmlns:p14="http://schemas.microsoft.com/office/powerpoint/2010/main" val="493124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2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050" y="838200"/>
            <a:ext cx="82105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191000" y="990600"/>
            <a:ext cx="3657600" cy="4343400"/>
          </a:xfrm>
          <a:prstGeom prst="rect">
            <a:avLst/>
          </a:prstGeom>
          <a:solidFill>
            <a:schemeClr val="tx1">
              <a:lumMod val="65000"/>
              <a:lumOff val="35000"/>
              <a:alpha val="32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Calibri"/>
            </a:endParaRPr>
          </a:p>
        </p:txBody>
      </p:sp>
      <p:sp>
        <p:nvSpPr>
          <p:cNvPr id="4" name="TextBox 3"/>
          <p:cNvSpPr txBox="1"/>
          <p:nvPr/>
        </p:nvSpPr>
        <p:spPr>
          <a:xfrm>
            <a:off x="4191000" y="152400"/>
            <a:ext cx="3657600" cy="923330"/>
          </a:xfrm>
          <a:prstGeom prst="rect">
            <a:avLst/>
          </a:prstGeom>
          <a:solidFill>
            <a:schemeClr val="tx1">
              <a:lumMod val="65000"/>
              <a:lumOff val="35000"/>
            </a:schemeClr>
          </a:solidFill>
        </p:spPr>
        <p:txBody>
          <a:bodyPr>
            <a:spAutoFit/>
          </a:bodyPr>
          <a:lstStyle/>
          <a:p>
            <a:pPr algn="ctr" defTabSz="914400" fontAlgn="base">
              <a:spcBef>
                <a:spcPct val="0"/>
              </a:spcBef>
              <a:spcAft>
                <a:spcPct val="0"/>
              </a:spcAft>
              <a:defRPr/>
            </a:pPr>
            <a:r>
              <a:rPr lang="en-US" dirty="0">
                <a:solidFill>
                  <a:prstClr val="white"/>
                </a:solidFill>
                <a:latin typeface="Arial" charset="0"/>
                <a:ea typeface="ＭＳ Ｐゴシック" charset="0"/>
                <a:cs typeface="ＭＳ Ｐゴシック" charset="0"/>
              </a:rPr>
              <a:t>the energy range of cosmic  accelerators producing </a:t>
            </a:r>
            <a:r>
              <a:rPr lang="en-US" dirty="0" err="1">
                <a:solidFill>
                  <a:prstClr val="white"/>
                </a:solidFill>
                <a:latin typeface="Arial" charset="0"/>
                <a:ea typeface="ＭＳ Ｐゴシック" charset="0"/>
                <a:cs typeface="ＭＳ Ｐゴシック" charset="0"/>
              </a:rPr>
              <a:t>PeV</a:t>
            </a:r>
            <a:r>
              <a:rPr lang="en-US" dirty="0">
                <a:solidFill>
                  <a:prstClr val="white"/>
                </a:solidFill>
                <a:latin typeface="Arial" charset="0"/>
                <a:ea typeface="ＭＳ Ｐゴシック" charset="0"/>
                <a:cs typeface="ＭＳ Ｐゴシック" charset="0"/>
              </a:rPr>
              <a:t> neutrinos</a:t>
            </a:r>
          </a:p>
        </p:txBody>
      </p:sp>
      <p:sp>
        <p:nvSpPr>
          <p:cNvPr id="2" name="Rectangle 1"/>
          <p:cNvSpPr/>
          <p:nvPr/>
        </p:nvSpPr>
        <p:spPr>
          <a:xfrm>
            <a:off x="4191000" y="6096000"/>
            <a:ext cx="3657600" cy="369888"/>
          </a:xfrm>
          <a:prstGeom prst="rect">
            <a:avLst/>
          </a:prstGeom>
          <a:solidFill>
            <a:schemeClr val="tx1">
              <a:lumMod val="65000"/>
              <a:lumOff val="35000"/>
            </a:schemeClr>
          </a:solidFill>
        </p:spPr>
        <p:txBody>
          <a:bodyPr>
            <a:spAutoFit/>
          </a:bodyPr>
          <a:lstStyle/>
          <a:p>
            <a:pPr algn="ctr" defTabSz="914400" fontAlgn="base">
              <a:spcBef>
                <a:spcPct val="0"/>
              </a:spcBef>
              <a:spcAft>
                <a:spcPct val="0"/>
              </a:spcAft>
              <a:defRPr/>
            </a:pPr>
            <a:r>
              <a:rPr lang="en-US" dirty="0">
                <a:solidFill>
                  <a:prstClr val="white"/>
                </a:solidFill>
                <a:latin typeface="Arial" charset="0"/>
                <a:ea typeface="ＭＳ Ｐゴシック" charset="0"/>
                <a:cs typeface="ＭＳ Ｐゴシック" charset="0"/>
              </a:rPr>
              <a:t>Galactic or extragalactic?</a:t>
            </a:r>
          </a:p>
        </p:txBody>
      </p:sp>
    </p:spTree>
    <p:extLst>
      <p:ext uri="{BB962C8B-B14F-4D97-AF65-F5344CB8AC3E}">
        <p14:creationId xmlns:p14="http://schemas.microsoft.com/office/powerpoint/2010/main" val="4274867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1264920934"/>
              </p:ext>
            </p:extLst>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spid="_x0000_s67642"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2" name="Picture 1"/>
          <p:cNvPicPr>
            <a:picLocks noChangeAspect="1"/>
          </p:cNvPicPr>
          <p:nvPr/>
        </p:nvPicPr>
        <p:blipFill>
          <a:blip r:embed="rId5"/>
          <a:stretch>
            <a:fillRect/>
          </a:stretch>
        </p:blipFill>
        <p:spPr>
          <a:xfrm>
            <a:off x="1391410" y="970264"/>
            <a:ext cx="7318016" cy="5521642"/>
          </a:xfrm>
          <a:prstGeom prst="rect">
            <a:avLst/>
          </a:prstGeom>
        </p:spPr>
      </p:pic>
      <p:sp>
        <p:nvSpPr>
          <p:cNvPr id="5" name="TextBox 4"/>
          <p:cNvSpPr txBox="1"/>
          <p:nvPr/>
        </p:nvSpPr>
        <p:spPr>
          <a:xfrm>
            <a:off x="290499" y="246978"/>
            <a:ext cx="6519107" cy="523220"/>
          </a:xfrm>
          <a:prstGeom prst="rect">
            <a:avLst/>
          </a:prstGeom>
          <a:noFill/>
        </p:spPr>
        <p:txBody>
          <a:bodyPr wrap="none" rtlCol="0">
            <a:spAutoFit/>
          </a:bodyPr>
          <a:lstStyle/>
          <a:p>
            <a:r>
              <a:rPr lang="en-US" sz="2800" dirty="0">
                <a:solidFill>
                  <a:schemeClr val="bg1"/>
                </a:solidFill>
                <a:latin typeface="Arial"/>
                <a:cs typeface="Arial"/>
              </a:rPr>
              <a:t>y</a:t>
            </a:r>
            <a:r>
              <a:rPr lang="en-US" sz="2800" dirty="0" smtClean="0">
                <a:solidFill>
                  <a:schemeClr val="bg1"/>
                </a:solidFill>
                <a:latin typeface="Arial"/>
                <a:cs typeface="Arial"/>
              </a:rPr>
              <a:t>ou have one guess: starburst galaxies</a:t>
            </a:r>
            <a:endParaRPr lang="en-US" sz="2800" dirty="0">
              <a:solidFill>
                <a:schemeClr val="bg1"/>
              </a:solidFill>
              <a:latin typeface="Arial"/>
              <a:cs typeface="Arial"/>
            </a:endParaRPr>
          </a:p>
        </p:txBody>
      </p:sp>
      <p:cxnSp>
        <p:nvCxnSpPr>
          <p:cNvPr id="7" name="Straight Connector 6"/>
          <p:cNvCxnSpPr/>
          <p:nvPr/>
        </p:nvCxnSpPr>
        <p:spPr>
          <a:xfrm>
            <a:off x="2434284" y="4022184"/>
            <a:ext cx="1834533" cy="423388"/>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268817" y="4445572"/>
            <a:ext cx="1058384" cy="246976"/>
          </a:xfrm>
          <a:prstGeom prst="line">
            <a:avLst/>
          </a:prstGeom>
          <a:ln w="5715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74186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1108" y="1894836"/>
            <a:ext cx="8755932" cy="3209271"/>
          </a:xfrm>
          <a:prstGeom prst="rect">
            <a:avLst/>
          </a:prstGeom>
        </p:spPr>
      </p:pic>
      <p:sp>
        <p:nvSpPr>
          <p:cNvPr id="3" name="TextBox 2"/>
          <p:cNvSpPr txBox="1"/>
          <p:nvPr/>
        </p:nvSpPr>
        <p:spPr>
          <a:xfrm>
            <a:off x="388068" y="723287"/>
            <a:ext cx="8478403" cy="523220"/>
          </a:xfrm>
          <a:prstGeom prst="rect">
            <a:avLst/>
          </a:prstGeom>
          <a:solidFill>
            <a:schemeClr val="bg1">
              <a:lumMod val="65000"/>
            </a:schemeClr>
          </a:solidFill>
        </p:spPr>
        <p:txBody>
          <a:bodyPr wrap="none" rtlCol="0">
            <a:spAutoFit/>
          </a:bodyPr>
          <a:lstStyle/>
          <a:p>
            <a:r>
              <a:rPr lang="en-US" sz="2800" dirty="0"/>
              <a:t>e</a:t>
            </a:r>
            <a:r>
              <a:rPr lang="en-US" sz="2800" dirty="0" smtClean="0"/>
              <a:t>xpect surprises: produced by Galactic dark matter halo?</a:t>
            </a:r>
            <a:endParaRPr lang="en-US" sz="2800" dirty="0"/>
          </a:p>
        </p:txBody>
      </p:sp>
    </p:spTree>
    <p:extLst>
      <p:ext uri="{BB962C8B-B14F-4D97-AF65-F5344CB8AC3E}">
        <p14:creationId xmlns:p14="http://schemas.microsoft.com/office/powerpoint/2010/main" val="18028861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1972094718"/>
              </p:ext>
            </p:extLst>
          </p:nvPr>
        </p:nvGraphicFramePr>
        <p:xfrm>
          <a:off x="1588" y="-76200"/>
          <a:ext cx="9367837" cy="7031038"/>
        </p:xfrm>
        <a:graphic>
          <a:graphicData uri="http://schemas.openxmlformats.org/presentationml/2006/ole">
            <mc:AlternateContent xmlns:mc="http://schemas.openxmlformats.org/markup-compatibility/2006">
              <mc:Choice xmlns:v="urn:schemas-microsoft-com:vml" Requires="v">
                <p:oleObj spid="_x0000_s91180"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76200"/>
                        <a:ext cx="9367837" cy="7031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normAutofit/>
          </a:bodyPr>
          <a:lstStyle/>
          <a:p>
            <a:pPr algn="l"/>
            <a:r>
              <a:rPr lang="en-US" sz="3200" dirty="0" smtClean="0">
                <a:solidFill>
                  <a:schemeClr val="bg1"/>
                </a:solidFill>
              </a:rPr>
              <a:t>where do they come from?</a:t>
            </a:r>
            <a:endParaRPr lang="en-US" sz="3200" dirty="0">
              <a:solidFill>
                <a:schemeClr val="bg1"/>
              </a:solidFill>
            </a:endParaRPr>
          </a:p>
        </p:txBody>
      </p:sp>
      <p:sp>
        <p:nvSpPr>
          <p:cNvPr id="3" name="Content Placeholder 2"/>
          <p:cNvSpPr>
            <a:spLocks noGrp="1"/>
          </p:cNvSpPr>
          <p:nvPr>
            <p:ph idx="1"/>
          </p:nvPr>
        </p:nvSpPr>
        <p:spPr>
          <a:xfrm>
            <a:off x="457200" y="2034712"/>
            <a:ext cx="8229600" cy="4525963"/>
          </a:xfrm>
        </p:spPr>
        <p:txBody>
          <a:bodyPr>
            <a:normAutofit/>
          </a:bodyPr>
          <a:lstStyle/>
          <a:p>
            <a:r>
              <a:rPr lang="en-US" sz="2800" dirty="0">
                <a:solidFill>
                  <a:schemeClr val="bg1"/>
                </a:solidFill>
                <a:latin typeface="Arial"/>
                <a:cs typeface="Arial"/>
              </a:rPr>
              <a:t>n</a:t>
            </a:r>
            <a:r>
              <a:rPr lang="en-US" sz="2800" dirty="0" smtClean="0">
                <a:solidFill>
                  <a:schemeClr val="bg1"/>
                </a:solidFill>
                <a:latin typeface="Arial"/>
                <a:cs typeface="Arial"/>
              </a:rPr>
              <a:t>ot all Galactic</a:t>
            </a:r>
          </a:p>
          <a:p>
            <a:r>
              <a:rPr lang="en-US" sz="2800" dirty="0" smtClean="0">
                <a:solidFill>
                  <a:schemeClr val="bg1"/>
                </a:solidFill>
                <a:latin typeface="Arial"/>
                <a:cs typeface="Arial"/>
              </a:rPr>
              <a:t>structure of</a:t>
            </a:r>
            <a:r>
              <a:rPr lang="en-US" sz="2800" dirty="0" smtClean="0">
                <a:solidFill>
                  <a:schemeClr val="bg1"/>
                </a:solidFill>
                <a:latin typeface="Arial"/>
                <a:cs typeface="Arial"/>
              </a:rPr>
              <a:t> </a:t>
            </a:r>
            <a:r>
              <a:rPr lang="en-US" sz="2800" dirty="0" smtClean="0">
                <a:solidFill>
                  <a:schemeClr val="bg1"/>
                </a:solidFill>
                <a:latin typeface="Arial"/>
                <a:cs typeface="Arial"/>
              </a:rPr>
              <a:t>the spectrum applies directly to the accelerator, no cascading like for photons</a:t>
            </a:r>
          </a:p>
          <a:p>
            <a:r>
              <a:rPr lang="en-US" sz="2800" dirty="0">
                <a:solidFill>
                  <a:schemeClr val="bg1"/>
                </a:solidFill>
                <a:latin typeface="Arial"/>
                <a:cs typeface="Arial"/>
              </a:rPr>
              <a:t>w</a:t>
            </a:r>
            <a:r>
              <a:rPr lang="en-US" sz="2800" dirty="0" smtClean="0">
                <a:solidFill>
                  <a:schemeClr val="bg1"/>
                </a:solidFill>
                <a:latin typeface="Arial"/>
                <a:cs typeface="Arial"/>
              </a:rPr>
              <a:t>here are the </a:t>
            </a:r>
            <a:r>
              <a:rPr lang="en-US" sz="2800" dirty="0" err="1" smtClean="0">
                <a:solidFill>
                  <a:schemeClr val="bg1"/>
                </a:solidFill>
                <a:latin typeface="Arial"/>
                <a:cs typeface="Arial"/>
              </a:rPr>
              <a:t>PeV</a:t>
            </a:r>
            <a:r>
              <a:rPr lang="en-US" sz="2800" dirty="0" smtClean="0">
                <a:solidFill>
                  <a:schemeClr val="bg1"/>
                </a:solidFill>
                <a:latin typeface="Arial"/>
                <a:cs typeface="Arial"/>
              </a:rPr>
              <a:t> photons?</a:t>
            </a:r>
          </a:p>
          <a:p>
            <a:r>
              <a:rPr lang="en-US" sz="2800" dirty="0">
                <a:solidFill>
                  <a:schemeClr val="bg1"/>
                </a:solidFill>
                <a:latin typeface="Arial"/>
                <a:cs typeface="Arial"/>
              </a:rPr>
              <a:t>w</a:t>
            </a:r>
            <a:r>
              <a:rPr lang="en-US" sz="2800" dirty="0" smtClean="0">
                <a:solidFill>
                  <a:schemeClr val="bg1"/>
                </a:solidFill>
                <a:latin typeface="Arial"/>
                <a:cs typeface="Arial"/>
              </a:rPr>
              <a:t>e may be surprised, it happened before</a:t>
            </a:r>
          </a:p>
          <a:p>
            <a:r>
              <a:rPr lang="en-US" sz="2800" dirty="0">
                <a:solidFill>
                  <a:schemeClr val="bg1"/>
                </a:solidFill>
                <a:latin typeface="Arial"/>
                <a:cs typeface="Arial"/>
              </a:rPr>
              <a:t>n</a:t>
            </a:r>
            <a:r>
              <a:rPr lang="en-US" sz="2800" dirty="0" smtClean="0">
                <a:solidFill>
                  <a:schemeClr val="bg1"/>
                </a:solidFill>
                <a:latin typeface="Arial"/>
                <a:cs typeface="Arial"/>
              </a:rPr>
              <a:t>eed more events: no SCO-X1, more like Martin Ryle’s radio stars </a:t>
            </a:r>
            <a:endParaRPr lang="en-US" sz="2800" dirty="0">
              <a:solidFill>
                <a:schemeClr val="bg1"/>
              </a:solidFill>
              <a:latin typeface="Arial"/>
              <a:cs typeface="Arial"/>
            </a:endParaRPr>
          </a:p>
        </p:txBody>
      </p:sp>
    </p:spTree>
    <p:extLst>
      <p:ext uri="{BB962C8B-B14F-4D97-AF65-F5344CB8AC3E}">
        <p14:creationId xmlns:p14="http://schemas.microsoft.com/office/powerpoint/2010/main" val="42274499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209535227"/>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88113"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7" name="Picture 6" descr="energy_distribution.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199383"/>
            <a:ext cx="4281857" cy="3797821"/>
          </a:xfrm>
          <a:prstGeom prst="rect">
            <a:avLst/>
          </a:prstGeom>
        </p:spPr>
      </p:pic>
      <p:pic>
        <p:nvPicPr>
          <p:cNvPr id="5" name="Picture 4"/>
          <p:cNvPicPr>
            <a:picLocks noChangeAspect="1"/>
          </p:cNvPicPr>
          <p:nvPr/>
        </p:nvPicPr>
        <p:blipFill>
          <a:blip r:embed="rId6"/>
          <a:stretch>
            <a:fillRect/>
          </a:stretch>
        </p:blipFill>
        <p:spPr>
          <a:xfrm>
            <a:off x="3566197" y="3041501"/>
            <a:ext cx="5373118" cy="3662780"/>
          </a:xfrm>
          <a:prstGeom prst="rect">
            <a:avLst/>
          </a:prstGeom>
        </p:spPr>
      </p:pic>
      <p:sp>
        <p:nvSpPr>
          <p:cNvPr id="4" name="Up Arrow 3"/>
          <p:cNvSpPr/>
          <p:nvPr/>
        </p:nvSpPr>
        <p:spPr bwMode="auto">
          <a:xfrm>
            <a:off x="1503739" y="4156603"/>
            <a:ext cx="484632" cy="978408"/>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6" name="Down Arrow 5"/>
          <p:cNvSpPr/>
          <p:nvPr/>
        </p:nvSpPr>
        <p:spPr bwMode="auto">
          <a:xfrm>
            <a:off x="6600055" y="1821559"/>
            <a:ext cx="484632" cy="978408"/>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8" name="Oval 7"/>
          <p:cNvSpPr/>
          <p:nvPr/>
        </p:nvSpPr>
        <p:spPr bwMode="auto">
          <a:xfrm>
            <a:off x="6382838" y="4445271"/>
            <a:ext cx="2150866" cy="1516015"/>
          </a:xfrm>
          <a:prstGeom prst="ellipse">
            <a:avLst/>
          </a:prstGeom>
          <a:no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pitchFamily="34" charset="0"/>
            </a:endParaRPr>
          </a:p>
        </p:txBody>
      </p:sp>
      <p:sp>
        <p:nvSpPr>
          <p:cNvPr id="9" name="TextBox 8"/>
          <p:cNvSpPr txBox="1"/>
          <p:nvPr/>
        </p:nvSpPr>
        <p:spPr>
          <a:xfrm>
            <a:off x="0" y="5125686"/>
            <a:ext cx="3445424" cy="1384995"/>
          </a:xfrm>
          <a:prstGeom prst="rect">
            <a:avLst/>
          </a:prstGeom>
          <a:noFill/>
        </p:spPr>
        <p:txBody>
          <a:bodyPr wrap="none" rtlCol="0">
            <a:spAutoFit/>
          </a:bodyPr>
          <a:lstStyle/>
          <a:p>
            <a:pPr algn="ctr"/>
            <a:r>
              <a:rPr lang="en-US" sz="2800" dirty="0"/>
              <a:t>n</a:t>
            </a:r>
            <a:r>
              <a:rPr lang="en-US" sz="2800" dirty="0" smtClean="0"/>
              <a:t>eutrinos of all flavors</a:t>
            </a:r>
          </a:p>
          <a:p>
            <a:pPr algn="ctr"/>
            <a:r>
              <a:rPr lang="en-US" sz="2800" dirty="0"/>
              <a:t>i</a:t>
            </a:r>
            <a:r>
              <a:rPr lang="en-US" sz="2800" dirty="0" smtClean="0"/>
              <a:t>nteracting inside</a:t>
            </a:r>
          </a:p>
          <a:p>
            <a:pPr algn="ctr"/>
            <a:r>
              <a:rPr lang="en-US" sz="2800" dirty="0" err="1" smtClean="0"/>
              <a:t>IceCube</a:t>
            </a:r>
            <a:endParaRPr lang="en-US" sz="2800" dirty="0"/>
          </a:p>
        </p:txBody>
      </p:sp>
      <p:sp>
        <p:nvSpPr>
          <p:cNvPr id="10" name="Rectangle 9"/>
          <p:cNvSpPr/>
          <p:nvPr/>
        </p:nvSpPr>
        <p:spPr>
          <a:xfrm>
            <a:off x="4508297" y="276703"/>
            <a:ext cx="4572000" cy="1384995"/>
          </a:xfrm>
          <a:prstGeom prst="rect">
            <a:avLst/>
          </a:prstGeom>
        </p:spPr>
        <p:txBody>
          <a:bodyPr>
            <a:spAutoFit/>
          </a:bodyPr>
          <a:lstStyle/>
          <a:p>
            <a:pPr lvl="0" algn="ctr"/>
            <a:r>
              <a:rPr lang="en-US" sz="2800" dirty="0">
                <a:solidFill>
                  <a:srgbClr val="FFFFFF"/>
                </a:solidFill>
              </a:rPr>
              <a:t>c</a:t>
            </a:r>
            <a:r>
              <a:rPr lang="en-US" sz="2800" dirty="0" smtClean="0">
                <a:solidFill>
                  <a:srgbClr val="FFFFFF"/>
                </a:solidFill>
              </a:rPr>
              <a:t>onfirmation!</a:t>
            </a:r>
          </a:p>
          <a:p>
            <a:pPr lvl="0" algn="ctr"/>
            <a:r>
              <a:rPr lang="en-US" sz="2800" dirty="0" smtClean="0">
                <a:solidFill>
                  <a:srgbClr val="FFFFFF"/>
                </a:solidFill>
              </a:rPr>
              <a:t>flux of </a:t>
            </a:r>
            <a:r>
              <a:rPr lang="en-US" sz="2800" dirty="0" err="1" smtClean="0">
                <a:solidFill>
                  <a:srgbClr val="FFFFFF"/>
                </a:solidFill>
              </a:rPr>
              <a:t>muon</a:t>
            </a:r>
            <a:r>
              <a:rPr lang="en-US" sz="2800" dirty="0" smtClean="0">
                <a:solidFill>
                  <a:srgbClr val="FFFFFF"/>
                </a:solidFill>
              </a:rPr>
              <a:t> neutrinos</a:t>
            </a:r>
          </a:p>
          <a:p>
            <a:pPr lvl="0" algn="ctr"/>
            <a:r>
              <a:rPr lang="en-US" sz="2800" dirty="0">
                <a:solidFill>
                  <a:srgbClr val="FFFFFF"/>
                </a:solidFill>
              </a:rPr>
              <a:t>t</a:t>
            </a:r>
            <a:r>
              <a:rPr lang="en-US" sz="2800" dirty="0" smtClean="0">
                <a:solidFill>
                  <a:srgbClr val="FFFFFF"/>
                </a:solidFill>
              </a:rPr>
              <a:t>hrough the Earth</a:t>
            </a:r>
            <a:endParaRPr lang="en-US" sz="2800" dirty="0">
              <a:solidFill>
                <a:srgbClr val="FFFFFF"/>
              </a:solidFill>
            </a:endParaRPr>
          </a:p>
        </p:txBody>
      </p:sp>
    </p:spTree>
    <p:extLst>
      <p:ext uri="{BB962C8B-B14F-4D97-AF65-F5344CB8AC3E}">
        <p14:creationId xmlns:p14="http://schemas.microsoft.com/office/powerpoint/2010/main" val="3983018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6" name="Picture 4" descr="lighted dom string.jpeg"/>
          <p:cNvPicPr>
            <a:picLocks noChangeAspect="1"/>
          </p:cNvPicPr>
          <p:nvPr/>
        </p:nvPicPr>
        <p:blipFill>
          <a:blip r:embed="rId3">
            <a:extLst>
              <a:ext uri="{28A0092B-C50C-407E-A947-70E740481C1C}">
                <a14:useLocalDpi xmlns:a14="http://schemas.microsoft.com/office/drawing/2010/main" val="0"/>
              </a:ext>
            </a:extLst>
          </a:blip>
          <a:srcRect l="23743" r="36513"/>
          <a:stretch>
            <a:fillRect/>
          </a:stretch>
        </p:blipFill>
        <p:spPr bwMode="auto">
          <a:xfrm>
            <a:off x="0" y="0"/>
            <a:ext cx="1863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3" name="Text Box 3"/>
          <p:cNvSpPr txBox="1">
            <a:spLocks noChangeArrowheads="1"/>
          </p:cNvSpPr>
          <p:nvPr/>
        </p:nvSpPr>
        <p:spPr bwMode="auto">
          <a:xfrm>
            <a:off x="2254601" y="617711"/>
            <a:ext cx="6776214" cy="5386089"/>
          </a:xfrm>
          <a:prstGeom prst="rect">
            <a:avLst/>
          </a:prstGeom>
          <a:noFill/>
          <a:ln>
            <a:noFill/>
          </a:ln>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eaLnBrk="0" hangingPunct="0">
              <a:defRPr>
                <a:solidFill>
                  <a:schemeClr val="tx1"/>
                </a:solidFill>
                <a:latin typeface="Arial" pitchFamily="34" charset="0"/>
                <a:ea typeface="ＭＳ Ｐゴシック" pitchFamily="34" charset="-128"/>
              </a:defRPr>
            </a:lvl5pPr>
            <a:lvl6pPr eaLnBrk="0" fontAlgn="base" hangingPunct="0">
              <a:spcBef>
                <a:spcPct val="0"/>
              </a:spcBef>
              <a:spcAft>
                <a:spcPct val="0"/>
              </a:spcAft>
              <a:defRPr>
                <a:solidFill>
                  <a:schemeClr val="tx1"/>
                </a:solidFill>
                <a:latin typeface="Arial" pitchFamily="34" charset="0"/>
                <a:ea typeface="ＭＳ Ｐゴシック" pitchFamily="34" charset="-128"/>
              </a:defRPr>
            </a:lvl6pPr>
            <a:lvl7pPr eaLnBrk="0" fontAlgn="base" hangingPunct="0">
              <a:spcBef>
                <a:spcPct val="0"/>
              </a:spcBef>
              <a:spcAft>
                <a:spcPct val="0"/>
              </a:spcAft>
              <a:defRPr>
                <a:solidFill>
                  <a:schemeClr val="tx1"/>
                </a:solidFill>
                <a:latin typeface="Arial" pitchFamily="34" charset="0"/>
                <a:ea typeface="ＭＳ Ｐゴシック" pitchFamily="34" charset="-128"/>
              </a:defRPr>
            </a:lvl7pPr>
            <a:lvl8pPr eaLnBrk="0" fontAlgn="base" hangingPunct="0">
              <a:spcBef>
                <a:spcPct val="0"/>
              </a:spcBef>
              <a:spcAft>
                <a:spcPct val="0"/>
              </a:spcAft>
              <a:defRPr>
                <a:solidFill>
                  <a:schemeClr val="tx1"/>
                </a:solidFill>
                <a:latin typeface="Arial" pitchFamily="34" charset="0"/>
                <a:ea typeface="ＭＳ Ｐゴシック" pitchFamily="34" charset="-128"/>
              </a:defRPr>
            </a:lvl8pPr>
            <a:lvl9pPr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r>
              <a:rPr lang="en-US" sz="3200" dirty="0" smtClean="0">
                <a:solidFill>
                  <a:srgbClr val="FFFFFF"/>
                </a:solidFill>
                <a:cs typeface="ＭＳ Ｐゴシック" charset="0"/>
              </a:rPr>
              <a:t>Beyond </a:t>
            </a:r>
            <a:r>
              <a:rPr lang="en-US" sz="3200" dirty="0" err="1" smtClean="0">
                <a:solidFill>
                  <a:srgbClr val="FFFFFF"/>
                </a:solidFill>
                <a:cs typeface="ＭＳ Ｐゴシック" charset="0"/>
              </a:rPr>
              <a:t>IceCube</a:t>
            </a:r>
            <a:endParaRPr lang="en-US" sz="3200" dirty="0" smtClean="0">
              <a:solidFill>
                <a:srgbClr val="FFFFFF"/>
              </a:solidFill>
              <a:cs typeface="ＭＳ Ｐゴシック" charset="0"/>
            </a:endParaRPr>
          </a:p>
          <a:p>
            <a:pPr defTabSz="914400" eaLnBrk="1" fontAlgn="base" hangingPunct="1">
              <a:spcBef>
                <a:spcPct val="0"/>
              </a:spcBef>
              <a:spcAft>
                <a:spcPct val="0"/>
              </a:spcAft>
              <a:defRPr/>
            </a:pPr>
            <a:r>
              <a:rPr lang="en-US" sz="2400" dirty="0" err="1" smtClean="0">
                <a:solidFill>
                  <a:srgbClr val="FFFFFF"/>
                </a:solidFill>
                <a:cs typeface="ＭＳ Ｐゴシック" charset="0"/>
              </a:rPr>
              <a:t>francis</a:t>
            </a:r>
            <a:r>
              <a:rPr lang="en-US" sz="2400" dirty="0" smtClean="0">
                <a:solidFill>
                  <a:srgbClr val="FFFFFF"/>
                </a:solidFill>
                <a:cs typeface="ＭＳ Ｐゴシック" charset="0"/>
              </a:rPr>
              <a:t> </a:t>
            </a:r>
            <a:r>
              <a:rPr lang="en-US" sz="2400" dirty="0" err="1" smtClean="0">
                <a:solidFill>
                  <a:srgbClr val="FFFFFF"/>
                </a:solidFill>
                <a:cs typeface="ＭＳ Ｐゴシック" charset="0"/>
              </a:rPr>
              <a:t>halzen</a:t>
            </a:r>
            <a:r>
              <a:rPr lang="en-US" sz="2400" dirty="0" smtClean="0">
                <a:solidFill>
                  <a:srgbClr val="FFFFFF"/>
                </a:solidFill>
                <a:cs typeface="ＭＳ Ｐゴシック" charset="0"/>
              </a:rPr>
              <a:t> </a:t>
            </a:r>
          </a:p>
          <a:p>
            <a:pPr defTabSz="914400" eaLnBrk="1" fontAlgn="base" hangingPunct="1">
              <a:spcBef>
                <a:spcPct val="0"/>
              </a:spcBef>
              <a:spcAft>
                <a:spcPct val="0"/>
              </a:spcAft>
              <a:defRPr/>
            </a:pPr>
            <a:endParaRPr lang="en-US" sz="2400" dirty="0" smtClean="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t</a:t>
            </a:r>
            <a:r>
              <a:rPr lang="en-US" sz="2400" dirty="0" smtClean="0">
                <a:solidFill>
                  <a:schemeClr val="bg2">
                    <a:lumMod val="65000"/>
                    <a:lumOff val="35000"/>
                  </a:schemeClr>
                </a:solidFill>
                <a:cs typeface="ＭＳ Ｐゴシック" charset="0"/>
              </a:rPr>
              <a:t>he discovery of high-energy cosmic neutrinos</a:t>
            </a:r>
          </a:p>
          <a:p>
            <a:pPr marL="342900" indent="-342900" defTabSz="914400" eaLnBrk="1" fontAlgn="base" hangingPunct="1">
              <a:spcBef>
                <a:spcPct val="0"/>
              </a:spcBef>
              <a:spcAft>
                <a:spcPct val="0"/>
              </a:spcAft>
              <a:buFont typeface="Arial" pitchFamily="34" charset="0"/>
              <a:buChar char="•"/>
              <a:defRPr/>
            </a:pPr>
            <a:endParaRPr lang="en-US" sz="2400" dirty="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w</a:t>
            </a:r>
            <a:r>
              <a:rPr lang="en-US" sz="2400" dirty="0" smtClean="0">
                <a:solidFill>
                  <a:schemeClr val="bg2">
                    <a:lumMod val="65000"/>
                    <a:lumOff val="35000"/>
                  </a:schemeClr>
                </a:solidFill>
                <a:cs typeface="ＭＳ Ｐゴシック" charset="0"/>
              </a:rPr>
              <a:t>here do they come from?</a:t>
            </a:r>
          </a:p>
          <a:p>
            <a:pPr marL="342900" indent="-342900" defTabSz="914400" eaLnBrk="1" fontAlgn="base" hangingPunct="1">
              <a:spcBef>
                <a:spcPct val="0"/>
              </a:spcBef>
              <a:spcAft>
                <a:spcPct val="0"/>
              </a:spcAft>
              <a:buFont typeface="Arial" pitchFamily="34" charset="0"/>
              <a:buChar char="•"/>
              <a:defRPr/>
            </a:pPr>
            <a:endParaRPr lang="en-US" sz="2400" dirty="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rgbClr val="FFFFFF"/>
                </a:solidFill>
                <a:cs typeface="ＭＳ Ｐゴシック" charset="0"/>
              </a:rPr>
              <a:t>n</a:t>
            </a:r>
            <a:r>
              <a:rPr lang="en-US" sz="2400" dirty="0" smtClean="0">
                <a:solidFill>
                  <a:srgbClr val="FFFFFF"/>
                </a:solidFill>
                <a:cs typeface="ＭＳ Ｐゴシック" charset="0"/>
              </a:rPr>
              <a:t>eutrino stars?</a:t>
            </a:r>
          </a:p>
          <a:p>
            <a:pPr marL="342900" indent="-342900" defTabSz="914400" eaLnBrk="1" fontAlgn="base" hangingPunct="1">
              <a:spcBef>
                <a:spcPct val="0"/>
              </a:spcBef>
              <a:spcAft>
                <a:spcPct val="0"/>
              </a:spcAft>
              <a:buFont typeface="Arial" pitchFamily="34" charset="0"/>
              <a:buChar char="•"/>
              <a:defRPr/>
            </a:pPr>
            <a:endParaRPr lang="en-US" sz="2400" dirty="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err="1" smtClean="0">
                <a:solidFill>
                  <a:schemeClr val="bg2">
                    <a:lumMod val="65000"/>
                    <a:lumOff val="35000"/>
                  </a:schemeClr>
                </a:solidFill>
                <a:cs typeface="ＭＳ Ｐゴシック" charset="0"/>
              </a:rPr>
              <a:t>cosmogenic</a:t>
            </a:r>
            <a:r>
              <a:rPr lang="en-US" sz="2400" dirty="0" smtClean="0">
                <a:solidFill>
                  <a:schemeClr val="bg2">
                    <a:lumMod val="65000"/>
                    <a:lumOff val="35000"/>
                  </a:schemeClr>
                </a:solidFill>
                <a:cs typeface="ＭＳ Ｐゴシック" charset="0"/>
              </a:rPr>
              <a:t> neutrinos</a:t>
            </a:r>
          </a:p>
          <a:p>
            <a:pPr marL="342900" indent="-342900" defTabSz="914400" eaLnBrk="1" fontAlgn="base" hangingPunct="1">
              <a:spcBef>
                <a:spcPct val="0"/>
              </a:spcBef>
              <a:spcAft>
                <a:spcPct val="0"/>
              </a:spcAft>
              <a:buFont typeface="Arial" pitchFamily="34" charset="0"/>
              <a:buChar char="•"/>
              <a:defRPr/>
            </a:pPr>
            <a:endParaRPr lang="en-US" sz="2400" dirty="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smtClean="0">
                <a:solidFill>
                  <a:schemeClr val="bg2">
                    <a:lumMod val="65000"/>
                    <a:lumOff val="35000"/>
                  </a:schemeClr>
                </a:solidFill>
                <a:cs typeface="ＭＳ Ｐゴシック" charset="0"/>
              </a:rPr>
              <a:t>beyond </a:t>
            </a:r>
            <a:r>
              <a:rPr lang="en-US" sz="2400" dirty="0" err="1" smtClean="0">
                <a:solidFill>
                  <a:schemeClr val="bg2">
                    <a:lumMod val="65000"/>
                    <a:lumOff val="35000"/>
                  </a:schemeClr>
                </a:solidFill>
                <a:cs typeface="ＭＳ Ｐゴシック" charset="0"/>
              </a:rPr>
              <a:t>IceCube</a:t>
            </a:r>
            <a:endParaRPr lang="en-US" sz="2400" dirty="0" smtClean="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endParaRPr lang="en-US" sz="2400" dirty="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l</a:t>
            </a:r>
            <a:r>
              <a:rPr lang="en-US" sz="2400" dirty="0" smtClean="0">
                <a:solidFill>
                  <a:schemeClr val="bg2">
                    <a:lumMod val="65000"/>
                    <a:lumOff val="35000"/>
                  </a:schemeClr>
                </a:solidFill>
                <a:cs typeface="ＭＳ Ｐゴシック" charset="0"/>
              </a:rPr>
              <a:t>ow threshold frontier (PINGU)</a:t>
            </a:r>
          </a:p>
        </p:txBody>
      </p:sp>
      <p:sp>
        <p:nvSpPr>
          <p:cNvPr id="522244" name="Text Box 4"/>
          <p:cNvSpPr txBox="1">
            <a:spLocks noChangeArrowheads="1"/>
          </p:cNvSpPr>
          <p:nvPr/>
        </p:nvSpPr>
        <p:spPr bwMode="auto">
          <a:xfrm>
            <a:off x="6726238" y="6261100"/>
            <a:ext cx="2189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r>
              <a:rPr lang="en-US" sz="2000" smtClean="0">
                <a:solidFill>
                  <a:srgbClr val="FFFFFF"/>
                </a:solidFill>
                <a:cs typeface="ＭＳ Ｐゴシック" charset="0"/>
              </a:rPr>
              <a:t>IceCube.wisc.edu</a:t>
            </a:r>
          </a:p>
        </p:txBody>
      </p:sp>
    </p:spTree>
    <p:extLst>
      <p:ext uri="{BB962C8B-B14F-4D97-AF65-F5344CB8AC3E}">
        <p14:creationId xmlns:p14="http://schemas.microsoft.com/office/powerpoint/2010/main" val="21056159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177" name="Picture 5" descr="skymaps2.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158" y="905589"/>
            <a:ext cx="8666162"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4358" y="229337"/>
            <a:ext cx="5992771" cy="523220"/>
          </a:xfrm>
          <a:prstGeom prst="rect">
            <a:avLst/>
          </a:prstGeom>
          <a:solidFill>
            <a:schemeClr val="bg1">
              <a:lumMod val="65000"/>
            </a:schemeClr>
          </a:solidFill>
        </p:spPr>
        <p:txBody>
          <a:bodyPr wrap="none" rtlCol="0">
            <a:spAutoFit/>
          </a:bodyPr>
          <a:lstStyle/>
          <a:p>
            <a:r>
              <a:rPr lang="en-US" sz="2800" dirty="0">
                <a:latin typeface="Arial"/>
                <a:cs typeface="Arial"/>
              </a:rPr>
              <a:t>s</a:t>
            </a:r>
            <a:r>
              <a:rPr lang="en-US" sz="2800" dirty="0" smtClean="0">
                <a:latin typeface="Arial"/>
                <a:cs typeface="Arial"/>
              </a:rPr>
              <a:t>earch for point sources of neutrinos</a:t>
            </a:r>
            <a:endParaRPr lang="en-US" sz="2800" dirty="0">
              <a:latin typeface="Arial"/>
              <a:cs typeface="Arial"/>
            </a:endParaRPr>
          </a:p>
        </p:txBody>
      </p:sp>
    </p:spTree>
    <p:extLst>
      <p:ext uri="{BB962C8B-B14F-4D97-AF65-F5344CB8AC3E}">
        <p14:creationId xmlns:p14="http://schemas.microsoft.com/office/powerpoint/2010/main" val="2461331375"/>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88900"/>
            <a:ext cx="9144000" cy="6662821"/>
          </a:xfrm>
          <a:prstGeom prst="rect">
            <a:avLst/>
          </a:prstGeom>
        </p:spPr>
      </p:pic>
      <p:sp>
        <p:nvSpPr>
          <p:cNvPr id="3" name="TextBox 2"/>
          <p:cNvSpPr txBox="1"/>
          <p:nvPr/>
        </p:nvSpPr>
        <p:spPr>
          <a:xfrm>
            <a:off x="105838" y="123493"/>
            <a:ext cx="8949962" cy="523220"/>
          </a:xfrm>
          <a:prstGeom prst="rect">
            <a:avLst/>
          </a:prstGeom>
          <a:solidFill>
            <a:schemeClr val="bg1">
              <a:lumMod val="65000"/>
            </a:schemeClr>
          </a:solidFill>
        </p:spPr>
        <p:txBody>
          <a:bodyPr wrap="square" rtlCol="0">
            <a:spAutoFit/>
          </a:bodyPr>
          <a:lstStyle/>
          <a:p>
            <a:pPr algn="ctr"/>
            <a:r>
              <a:rPr lang="en-US" sz="2800" dirty="0">
                <a:latin typeface="Arial"/>
                <a:cs typeface="Arial"/>
              </a:rPr>
              <a:t>a</a:t>
            </a:r>
            <a:r>
              <a:rPr lang="en-US" sz="2800" dirty="0" smtClean="0">
                <a:latin typeface="Arial"/>
                <a:cs typeface="Arial"/>
              </a:rPr>
              <a:t>uto correlation: detect association with known sources</a:t>
            </a:r>
            <a:endParaRPr lang="en-US" sz="2800" dirty="0">
              <a:latin typeface="Arial"/>
              <a:cs typeface="Arial"/>
            </a:endParaRPr>
          </a:p>
        </p:txBody>
      </p:sp>
      <p:sp>
        <p:nvSpPr>
          <p:cNvPr id="4" name="TextBox 3"/>
          <p:cNvSpPr txBox="1"/>
          <p:nvPr/>
        </p:nvSpPr>
        <p:spPr>
          <a:xfrm>
            <a:off x="937129" y="793859"/>
            <a:ext cx="7056589" cy="3785652"/>
          </a:xfrm>
          <a:prstGeom prst="rect">
            <a:avLst/>
          </a:prstGeom>
          <a:solidFill>
            <a:schemeClr val="bg1">
              <a:lumMod val="65000"/>
              <a:alpha val="47000"/>
            </a:schemeClr>
          </a:solidFill>
        </p:spPr>
        <p:txBody>
          <a:bodyPr wrap="none" rtlCol="0">
            <a:spAutoFit/>
          </a:bodyPr>
          <a:lstStyle/>
          <a:p>
            <a:pPr algn="ctr"/>
            <a:r>
              <a:rPr lang="en-US" sz="2400" dirty="0">
                <a:latin typeface="Arial"/>
                <a:cs typeface="Arial"/>
              </a:rPr>
              <a:t>t</a:t>
            </a:r>
            <a:r>
              <a:rPr lang="en-US" sz="2400" dirty="0" smtClean="0">
                <a:latin typeface="Arial"/>
                <a:cs typeface="Arial"/>
              </a:rPr>
              <a:t>otal number of events required to observe</a:t>
            </a:r>
          </a:p>
          <a:p>
            <a:pPr algn="ctr"/>
            <a:r>
              <a:rPr lang="en-US" sz="2400" dirty="0" smtClean="0">
                <a:latin typeface="Arial"/>
                <a:cs typeface="Arial"/>
              </a:rPr>
              <a:t>n events from the closest sources is</a:t>
            </a:r>
          </a:p>
          <a:p>
            <a:pPr algn="ctr"/>
            <a:endParaRPr lang="en-US" sz="2400" dirty="0">
              <a:latin typeface="Arial"/>
              <a:cs typeface="Arial"/>
            </a:endParaRPr>
          </a:p>
          <a:p>
            <a:pPr algn="ctr"/>
            <a:endParaRPr lang="en-US" sz="2400" dirty="0">
              <a:latin typeface="Arial"/>
              <a:cs typeface="Arial"/>
            </a:endParaRPr>
          </a:p>
          <a:p>
            <a:pPr algn="ctr"/>
            <a:endParaRPr lang="en-US" sz="2400" dirty="0" smtClean="0">
              <a:latin typeface="Arial"/>
              <a:cs typeface="Arial"/>
            </a:endParaRPr>
          </a:p>
          <a:p>
            <a:pPr algn="ctr"/>
            <a:endParaRPr lang="en-US" sz="2400" dirty="0">
              <a:latin typeface="Arial"/>
              <a:cs typeface="Arial"/>
            </a:endParaRPr>
          </a:p>
          <a:p>
            <a:pPr algn="ctr"/>
            <a:r>
              <a:rPr lang="en-US" sz="2400" dirty="0" smtClean="0">
                <a:latin typeface="Arial"/>
                <a:cs typeface="Arial"/>
              </a:rPr>
              <a:t>for </a:t>
            </a:r>
            <a:r>
              <a:rPr lang="en-US" sz="2400" dirty="0">
                <a:latin typeface="Arial"/>
                <a:cs typeface="Arial"/>
              </a:rPr>
              <a:t>a</a:t>
            </a:r>
            <a:r>
              <a:rPr lang="en-US" sz="2400" dirty="0" smtClean="0">
                <a:latin typeface="Arial"/>
                <a:cs typeface="Arial"/>
              </a:rPr>
              <a:t> observed diffuse cosmic flux and 0.5 degrees</a:t>
            </a:r>
          </a:p>
          <a:p>
            <a:pPr algn="ctr"/>
            <a:r>
              <a:rPr lang="en-US" sz="2400" dirty="0" smtClean="0">
                <a:latin typeface="Arial"/>
                <a:cs typeface="Arial"/>
              </a:rPr>
              <a:t>angular </a:t>
            </a:r>
            <a:r>
              <a:rPr lang="en-US" sz="2400" dirty="0" smtClean="0">
                <a:latin typeface="Arial"/>
                <a:cs typeface="Arial"/>
              </a:rPr>
              <a:t>resolution </a:t>
            </a:r>
          </a:p>
          <a:p>
            <a:pPr algn="ctr"/>
            <a:endParaRPr lang="en-US" sz="2400" dirty="0">
              <a:latin typeface="Arial"/>
              <a:cs typeface="Arial"/>
            </a:endParaRPr>
          </a:p>
          <a:p>
            <a:pPr algn="ctr"/>
            <a:r>
              <a:rPr lang="en-US" sz="2400" dirty="0">
                <a:latin typeface="Arial"/>
                <a:cs typeface="Arial"/>
              </a:rPr>
              <a:t>e</a:t>
            </a:r>
            <a:r>
              <a:rPr lang="en-US" sz="2400" dirty="0" smtClean="0">
                <a:latin typeface="Arial"/>
                <a:cs typeface="Arial"/>
              </a:rPr>
              <a:t>xamples of local source densities (per Mpc</a:t>
            </a:r>
            <a:r>
              <a:rPr lang="en-US" sz="2400" baseline="30000" dirty="0" smtClean="0">
                <a:latin typeface="Arial"/>
                <a:cs typeface="Arial"/>
              </a:rPr>
              <a:t>3</a:t>
            </a:r>
            <a:r>
              <a:rPr lang="en-US" sz="2400" dirty="0" smtClean="0">
                <a:latin typeface="Arial"/>
                <a:cs typeface="Arial"/>
              </a:rPr>
              <a:t>): </a:t>
            </a:r>
            <a:endParaRPr lang="en-US" sz="2400" dirty="0">
              <a:latin typeface="Arial"/>
              <a:cs typeface="Aria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159007250"/>
              </p:ext>
            </p:extLst>
          </p:nvPr>
        </p:nvGraphicFramePr>
        <p:xfrm>
          <a:off x="2832100" y="1865810"/>
          <a:ext cx="3352800" cy="1003300"/>
        </p:xfrm>
        <a:graphic>
          <a:graphicData uri="http://schemas.openxmlformats.org/presentationml/2006/ole">
            <mc:AlternateContent xmlns:mc="http://schemas.openxmlformats.org/markup-compatibility/2006">
              <mc:Choice xmlns:v="urn:schemas-microsoft-com:vml" Requires="v">
                <p:oleObj spid="_x0000_s93218" name="Equation" r:id="rId5" imgW="1485900" imgH="444500" progId="Equation.3">
                  <p:embed/>
                </p:oleObj>
              </mc:Choice>
              <mc:Fallback>
                <p:oleObj name="Equation" r:id="rId5" imgW="1485900" imgH="444500" progId="Equation.3">
                  <p:embed/>
                  <p:pic>
                    <p:nvPicPr>
                      <p:cNvPr id="0" name=""/>
                      <p:cNvPicPr/>
                      <p:nvPr/>
                    </p:nvPicPr>
                    <p:blipFill>
                      <a:blip r:embed="rId6"/>
                      <a:stretch>
                        <a:fillRect/>
                      </a:stretch>
                    </p:blipFill>
                    <p:spPr>
                      <a:xfrm>
                        <a:off x="2832100" y="1865810"/>
                        <a:ext cx="3352800" cy="1003300"/>
                      </a:xfrm>
                      <a:prstGeom prst="rect">
                        <a:avLst/>
                      </a:prstGeom>
                      <a:solidFill>
                        <a:schemeClr val="bg1">
                          <a:lumMod val="65000"/>
                        </a:schemeClr>
                      </a:solidFill>
                      <a:ln>
                        <a:solidFill>
                          <a:schemeClr val="tx1"/>
                        </a:solidFill>
                      </a:ln>
                    </p:spPr>
                  </p:pic>
                </p:oleObj>
              </mc:Fallback>
            </mc:AlternateContent>
          </a:graphicData>
        </a:graphic>
      </p:graphicFrame>
      <p:pic>
        <p:nvPicPr>
          <p:cNvPr id="6" name="Picture 5"/>
          <p:cNvPicPr>
            <a:picLocks noChangeAspect="1"/>
          </p:cNvPicPr>
          <p:nvPr/>
        </p:nvPicPr>
        <p:blipFill>
          <a:blip r:embed="rId7">
            <a:alphaModFix amt="80000"/>
          </a:blip>
          <a:stretch>
            <a:fillRect/>
          </a:stretch>
        </p:blipFill>
        <p:spPr>
          <a:xfrm>
            <a:off x="1803400" y="4731730"/>
            <a:ext cx="5524500" cy="1981200"/>
          </a:xfrm>
          <a:prstGeom prst="rect">
            <a:avLst/>
          </a:prstGeom>
          <a:solidFill>
            <a:schemeClr val="bg1">
              <a:lumMod val="65000"/>
            </a:schemeClr>
          </a:solidFill>
        </p:spPr>
      </p:pic>
    </p:spTree>
    <p:extLst>
      <p:ext uri="{BB962C8B-B14F-4D97-AF65-F5344CB8AC3E}">
        <p14:creationId xmlns:p14="http://schemas.microsoft.com/office/powerpoint/2010/main" val="92115133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114300"/>
            <a:ext cx="9144000" cy="6624844"/>
          </a:xfrm>
          <a:prstGeom prst="rect">
            <a:avLst/>
          </a:prstGeom>
        </p:spPr>
      </p:pic>
      <p:sp>
        <p:nvSpPr>
          <p:cNvPr id="4" name="TextBox 3"/>
          <p:cNvSpPr txBox="1"/>
          <p:nvPr/>
        </p:nvSpPr>
        <p:spPr>
          <a:xfrm>
            <a:off x="1199502" y="264620"/>
            <a:ext cx="6698118" cy="2677656"/>
          </a:xfrm>
          <a:prstGeom prst="rect">
            <a:avLst/>
          </a:prstGeom>
          <a:solidFill>
            <a:schemeClr val="bg1">
              <a:lumMod val="65000"/>
              <a:alpha val="50000"/>
            </a:schemeClr>
          </a:solidFill>
        </p:spPr>
        <p:txBody>
          <a:bodyPr wrap="none" rtlCol="0">
            <a:spAutoFit/>
          </a:bodyPr>
          <a:lstStyle/>
          <a:p>
            <a:pPr algn="ctr"/>
            <a:r>
              <a:rPr lang="en-US" sz="2800" dirty="0" smtClean="0">
                <a:latin typeface="Arial"/>
                <a:cs typeface="Arial"/>
              </a:rPr>
              <a:t>cross correlation with catalogues:</a:t>
            </a:r>
          </a:p>
          <a:p>
            <a:pPr algn="ctr"/>
            <a:endParaRPr lang="en-US" sz="2800" dirty="0">
              <a:latin typeface="Arial"/>
              <a:cs typeface="Arial"/>
            </a:endParaRPr>
          </a:p>
          <a:p>
            <a:pPr algn="ctr"/>
            <a:r>
              <a:rPr lang="en-US" sz="2800" dirty="0">
                <a:latin typeface="Arial"/>
                <a:cs typeface="Arial"/>
              </a:rPr>
              <a:t>f</a:t>
            </a:r>
            <a:r>
              <a:rPr lang="en-US" sz="2800" dirty="0" smtClean="0">
                <a:latin typeface="Arial"/>
                <a:cs typeface="Arial"/>
              </a:rPr>
              <a:t>or 100 local sources (e.g. Auger and TA)</a:t>
            </a:r>
          </a:p>
          <a:p>
            <a:pPr algn="ctr"/>
            <a:r>
              <a:rPr lang="en-US" sz="2800" dirty="0">
                <a:latin typeface="Arial"/>
                <a:cs typeface="Arial"/>
              </a:rPr>
              <a:t>a</a:t>
            </a:r>
            <a:r>
              <a:rPr lang="en-US" sz="2800" dirty="0" smtClean="0">
                <a:latin typeface="Arial"/>
                <a:cs typeface="Arial"/>
              </a:rPr>
              <a:t> total of 20~50 events are required</a:t>
            </a:r>
          </a:p>
          <a:p>
            <a:pPr algn="ctr"/>
            <a:endParaRPr lang="en-US" sz="2800" dirty="0">
              <a:latin typeface="Arial"/>
              <a:cs typeface="Arial"/>
            </a:endParaRPr>
          </a:p>
          <a:p>
            <a:pPr algn="ctr"/>
            <a:r>
              <a:rPr lang="en-US" sz="2800" dirty="0">
                <a:latin typeface="Arial"/>
                <a:cs typeface="Arial"/>
              </a:rPr>
              <a:t>t</a:t>
            </a:r>
            <a:r>
              <a:rPr lang="en-US" sz="2800" dirty="0" smtClean="0">
                <a:latin typeface="Arial"/>
                <a:cs typeface="Arial"/>
              </a:rPr>
              <a:t>ime dependence for flaring sources! </a:t>
            </a:r>
          </a:p>
        </p:txBody>
      </p:sp>
    </p:spTree>
    <p:extLst>
      <p:ext uri="{BB962C8B-B14F-4D97-AF65-F5344CB8AC3E}">
        <p14:creationId xmlns:p14="http://schemas.microsoft.com/office/powerpoint/2010/main" val="12351846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1743156358"/>
              </p:ext>
            </p:extLst>
          </p:nvPr>
        </p:nvGraphicFramePr>
        <p:xfrm>
          <a:off x="1588" y="-76200"/>
          <a:ext cx="9367837" cy="7031038"/>
        </p:xfrm>
        <a:graphic>
          <a:graphicData uri="http://schemas.openxmlformats.org/presentationml/2006/ole">
            <mc:AlternateContent xmlns:mc="http://schemas.openxmlformats.org/markup-compatibility/2006">
              <mc:Choice xmlns:v="urn:schemas-microsoft-com:vml" Requires="v">
                <p:oleObj spid="_x0000_s95254"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76200"/>
                        <a:ext cx="9367837" cy="7031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Content Placeholder 2"/>
          <p:cNvSpPr>
            <a:spLocks noGrp="1"/>
          </p:cNvSpPr>
          <p:nvPr>
            <p:ph idx="1"/>
          </p:nvPr>
        </p:nvSpPr>
        <p:spPr>
          <a:xfrm>
            <a:off x="386640" y="288253"/>
            <a:ext cx="8686800" cy="4525963"/>
          </a:xfrm>
        </p:spPr>
        <p:txBody>
          <a:bodyPr>
            <a:normAutofit/>
          </a:bodyPr>
          <a:lstStyle/>
          <a:p>
            <a:pPr marL="0" indent="0" algn="ctr">
              <a:buNone/>
            </a:pPr>
            <a:r>
              <a:rPr lang="en-US" sz="2800" dirty="0">
                <a:solidFill>
                  <a:schemeClr val="bg1"/>
                </a:solidFill>
                <a:latin typeface="Arial"/>
                <a:cs typeface="Arial"/>
              </a:rPr>
              <a:t>a</a:t>
            </a:r>
            <a:r>
              <a:rPr lang="en-US" sz="2800" dirty="0" smtClean="0">
                <a:solidFill>
                  <a:schemeClr val="bg1"/>
                </a:solidFill>
                <a:latin typeface="Arial"/>
                <a:cs typeface="Arial"/>
              </a:rPr>
              <a:t> next-generation </a:t>
            </a:r>
            <a:r>
              <a:rPr lang="en-US" sz="2800" dirty="0" err="1" smtClean="0">
                <a:solidFill>
                  <a:schemeClr val="bg1"/>
                </a:solidFill>
                <a:latin typeface="Arial"/>
                <a:cs typeface="Arial"/>
              </a:rPr>
              <a:t>IceCube</a:t>
            </a:r>
            <a:r>
              <a:rPr lang="en-US" sz="2800" dirty="0" smtClean="0">
                <a:solidFill>
                  <a:schemeClr val="bg1"/>
                </a:solidFill>
                <a:latin typeface="Arial"/>
                <a:cs typeface="Arial"/>
              </a:rPr>
              <a:t> with a volume of 10 km</a:t>
            </a:r>
            <a:r>
              <a:rPr lang="en-US" sz="2800" baseline="30000" dirty="0" smtClean="0">
                <a:solidFill>
                  <a:schemeClr val="bg1"/>
                </a:solidFill>
                <a:latin typeface="Arial"/>
                <a:cs typeface="Arial"/>
              </a:rPr>
              <a:t>3</a:t>
            </a:r>
            <a:r>
              <a:rPr lang="en-US" sz="2800" dirty="0" smtClean="0">
                <a:solidFill>
                  <a:schemeClr val="bg1"/>
                </a:solidFill>
                <a:latin typeface="Arial"/>
                <a:cs typeface="Arial"/>
              </a:rPr>
              <a:t> </a:t>
            </a:r>
          </a:p>
          <a:p>
            <a:pPr marL="0" indent="0" algn="ctr">
              <a:buNone/>
            </a:pPr>
            <a:r>
              <a:rPr lang="en-US" sz="2800" dirty="0" smtClean="0">
                <a:solidFill>
                  <a:schemeClr val="bg1"/>
                </a:solidFill>
                <a:latin typeface="Arial"/>
                <a:cs typeface="Arial"/>
              </a:rPr>
              <a:t>and an angular resolution of &lt; 0.5 degrees will </a:t>
            </a:r>
          </a:p>
          <a:p>
            <a:pPr marL="0" indent="0" algn="ctr">
              <a:buNone/>
            </a:pPr>
            <a:r>
              <a:rPr lang="en-US" sz="2800" dirty="0">
                <a:solidFill>
                  <a:schemeClr val="bg1"/>
                </a:solidFill>
                <a:latin typeface="Arial"/>
                <a:cs typeface="Arial"/>
              </a:rPr>
              <a:t>i</a:t>
            </a:r>
            <a:r>
              <a:rPr lang="en-US" sz="2800" dirty="0" smtClean="0">
                <a:solidFill>
                  <a:schemeClr val="bg1"/>
                </a:solidFill>
                <a:latin typeface="Arial"/>
                <a:cs typeface="Arial"/>
              </a:rPr>
              <a:t>dentify the sources of a “diffuse” flux in several </a:t>
            </a:r>
            <a:r>
              <a:rPr lang="en-US" sz="2800" dirty="0" smtClean="0">
                <a:solidFill>
                  <a:schemeClr val="bg1"/>
                </a:solidFill>
                <a:latin typeface="Arial"/>
                <a:cs typeface="Arial"/>
              </a:rPr>
              <a:t>years</a:t>
            </a:r>
          </a:p>
          <a:p>
            <a:pPr marL="0" indent="0" algn="ctr">
              <a:buNone/>
            </a:pPr>
            <a:r>
              <a:rPr lang="en-US" sz="2800" dirty="0" smtClean="0">
                <a:solidFill>
                  <a:schemeClr val="bg1"/>
                </a:solidFill>
                <a:latin typeface="Arial"/>
                <a:cs typeface="Arial"/>
              </a:rPr>
              <a:t>and guarantee astronomy.</a:t>
            </a:r>
            <a:endParaRPr lang="en-US" sz="2800" dirty="0">
              <a:solidFill>
                <a:schemeClr val="bg1"/>
              </a:solidFill>
              <a:latin typeface="Arial"/>
              <a:cs typeface="Arial"/>
            </a:endParaRPr>
          </a:p>
        </p:txBody>
      </p:sp>
    </p:spTree>
    <p:extLst>
      <p:ext uri="{BB962C8B-B14F-4D97-AF65-F5344CB8AC3E}">
        <p14:creationId xmlns:p14="http://schemas.microsoft.com/office/powerpoint/2010/main" val="196819816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6" name="Picture 4" descr="lighted dom string.jpeg"/>
          <p:cNvPicPr>
            <a:picLocks noChangeAspect="1"/>
          </p:cNvPicPr>
          <p:nvPr/>
        </p:nvPicPr>
        <p:blipFill>
          <a:blip r:embed="rId3">
            <a:extLst>
              <a:ext uri="{28A0092B-C50C-407E-A947-70E740481C1C}">
                <a14:useLocalDpi xmlns:a14="http://schemas.microsoft.com/office/drawing/2010/main" val="0"/>
              </a:ext>
            </a:extLst>
          </a:blip>
          <a:srcRect l="23743" r="36513"/>
          <a:stretch>
            <a:fillRect/>
          </a:stretch>
        </p:blipFill>
        <p:spPr bwMode="auto">
          <a:xfrm>
            <a:off x="0" y="0"/>
            <a:ext cx="1863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3" name="Text Box 3"/>
          <p:cNvSpPr txBox="1">
            <a:spLocks noChangeArrowheads="1"/>
          </p:cNvSpPr>
          <p:nvPr/>
        </p:nvSpPr>
        <p:spPr bwMode="auto">
          <a:xfrm>
            <a:off x="2254601" y="617711"/>
            <a:ext cx="6776214" cy="538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eaLnBrk="0" hangingPunct="0">
              <a:defRPr>
                <a:solidFill>
                  <a:schemeClr val="tx1"/>
                </a:solidFill>
                <a:latin typeface="Arial" pitchFamily="34" charset="0"/>
                <a:ea typeface="ＭＳ Ｐゴシック" pitchFamily="34" charset="-128"/>
              </a:defRPr>
            </a:lvl5pPr>
            <a:lvl6pPr eaLnBrk="0" fontAlgn="base" hangingPunct="0">
              <a:spcBef>
                <a:spcPct val="0"/>
              </a:spcBef>
              <a:spcAft>
                <a:spcPct val="0"/>
              </a:spcAft>
              <a:defRPr>
                <a:solidFill>
                  <a:schemeClr val="tx1"/>
                </a:solidFill>
                <a:latin typeface="Arial" pitchFamily="34" charset="0"/>
                <a:ea typeface="ＭＳ Ｐゴシック" pitchFamily="34" charset="-128"/>
              </a:defRPr>
            </a:lvl6pPr>
            <a:lvl7pPr eaLnBrk="0" fontAlgn="base" hangingPunct="0">
              <a:spcBef>
                <a:spcPct val="0"/>
              </a:spcBef>
              <a:spcAft>
                <a:spcPct val="0"/>
              </a:spcAft>
              <a:defRPr>
                <a:solidFill>
                  <a:schemeClr val="tx1"/>
                </a:solidFill>
                <a:latin typeface="Arial" pitchFamily="34" charset="0"/>
                <a:ea typeface="ＭＳ Ｐゴシック" pitchFamily="34" charset="-128"/>
              </a:defRPr>
            </a:lvl7pPr>
            <a:lvl8pPr eaLnBrk="0" fontAlgn="base" hangingPunct="0">
              <a:spcBef>
                <a:spcPct val="0"/>
              </a:spcBef>
              <a:spcAft>
                <a:spcPct val="0"/>
              </a:spcAft>
              <a:defRPr>
                <a:solidFill>
                  <a:schemeClr val="tx1"/>
                </a:solidFill>
                <a:latin typeface="Arial" pitchFamily="34" charset="0"/>
                <a:ea typeface="ＭＳ Ｐゴシック" pitchFamily="34" charset="-128"/>
              </a:defRPr>
            </a:lvl8pPr>
            <a:lvl9pPr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r>
              <a:rPr lang="en-US" sz="3200" dirty="0" smtClean="0">
                <a:solidFill>
                  <a:srgbClr val="FFFFFF"/>
                </a:solidFill>
                <a:cs typeface="ＭＳ Ｐゴシック" charset="0"/>
              </a:rPr>
              <a:t>Beyond </a:t>
            </a:r>
            <a:r>
              <a:rPr lang="en-US" sz="3200" dirty="0" err="1" smtClean="0">
                <a:solidFill>
                  <a:srgbClr val="FFFFFF"/>
                </a:solidFill>
                <a:cs typeface="ＭＳ Ｐゴシック" charset="0"/>
              </a:rPr>
              <a:t>IceCube</a:t>
            </a:r>
            <a:endParaRPr lang="en-US" sz="3200" dirty="0" smtClean="0">
              <a:solidFill>
                <a:srgbClr val="FFFFFF"/>
              </a:solidFill>
              <a:cs typeface="ＭＳ Ｐゴシック" charset="0"/>
            </a:endParaRPr>
          </a:p>
          <a:p>
            <a:pPr defTabSz="914400" eaLnBrk="1" fontAlgn="base" hangingPunct="1">
              <a:spcBef>
                <a:spcPct val="0"/>
              </a:spcBef>
              <a:spcAft>
                <a:spcPct val="0"/>
              </a:spcAft>
              <a:defRPr/>
            </a:pPr>
            <a:r>
              <a:rPr lang="en-US" sz="2400" dirty="0" err="1" smtClean="0">
                <a:solidFill>
                  <a:srgbClr val="FFFFFF"/>
                </a:solidFill>
                <a:cs typeface="ＭＳ Ｐゴシック" charset="0"/>
              </a:rPr>
              <a:t>francis</a:t>
            </a:r>
            <a:r>
              <a:rPr lang="en-US" sz="2400" dirty="0" smtClean="0">
                <a:solidFill>
                  <a:srgbClr val="FFFFFF"/>
                </a:solidFill>
                <a:cs typeface="ＭＳ Ｐゴシック" charset="0"/>
              </a:rPr>
              <a:t> </a:t>
            </a:r>
            <a:r>
              <a:rPr lang="en-US" sz="2400" dirty="0" err="1" smtClean="0">
                <a:solidFill>
                  <a:srgbClr val="FFFFFF"/>
                </a:solidFill>
                <a:cs typeface="ＭＳ Ｐゴシック" charset="0"/>
              </a:rPr>
              <a:t>halzen</a:t>
            </a:r>
            <a:r>
              <a:rPr lang="en-US" sz="2400" dirty="0" smtClean="0">
                <a:solidFill>
                  <a:srgbClr val="FFFFFF"/>
                </a:solidFill>
                <a:cs typeface="ＭＳ Ｐゴシック" charset="0"/>
              </a:rPr>
              <a:t> </a:t>
            </a:r>
          </a:p>
          <a:p>
            <a:pPr defTabSz="914400" eaLnBrk="1" fontAlgn="base" hangingPunct="1">
              <a:spcBef>
                <a:spcPct val="0"/>
              </a:spcBef>
              <a:spcAft>
                <a:spcPct val="0"/>
              </a:spcAft>
              <a:defRPr/>
            </a:pPr>
            <a:endParaRPr lang="en-US" sz="2400" dirty="0" smtClean="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t</a:t>
            </a:r>
            <a:r>
              <a:rPr lang="en-US" sz="2400" dirty="0" smtClean="0">
                <a:solidFill>
                  <a:schemeClr val="bg2">
                    <a:lumMod val="65000"/>
                    <a:lumOff val="35000"/>
                  </a:schemeClr>
                </a:solidFill>
                <a:cs typeface="ＭＳ Ｐゴシック" charset="0"/>
              </a:rPr>
              <a:t>he discovery of high-energy cosmic neutrinos</a:t>
            </a:r>
          </a:p>
          <a:p>
            <a:pPr marL="342900" indent="-342900" defTabSz="914400" eaLnBrk="1" fontAlgn="base" hangingPunct="1">
              <a:spcBef>
                <a:spcPct val="0"/>
              </a:spcBef>
              <a:spcAft>
                <a:spcPct val="0"/>
              </a:spcAft>
              <a:buFont typeface="Arial" pitchFamily="34" charset="0"/>
              <a:buChar char="•"/>
              <a:defRPr/>
            </a:pPr>
            <a:endParaRPr lang="en-US" sz="2400" dirty="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w</a:t>
            </a:r>
            <a:r>
              <a:rPr lang="en-US" sz="2400" dirty="0" smtClean="0">
                <a:solidFill>
                  <a:schemeClr val="bg2">
                    <a:lumMod val="65000"/>
                    <a:lumOff val="35000"/>
                  </a:schemeClr>
                </a:solidFill>
                <a:cs typeface="ＭＳ Ｐゴシック" charset="0"/>
              </a:rPr>
              <a:t>here do they come from?</a:t>
            </a:r>
          </a:p>
          <a:p>
            <a:pPr marL="342900" indent="-342900" defTabSz="914400" eaLnBrk="1" fontAlgn="base" hangingPunct="1">
              <a:spcBef>
                <a:spcPct val="0"/>
              </a:spcBef>
              <a:spcAft>
                <a:spcPct val="0"/>
              </a:spcAft>
              <a:buFont typeface="Arial" pitchFamily="34" charset="0"/>
              <a:buChar char="•"/>
              <a:defRPr/>
            </a:pPr>
            <a:endParaRPr lang="en-US" sz="2400" dirty="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n</a:t>
            </a:r>
            <a:r>
              <a:rPr lang="en-US" sz="2400" dirty="0" smtClean="0">
                <a:solidFill>
                  <a:schemeClr val="bg2">
                    <a:lumMod val="65000"/>
                    <a:lumOff val="35000"/>
                  </a:schemeClr>
                </a:solidFill>
                <a:cs typeface="ＭＳ Ｐゴシック" charset="0"/>
              </a:rPr>
              <a:t>eutrino stars?</a:t>
            </a:r>
          </a:p>
          <a:p>
            <a:pPr marL="342900" indent="-342900" defTabSz="914400" eaLnBrk="1" fontAlgn="base" hangingPunct="1">
              <a:spcBef>
                <a:spcPct val="0"/>
              </a:spcBef>
              <a:spcAft>
                <a:spcPct val="0"/>
              </a:spcAft>
              <a:buFont typeface="Arial" pitchFamily="34" charset="0"/>
              <a:buChar char="•"/>
              <a:defRPr/>
            </a:pPr>
            <a:endParaRPr lang="en-US" sz="2400" dirty="0">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err="1" smtClean="0">
                <a:cs typeface="ＭＳ Ｐゴシック" charset="0"/>
              </a:rPr>
              <a:t>cosmogenic</a:t>
            </a:r>
            <a:r>
              <a:rPr lang="en-US" sz="2400" dirty="0" smtClean="0">
                <a:cs typeface="ＭＳ Ｐゴシック" charset="0"/>
              </a:rPr>
              <a:t> neutrinos</a:t>
            </a:r>
          </a:p>
          <a:p>
            <a:pPr marL="342900" indent="-342900" defTabSz="914400" eaLnBrk="1" fontAlgn="base" hangingPunct="1">
              <a:spcBef>
                <a:spcPct val="0"/>
              </a:spcBef>
              <a:spcAft>
                <a:spcPct val="0"/>
              </a:spcAft>
              <a:buFont typeface="Arial" pitchFamily="34" charset="0"/>
              <a:buChar char="•"/>
              <a:defRPr/>
            </a:pPr>
            <a:endParaRPr lang="en-US" sz="2400" dirty="0" smtClean="0">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beyond </a:t>
            </a:r>
            <a:r>
              <a:rPr lang="en-US" sz="2400" dirty="0" err="1">
                <a:solidFill>
                  <a:schemeClr val="bg2">
                    <a:lumMod val="65000"/>
                    <a:lumOff val="35000"/>
                  </a:schemeClr>
                </a:solidFill>
                <a:cs typeface="ＭＳ Ｐゴシック" charset="0"/>
              </a:rPr>
              <a:t>IceCube</a:t>
            </a:r>
            <a:endParaRPr lang="en-US" sz="2000" dirty="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endParaRPr lang="en-US" sz="2400" dirty="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l</a:t>
            </a:r>
            <a:r>
              <a:rPr lang="en-US" sz="2400" dirty="0" smtClean="0">
                <a:solidFill>
                  <a:schemeClr val="bg2">
                    <a:lumMod val="65000"/>
                    <a:lumOff val="35000"/>
                  </a:schemeClr>
                </a:solidFill>
                <a:cs typeface="ＭＳ Ｐゴシック" charset="0"/>
              </a:rPr>
              <a:t>ow threshold frontier (PINGU</a:t>
            </a:r>
            <a:r>
              <a:rPr lang="en-US" sz="2400" dirty="0">
                <a:solidFill>
                  <a:schemeClr val="bg2">
                    <a:lumMod val="65000"/>
                    <a:lumOff val="35000"/>
                  </a:schemeClr>
                </a:solidFill>
                <a:cs typeface="ＭＳ Ｐゴシック" charset="0"/>
              </a:rPr>
              <a:t>)</a:t>
            </a:r>
            <a:endParaRPr lang="en-US" sz="2400" dirty="0" smtClean="0">
              <a:solidFill>
                <a:schemeClr val="bg2">
                  <a:lumMod val="65000"/>
                  <a:lumOff val="35000"/>
                </a:schemeClr>
              </a:solidFill>
              <a:cs typeface="ＭＳ Ｐゴシック" charset="0"/>
            </a:endParaRPr>
          </a:p>
        </p:txBody>
      </p:sp>
      <p:sp>
        <p:nvSpPr>
          <p:cNvPr id="522244" name="Text Box 4"/>
          <p:cNvSpPr txBox="1">
            <a:spLocks noChangeArrowheads="1"/>
          </p:cNvSpPr>
          <p:nvPr/>
        </p:nvSpPr>
        <p:spPr bwMode="auto">
          <a:xfrm>
            <a:off x="6726238" y="6261100"/>
            <a:ext cx="2189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r>
              <a:rPr lang="en-US" sz="2000" smtClean="0">
                <a:solidFill>
                  <a:srgbClr val="FFFFFF"/>
                </a:solidFill>
                <a:cs typeface="ＭＳ Ｐゴシック" charset="0"/>
              </a:rPr>
              <a:t>IceCube.wisc.edu</a:t>
            </a:r>
          </a:p>
        </p:txBody>
      </p:sp>
    </p:spTree>
    <p:extLst>
      <p:ext uri="{BB962C8B-B14F-4D97-AF65-F5344CB8AC3E}">
        <p14:creationId xmlns:p14="http://schemas.microsoft.com/office/powerpoint/2010/main" val="21056159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5009" name="Object 2"/>
          <p:cNvGraphicFramePr>
            <a:graphicFrameLocks noChangeAspect="1"/>
          </p:cNvGraphicFramePr>
          <p:nvPr/>
        </p:nvGraphicFramePr>
        <p:xfrm>
          <a:off x="0" y="0"/>
          <a:ext cx="9145588" cy="6862763"/>
        </p:xfrm>
        <a:graphic>
          <a:graphicData uri="http://schemas.openxmlformats.org/presentationml/2006/ole">
            <mc:AlternateContent xmlns:mc="http://schemas.openxmlformats.org/markup-compatibility/2006">
              <mc:Choice xmlns:v="urn:schemas-microsoft-com:vml" Requires="v">
                <p:oleObj spid="_x0000_s6217" r:id="rId4" imgW="12215873" imgH="9168254" progId="">
                  <p:embed/>
                </p:oleObj>
              </mc:Choice>
              <mc:Fallback>
                <p:oleObj r:id="rId4" imgW="12215873" imgH="916825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5588"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55010" name="AutoShape 3"/>
          <p:cNvSpPr>
            <a:spLocks noChangeArrowheads="1"/>
          </p:cNvSpPr>
          <p:nvPr/>
        </p:nvSpPr>
        <p:spPr bwMode="auto">
          <a:xfrm>
            <a:off x="685800" y="-1295400"/>
            <a:ext cx="10058400" cy="8077200"/>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5550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76200"/>
            <a:ext cx="7392988"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3" name="Text Box 5"/>
          <p:cNvSpPr txBox="1">
            <a:spLocks noChangeArrowheads="1"/>
          </p:cNvSpPr>
          <p:nvPr/>
        </p:nvSpPr>
        <p:spPr bwMode="auto">
          <a:xfrm>
            <a:off x="6475413" y="2667000"/>
            <a:ext cx="21828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800" dirty="0" err="1" smtClean="0">
                <a:solidFill>
                  <a:srgbClr val="000000">
                    <a:lumMod val="65000"/>
                    <a:lumOff val="35000"/>
                  </a:srgbClr>
                </a:solidFill>
              </a:rPr>
              <a:t>TeV</a:t>
            </a:r>
            <a:r>
              <a:rPr lang="en-US" sz="2800" dirty="0" smtClean="0">
                <a:solidFill>
                  <a:srgbClr val="000000">
                    <a:lumMod val="65000"/>
                    <a:lumOff val="35000"/>
                  </a:srgbClr>
                </a:solidFill>
              </a:rPr>
              <a:t> sources</a:t>
            </a:r>
          </a:p>
        </p:txBody>
      </p:sp>
      <p:sp>
        <p:nvSpPr>
          <p:cNvPr id="206854" name="Text Box 6"/>
          <p:cNvSpPr txBox="1">
            <a:spLocks noChangeArrowheads="1"/>
          </p:cNvSpPr>
          <p:nvPr/>
        </p:nvSpPr>
        <p:spPr bwMode="auto">
          <a:xfrm>
            <a:off x="7467600" y="3371850"/>
            <a:ext cx="13017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lnSpc>
                <a:spcPct val="70000"/>
              </a:lnSpc>
              <a:spcBef>
                <a:spcPct val="0"/>
              </a:spcBef>
              <a:spcAft>
                <a:spcPct val="0"/>
              </a:spcAft>
              <a:defRPr/>
            </a:pPr>
            <a:r>
              <a:rPr lang="en-US" sz="2800" dirty="0" smtClean="0">
                <a:solidFill>
                  <a:srgbClr val="000000">
                    <a:lumMod val="65000"/>
                    <a:lumOff val="35000"/>
                  </a:srgbClr>
                </a:solidFill>
              </a:rPr>
              <a:t>cosmic</a:t>
            </a:r>
          </a:p>
          <a:p>
            <a:pPr defTabSz="914400" fontAlgn="base">
              <a:lnSpc>
                <a:spcPct val="70000"/>
              </a:lnSpc>
              <a:spcBef>
                <a:spcPct val="0"/>
              </a:spcBef>
              <a:spcAft>
                <a:spcPct val="0"/>
              </a:spcAft>
              <a:defRPr/>
            </a:pPr>
            <a:r>
              <a:rPr lang="en-US" sz="2800" dirty="0" smtClean="0">
                <a:solidFill>
                  <a:srgbClr val="000000">
                    <a:lumMod val="65000"/>
                    <a:lumOff val="35000"/>
                  </a:srgbClr>
                </a:solidFill>
              </a:rPr>
              <a:t>   rays</a:t>
            </a:r>
          </a:p>
        </p:txBody>
      </p:sp>
      <p:sp>
        <p:nvSpPr>
          <p:cNvPr id="206855" name="Line 7"/>
          <p:cNvSpPr>
            <a:spLocks noChangeShapeType="1"/>
          </p:cNvSpPr>
          <p:nvPr/>
        </p:nvSpPr>
        <p:spPr bwMode="auto">
          <a:xfrm>
            <a:off x="6934200" y="3124200"/>
            <a:ext cx="0" cy="1295400"/>
          </a:xfrm>
          <a:prstGeom prst="line">
            <a:avLst/>
          </a:prstGeom>
          <a:noFill/>
          <a:ln w="38100">
            <a:solidFill>
              <a:srgbClr val="FF2407"/>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nvGrpSpPr>
          <p:cNvPr id="2" name="Group 8"/>
          <p:cNvGrpSpPr>
            <a:grpSpLocks/>
          </p:cNvGrpSpPr>
          <p:nvPr/>
        </p:nvGrpSpPr>
        <p:grpSpPr bwMode="auto">
          <a:xfrm rot="-133041">
            <a:off x="6553200" y="3429000"/>
            <a:ext cx="2057400" cy="2362200"/>
            <a:chOff x="4224" y="2112"/>
            <a:chExt cx="1296" cy="1488"/>
          </a:xfrm>
        </p:grpSpPr>
        <p:sp>
          <p:nvSpPr>
            <p:cNvPr id="555029" name="Oval 9"/>
            <p:cNvSpPr>
              <a:spLocks noChangeArrowheads="1"/>
            </p:cNvSpPr>
            <p:nvPr/>
          </p:nvSpPr>
          <p:spPr bwMode="auto">
            <a:xfrm>
              <a:off x="4224" y="2112"/>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30" name="Oval 10"/>
            <p:cNvSpPr>
              <a:spLocks noChangeArrowheads="1"/>
            </p:cNvSpPr>
            <p:nvPr/>
          </p:nvSpPr>
          <p:spPr bwMode="auto">
            <a:xfrm>
              <a:off x="4272" y="2160"/>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31" name="Oval 11"/>
            <p:cNvSpPr>
              <a:spLocks noChangeArrowheads="1"/>
            </p:cNvSpPr>
            <p:nvPr/>
          </p:nvSpPr>
          <p:spPr bwMode="auto">
            <a:xfrm>
              <a:off x="4320" y="2208"/>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32" name="Oval 12"/>
            <p:cNvSpPr>
              <a:spLocks noChangeArrowheads="1"/>
            </p:cNvSpPr>
            <p:nvPr/>
          </p:nvSpPr>
          <p:spPr bwMode="auto">
            <a:xfrm>
              <a:off x="4416" y="2304"/>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33" name="Oval 13"/>
            <p:cNvSpPr>
              <a:spLocks noChangeArrowheads="1"/>
            </p:cNvSpPr>
            <p:nvPr/>
          </p:nvSpPr>
          <p:spPr bwMode="auto">
            <a:xfrm>
              <a:off x="4512" y="2400"/>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34" name="Oval 14"/>
            <p:cNvSpPr>
              <a:spLocks noChangeArrowheads="1"/>
            </p:cNvSpPr>
            <p:nvPr/>
          </p:nvSpPr>
          <p:spPr bwMode="auto">
            <a:xfrm>
              <a:off x="4608" y="2496"/>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35" name="Oval 15"/>
            <p:cNvSpPr>
              <a:spLocks noChangeArrowheads="1"/>
            </p:cNvSpPr>
            <p:nvPr/>
          </p:nvSpPr>
          <p:spPr bwMode="auto">
            <a:xfrm>
              <a:off x="4656" y="2544"/>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36" name="Oval 16"/>
            <p:cNvSpPr>
              <a:spLocks noChangeArrowheads="1"/>
            </p:cNvSpPr>
            <p:nvPr/>
          </p:nvSpPr>
          <p:spPr bwMode="auto">
            <a:xfrm>
              <a:off x="4704" y="2592"/>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37" name="Oval 17"/>
            <p:cNvSpPr>
              <a:spLocks noChangeArrowheads="1"/>
            </p:cNvSpPr>
            <p:nvPr/>
          </p:nvSpPr>
          <p:spPr bwMode="auto">
            <a:xfrm>
              <a:off x="4800" y="2688"/>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38" name="Oval 18"/>
            <p:cNvSpPr>
              <a:spLocks noChangeArrowheads="1"/>
            </p:cNvSpPr>
            <p:nvPr/>
          </p:nvSpPr>
          <p:spPr bwMode="auto">
            <a:xfrm>
              <a:off x="4896" y="2784"/>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39" name="Oval 19"/>
            <p:cNvSpPr>
              <a:spLocks noChangeArrowheads="1"/>
            </p:cNvSpPr>
            <p:nvPr/>
          </p:nvSpPr>
          <p:spPr bwMode="auto">
            <a:xfrm>
              <a:off x="4944" y="2880"/>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40" name="Oval 20"/>
            <p:cNvSpPr>
              <a:spLocks noChangeArrowheads="1"/>
            </p:cNvSpPr>
            <p:nvPr/>
          </p:nvSpPr>
          <p:spPr bwMode="auto">
            <a:xfrm>
              <a:off x="4992" y="2928"/>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41" name="Oval 21"/>
            <p:cNvSpPr>
              <a:spLocks noChangeArrowheads="1"/>
            </p:cNvSpPr>
            <p:nvPr/>
          </p:nvSpPr>
          <p:spPr bwMode="auto">
            <a:xfrm>
              <a:off x="5040" y="2976"/>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42" name="Oval 22"/>
            <p:cNvSpPr>
              <a:spLocks noChangeArrowheads="1"/>
            </p:cNvSpPr>
            <p:nvPr/>
          </p:nvSpPr>
          <p:spPr bwMode="auto">
            <a:xfrm>
              <a:off x="5088" y="3024"/>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43" name="Oval 23"/>
            <p:cNvSpPr>
              <a:spLocks noChangeArrowheads="1"/>
            </p:cNvSpPr>
            <p:nvPr/>
          </p:nvSpPr>
          <p:spPr bwMode="auto">
            <a:xfrm>
              <a:off x="5136" y="3072"/>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44" name="Oval 24"/>
            <p:cNvSpPr>
              <a:spLocks noChangeArrowheads="1"/>
            </p:cNvSpPr>
            <p:nvPr/>
          </p:nvSpPr>
          <p:spPr bwMode="auto">
            <a:xfrm>
              <a:off x="5184" y="3120"/>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45" name="Oval 25"/>
            <p:cNvSpPr>
              <a:spLocks noChangeArrowheads="1"/>
            </p:cNvSpPr>
            <p:nvPr/>
          </p:nvSpPr>
          <p:spPr bwMode="auto">
            <a:xfrm>
              <a:off x="5232" y="3168"/>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46" name="Oval 26"/>
            <p:cNvSpPr>
              <a:spLocks noChangeArrowheads="1"/>
            </p:cNvSpPr>
            <p:nvPr/>
          </p:nvSpPr>
          <p:spPr bwMode="auto">
            <a:xfrm>
              <a:off x="5280" y="3264"/>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47" name="Oval 27"/>
            <p:cNvSpPr>
              <a:spLocks noChangeArrowheads="1"/>
            </p:cNvSpPr>
            <p:nvPr/>
          </p:nvSpPr>
          <p:spPr bwMode="auto">
            <a:xfrm>
              <a:off x="5328" y="3312"/>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48" name="Oval 28"/>
            <p:cNvSpPr>
              <a:spLocks noChangeArrowheads="1"/>
            </p:cNvSpPr>
            <p:nvPr/>
          </p:nvSpPr>
          <p:spPr bwMode="auto">
            <a:xfrm>
              <a:off x="5376" y="3360"/>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49" name="Oval 29"/>
            <p:cNvSpPr>
              <a:spLocks noChangeArrowheads="1"/>
            </p:cNvSpPr>
            <p:nvPr/>
          </p:nvSpPr>
          <p:spPr bwMode="auto">
            <a:xfrm>
              <a:off x="5376" y="3456"/>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50" name="Oval 30"/>
            <p:cNvSpPr>
              <a:spLocks noChangeArrowheads="1"/>
            </p:cNvSpPr>
            <p:nvPr/>
          </p:nvSpPr>
          <p:spPr bwMode="auto">
            <a:xfrm>
              <a:off x="5424" y="3504"/>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51" name="Oval 31"/>
            <p:cNvSpPr>
              <a:spLocks noChangeArrowheads="1"/>
            </p:cNvSpPr>
            <p:nvPr/>
          </p:nvSpPr>
          <p:spPr bwMode="auto">
            <a:xfrm>
              <a:off x="5472" y="3552"/>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sp>
        <p:nvSpPr>
          <p:cNvPr id="555016" name="Text Box 32"/>
          <p:cNvSpPr txBox="1">
            <a:spLocks noChangeArrowheads="1"/>
          </p:cNvSpPr>
          <p:nvPr/>
        </p:nvSpPr>
        <p:spPr bwMode="auto">
          <a:xfrm rot="-5400000">
            <a:off x="1897063" y="2141538"/>
            <a:ext cx="1352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3600" b="1">
                <a:solidFill>
                  <a:srgbClr val="808080"/>
                </a:solidFill>
                <a:latin typeface="Times New Roman" charset="0"/>
              </a:rPr>
              <a:t>Radio</a:t>
            </a:r>
            <a:endParaRPr lang="en-US" sz="3600">
              <a:solidFill>
                <a:srgbClr val="808080"/>
              </a:solidFill>
              <a:latin typeface="Times New Roman" charset="0"/>
            </a:endParaRPr>
          </a:p>
        </p:txBody>
      </p:sp>
      <p:sp>
        <p:nvSpPr>
          <p:cNvPr id="555017" name="Text Box 33"/>
          <p:cNvSpPr txBox="1">
            <a:spLocks noChangeArrowheads="1"/>
          </p:cNvSpPr>
          <p:nvPr/>
        </p:nvSpPr>
        <p:spPr bwMode="auto">
          <a:xfrm rot="-5400000">
            <a:off x="2713038" y="2011363"/>
            <a:ext cx="1250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3600" b="1">
                <a:solidFill>
                  <a:srgbClr val="808080"/>
                </a:solidFill>
                <a:latin typeface="Times New Roman" charset="0"/>
              </a:rPr>
              <a:t>CMB</a:t>
            </a:r>
            <a:endParaRPr lang="en-US" sz="3600">
              <a:solidFill>
                <a:srgbClr val="808080"/>
              </a:solidFill>
              <a:latin typeface="Times New Roman" charset="0"/>
            </a:endParaRPr>
          </a:p>
        </p:txBody>
      </p:sp>
      <p:sp>
        <p:nvSpPr>
          <p:cNvPr id="555018" name="Text Box 34"/>
          <p:cNvSpPr txBox="1">
            <a:spLocks noChangeArrowheads="1"/>
          </p:cNvSpPr>
          <p:nvPr/>
        </p:nvSpPr>
        <p:spPr bwMode="auto">
          <a:xfrm rot="-5400000">
            <a:off x="3336925" y="248920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3600" b="1">
                <a:solidFill>
                  <a:srgbClr val="808080"/>
                </a:solidFill>
                <a:latin typeface="Times New Roman" charset="0"/>
              </a:rPr>
              <a:t>Visible</a:t>
            </a:r>
            <a:endParaRPr lang="en-US" sz="3600">
              <a:solidFill>
                <a:srgbClr val="808080"/>
              </a:solidFill>
              <a:latin typeface="Times New Roman" charset="0"/>
            </a:endParaRPr>
          </a:p>
        </p:txBody>
      </p:sp>
      <p:sp>
        <p:nvSpPr>
          <p:cNvPr id="555019" name="Text Box 35"/>
          <p:cNvSpPr txBox="1">
            <a:spLocks noChangeArrowheads="1"/>
          </p:cNvSpPr>
          <p:nvPr/>
        </p:nvSpPr>
        <p:spPr bwMode="auto">
          <a:xfrm rot="-5400000">
            <a:off x="4790281" y="4668044"/>
            <a:ext cx="21240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3200" b="1">
                <a:solidFill>
                  <a:srgbClr val="808080"/>
                </a:solidFill>
                <a:latin typeface="Times New Roman" charset="0"/>
              </a:rPr>
              <a:t>GeV</a:t>
            </a:r>
            <a:r>
              <a:rPr lang="en-US" sz="3200" b="1">
                <a:solidFill>
                  <a:srgbClr val="808080"/>
                </a:solidFill>
                <a:latin typeface="Symbol" charset="0"/>
              </a:rPr>
              <a:t> g</a:t>
            </a:r>
            <a:r>
              <a:rPr lang="en-US" sz="3200" b="1">
                <a:solidFill>
                  <a:srgbClr val="808080"/>
                </a:solidFill>
                <a:latin typeface="Times New Roman" charset="0"/>
              </a:rPr>
              <a:t>-rays</a:t>
            </a:r>
            <a:endParaRPr lang="en-US" sz="3600">
              <a:solidFill>
                <a:srgbClr val="808080"/>
              </a:solidFill>
              <a:latin typeface="Times New Roman" charset="0"/>
            </a:endParaRPr>
          </a:p>
        </p:txBody>
      </p:sp>
      <p:sp>
        <p:nvSpPr>
          <p:cNvPr id="555020" name="Text Box 36"/>
          <p:cNvSpPr txBox="1">
            <a:spLocks noChangeArrowheads="1"/>
          </p:cNvSpPr>
          <p:nvPr/>
        </p:nvSpPr>
        <p:spPr bwMode="auto">
          <a:xfrm>
            <a:off x="6248400" y="0"/>
            <a:ext cx="2530475"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3200" b="1">
                <a:solidFill>
                  <a:srgbClr val="333333"/>
                </a:solidFill>
                <a:latin typeface="Times New Roman" charset="0"/>
              </a:rPr>
              <a:t> energy (e</a:t>
            </a:r>
            <a:r>
              <a:rPr lang="en-US" sz="2800" b="1">
                <a:solidFill>
                  <a:srgbClr val="333333"/>
                </a:solidFill>
                <a:latin typeface="Times New Roman" charset="0"/>
              </a:rPr>
              <a:t>V</a:t>
            </a:r>
            <a:r>
              <a:rPr lang="en-US" sz="3600" b="1">
                <a:solidFill>
                  <a:srgbClr val="333333"/>
                </a:solidFill>
                <a:latin typeface="Times New Roman" charset="0"/>
              </a:rPr>
              <a:t>)</a:t>
            </a:r>
          </a:p>
        </p:txBody>
      </p:sp>
      <p:sp>
        <p:nvSpPr>
          <p:cNvPr id="555021" name="Line 37"/>
          <p:cNvSpPr>
            <a:spLocks noChangeShapeType="1"/>
          </p:cNvSpPr>
          <p:nvPr/>
        </p:nvSpPr>
        <p:spPr bwMode="auto">
          <a:xfrm>
            <a:off x="8534400" y="381000"/>
            <a:ext cx="457200" cy="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5022" name="Text Box 38"/>
          <p:cNvSpPr txBox="1">
            <a:spLocks noChangeArrowheads="1"/>
          </p:cNvSpPr>
          <p:nvPr/>
        </p:nvSpPr>
        <p:spPr bwMode="auto">
          <a:xfrm rot="-5400000">
            <a:off x="796925" y="2362200"/>
            <a:ext cx="1174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3600" b="1">
                <a:solidFill>
                  <a:srgbClr val="333333"/>
                </a:solidFill>
                <a:latin typeface="Times" charset="0"/>
              </a:rPr>
              <a:t> flux </a:t>
            </a:r>
            <a:endParaRPr lang="en-US" sz="3600">
              <a:solidFill>
                <a:srgbClr val="333333"/>
              </a:solidFill>
              <a:latin typeface="Times" charset="0"/>
            </a:endParaRPr>
          </a:p>
        </p:txBody>
      </p:sp>
      <p:sp>
        <p:nvSpPr>
          <p:cNvPr id="555023" name="Text Box 40"/>
          <p:cNvSpPr txBox="1">
            <a:spLocks noChangeArrowheads="1"/>
          </p:cNvSpPr>
          <p:nvPr/>
        </p:nvSpPr>
        <p:spPr bwMode="auto">
          <a:xfrm>
            <a:off x="8153400" y="1571625"/>
            <a:ext cx="474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4400">
                <a:solidFill>
                  <a:srgbClr val="5F5F5F"/>
                </a:solidFill>
                <a:latin typeface="Symbol" charset="0"/>
              </a:rPr>
              <a:t>n</a:t>
            </a:r>
            <a:endParaRPr lang="en-US" sz="4400">
              <a:solidFill>
                <a:srgbClr val="5F5F5F"/>
              </a:solidFill>
              <a:latin typeface="Times" charset="0"/>
            </a:endParaRPr>
          </a:p>
        </p:txBody>
      </p:sp>
      <p:sp>
        <p:nvSpPr>
          <p:cNvPr id="555024" name="AutoShape 41"/>
          <p:cNvSpPr>
            <a:spLocks noChangeArrowheads="1"/>
          </p:cNvSpPr>
          <p:nvPr/>
        </p:nvSpPr>
        <p:spPr bwMode="auto">
          <a:xfrm>
            <a:off x="6324600" y="1981200"/>
            <a:ext cx="1828800" cy="152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solidFill>
          <a:ln w="9525">
            <a:solidFill>
              <a:schemeClr val="tx1">
                <a:lumMod val="65000"/>
                <a:lumOff val="35000"/>
              </a:schemeClr>
            </a:solidFill>
            <a:miter lim="800000"/>
            <a:headEnd/>
            <a:tailEnd/>
          </a:ln>
        </p:spPr>
        <p:txBody>
          <a:bodyPr wrap="none" lIns="91420" tIns="45711" rIns="91420" bIns="45711" anchor="ct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55025" name="Text Box 42"/>
          <p:cNvSpPr txBox="1">
            <a:spLocks noChangeArrowheads="1"/>
          </p:cNvSpPr>
          <p:nvPr/>
        </p:nvSpPr>
        <p:spPr bwMode="auto">
          <a:xfrm>
            <a:off x="2667000" y="152400"/>
            <a:ext cx="609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a:solidFill>
                <a:srgbClr val="000000"/>
              </a:solidFill>
              <a:latin typeface="Times New Roman" charset="0"/>
            </a:endParaRPr>
          </a:p>
        </p:txBody>
      </p:sp>
      <p:sp>
        <p:nvSpPr>
          <p:cNvPr id="555026" name="Line 43"/>
          <p:cNvSpPr>
            <a:spLocks noChangeShapeType="1"/>
          </p:cNvSpPr>
          <p:nvPr/>
        </p:nvSpPr>
        <p:spPr bwMode="auto">
          <a:xfrm>
            <a:off x="2819400" y="3810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06892" name="Line 44"/>
          <p:cNvSpPr>
            <a:spLocks noChangeShapeType="1"/>
          </p:cNvSpPr>
          <p:nvPr/>
        </p:nvSpPr>
        <p:spPr bwMode="auto">
          <a:xfrm>
            <a:off x="7620000" y="3733800"/>
            <a:ext cx="0" cy="685800"/>
          </a:xfrm>
          <a:prstGeom prst="line">
            <a:avLst/>
          </a:prstGeom>
          <a:noFill/>
          <a:ln w="38100">
            <a:solidFill>
              <a:srgbClr val="FF2407"/>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06893" name="Text Box 45"/>
          <p:cNvSpPr txBox="1">
            <a:spLocks noChangeArrowheads="1"/>
          </p:cNvSpPr>
          <p:nvPr/>
        </p:nvSpPr>
        <p:spPr bwMode="auto">
          <a:xfrm>
            <a:off x="2281238" y="4876800"/>
            <a:ext cx="2922587" cy="1077913"/>
          </a:xfrm>
          <a:prstGeom prst="rect">
            <a:avLst/>
          </a:prstGeom>
          <a:solidFill>
            <a:schemeClr val="tx1">
              <a:lumMod val="65000"/>
              <a:lumOff val="35000"/>
            </a:schemeClr>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3200" dirty="0" smtClean="0">
                <a:solidFill>
                  <a:srgbClr val="FFFFFF"/>
                </a:solidFill>
              </a:rPr>
              <a:t>particle flux</a:t>
            </a:r>
          </a:p>
          <a:p>
            <a:pPr algn="ctr" defTabSz="914400" eaLnBrk="1" fontAlgn="base" hangingPunct="1">
              <a:spcBef>
                <a:spcPct val="0"/>
              </a:spcBef>
              <a:spcAft>
                <a:spcPct val="0"/>
              </a:spcAft>
              <a:defRPr/>
            </a:pPr>
            <a:r>
              <a:rPr lang="en-US" sz="3200" dirty="0" smtClean="0">
                <a:solidFill>
                  <a:srgbClr val="FFFFFF"/>
                </a:solidFill>
              </a:rPr>
              <a:t>in the Universe</a:t>
            </a:r>
          </a:p>
        </p:txBody>
      </p:sp>
    </p:spTree>
    <p:extLst>
      <p:ext uri="{BB962C8B-B14F-4D97-AF65-F5344CB8AC3E}">
        <p14:creationId xmlns:p14="http://schemas.microsoft.com/office/powerpoint/2010/main" val="30602790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6853"/>
                                        </p:tgtEl>
                                        <p:attrNameLst>
                                          <p:attrName>style.visibility</p:attrName>
                                        </p:attrNameLst>
                                      </p:cBhvr>
                                      <p:to>
                                        <p:strVal val="visible"/>
                                      </p:to>
                                    </p:set>
                                    <p:animEffect transition="in" filter="checkerboard(across)">
                                      <p:cBhvr>
                                        <p:cTn id="7" dur="500"/>
                                        <p:tgtEl>
                                          <p:spTgt spid="20685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06855"/>
                                        </p:tgtEl>
                                        <p:attrNameLst>
                                          <p:attrName>style.visibility</p:attrName>
                                        </p:attrNameLst>
                                      </p:cBhvr>
                                      <p:to>
                                        <p:strVal val="visible"/>
                                      </p:to>
                                    </p:set>
                                    <p:animEffect transition="in" filter="checkerboard(across)">
                                      <p:cBhvr>
                                        <p:cTn id="10" dur="500"/>
                                        <p:tgtEl>
                                          <p:spTgt spid="20685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06854"/>
                                        </p:tgtEl>
                                        <p:attrNameLst>
                                          <p:attrName>style.visibility</p:attrName>
                                        </p:attrNameLst>
                                      </p:cBhvr>
                                      <p:to>
                                        <p:strVal val="visible"/>
                                      </p:to>
                                    </p:set>
                                    <p:animEffect transition="in" filter="checkerboard(across)">
                                      <p:cBhvr>
                                        <p:cTn id="13" dur="500"/>
                                        <p:tgtEl>
                                          <p:spTgt spid="206854"/>
                                        </p:tgtEl>
                                      </p:cBhvr>
                                    </p:animEffect>
                                  </p:childTnLst>
                                </p:cTn>
                              </p:par>
                              <p:par>
                                <p:cTn id="14" presetID="5"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206892"/>
                                        </p:tgtEl>
                                        <p:attrNameLst>
                                          <p:attrName>style.visibility</p:attrName>
                                        </p:attrNameLst>
                                      </p:cBhvr>
                                      <p:to>
                                        <p:strVal val="visible"/>
                                      </p:to>
                                    </p:set>
                                    <p:animEffect transition="in" filter="checkerboard(across)">
                                      <p:cBhvr>
                                        <p:cTn id="19" dur="500"/>
                                        <p:tgtEl>
                                          <p:spTgt spid="206892"/>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206893"/>
                                        </p:tgtEl>
                                        <p:attrNameLst>
                                          <p:attrName>style.visibility</p:attrName>
                                        </p:attrNameLst>
                                      </p:cBhvr>
                                      <p:to>
                                        <p:strVal val="visible"/>
                                      </p:to>
                                    </p:set>
                                    <p:animEffect transition="in" filter="checkerboard(across)">
                                      <p:cBhvr>
                                        <p:cTn id="22" dur="500"/>
                                        <p:tgtEl>
                                          <p:spTgt spid="206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p:bldP spid="206854" grpId="0"/>
      <p:bldP spid="206855" grpId="0" animBg="1"/>
      <p:bldP spid="206892" grpId="0" animBg="1"/>
      <p:bldP spid="20689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8081" name="Object 2"/>
          <p:cNvGraphicFramePr>
            <a:graphicFrameLocks noChangeAspect="1"/>
          </p:cNvGraphicFramePr>
          <p:nvPr/>
        </p:nvGraphicFramePr>
        <p:xfrm>
          <a:off x="0" y="0"/>
          <a:ext cx="9145588" cy="6862763"/>
        </p:xfrm>
        <a:graphic>
          <a:graphicData uri="http://schemas.openxmlformats.org/presentationml/2006/ole">
            <mc:AlternateContent xmlns:mc="http://schemas.openxmlformats.org/markup-compatibility/2006">
              <mc:Choice xmlns:v="urn:schemas-microsoft-com:vml" Requires="v">
                <p:oleObj spid="_x0000_s7369" r:id="rId4" imgW="12215873" imgH="9168254" progId="">
                  <p:embed/>
                </p:oleObj>
              </mc:Choice>
              <mc:Fallback>
                <p:oleObj r:id="rId4" imgW="12215873" imgH="916825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5588"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58082" name="AutoShape 3"/>
          <p:cNvSpPr>
            <a:spLocks noChangeArrowheads="1"/>
          </p:cNvSpPr>
          <p:nvPr/>
        </p:nvSpPr>
        <p:spPr bwMode="auto">
          <a:xfrm>
            <a:off x="685800" y="-1295400"/>
            <a:ext cx="10058400" cy="8077200"/>
          </a:xfrm>
          <a:prstGeom prst="roundRect">
            <a:avLst>
              <a:gd name="adj" fmla="val 16667"/>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55808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76200"/>
            <a:ext cx="7392988"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4" name="Text Box 6"/>
          <p:cNvSpPr txBox="1">
            <a:spLocks noChangeArrowheads="1"/>
          </p:cNvSpPr>
          <p:nvPr/>
        </p:nvSpPr>
        <p:spPr bwMode="auto">
          <a:xfrm>
            <a:off x="7467600" y="3371850"/>
            <a:ext cx="12922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lnSpc>
                <a:spcPct val="70000"/>
              </a:lnSpc>
              <a:spcBef>
                <a:spcPct val="0"/>
              </a:spcBef>
              <a:spcAft>
                <a:spcPct val="0"/>
              </a:spcAft>
            </a:pPr>
            <a:r>
              <a:rPr lang="en-US" sz="2800">
                <a:solidFill>
                  <a:srgbClr val="5F5F5F"/>
                </a:solidFill>
              </a:rPr>
              <a:t>cosmic</a:t>
            </a:r>
          </a:p>
          <a:p>
            <a:pPr defTabSz="914400" fontAlgn="base">
              <a:lnSpc>
                <a:spcPct val="70000"/>
              </a:lnSpc>
              <a:spcBef>
                <a:spcPct val="0"/>
              </a:spcBef>
              <a:spcAft>
                <a:spcPct val="0"/>
              </a:spcAft>
            </a:pPr>
            <a:r>
              <a:rPr lang="en-US" sz="2800">
                <a:solidFill>
                  <a:srgbClr val="5F5F5F"/>
                </a:solidFill>
              </a:rPr>
              <a:t>   rays</a:t>
            </a:r>
          </a:p>
        </p:txBody>
      </p:sp>
      <p:grpSp>
        <p:nvGrpSpPr>
          <p:cNvPr id="558085" name="Group 8"/>
          <p:cNvGrpSpPr>
            <a:grpSpLocks/>
          </p:cNvGrpSpPr>
          <p:nvPr/>
        </p:nvGrpSpPr>
        <p:grpSpPr bwMode="auto">
          <a:xfrm rot="-133041">
            <a:off x="6553200" y="3429000"/>
            <a:ext cx="2057400" cy="2362200"/>
            <a:chOff x="4224" y="2112"/>
            <a:chExt cx="1296" cy="1488"/>
          </a:xfrm>
        </p:grpSpPr>
        <p:sp>
          <p:nvSpPr>
            <p:cNvPr id="558103" name="Oval 9"/>
            <p:cNvSpPr>
              <a:spLocks noChangeArrowheads="1"/>
            </p:cNvSpPr>
            <p:nvPr/>
          </p:nvSpPr>
          <p:spPr bwMode="auto">
            <a:xfrm>
              <a:off x="4224" y="2112"/>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04" name="Oval 10"/>
            <p:cNvSpPr>
              <a:spLocks noChangeArrowheads="1"/>
            </p:cNvSpPr>
            <p:nvPr/>
          </p:nvSpPr>
          <p:spPr bwMode="auto">
            <a:xfrm>
              <a:off x="4272" y="2160"/>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05" name="Oval 11"/>
            <p:cNvSpPr>
              <a:spLocks noChangeArrowheads="1"/>
            </p:cNvSpPr>
            <p:nvPr/>
          </p:nvSpPr>
          <p:spPr bwMode="auto">
            <a:xfrm>
              <a:off x="4320" y="2208"/>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06" name="Oval 12"/>
            <p:cNvSpPr>
              <a:spLocks noChangeArrowheads="1"/>
            </p:cNvSpPr>
            <p:nvPr/>
          </p:nvSpPr>
          <p:spPr bwMode="auto">
            <a:xfrm>
              <a:off x="4416" y="2304"/>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07" name="Oval 13"/>
            <p:cNvSpPr>
              <a:spLocks noChangeArrowheads="1"/>
            </p:cNvSpPr>
            <p:nvPr/>
          </p:nvSpPr>
          <p:spPr bwMode="auto">
            <a:xfrm>
              <a:off x="4512" y="2400"/>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08" name="Oval 14"/>
            <p:cNvSpPr>
              <a:spLocks noChangeArrowheads="1"/>
            </p:cNvSpPr>
            <p:nvPr/>
          </p:nvSpPr>
          <p:spPr bwMode="auto">
            <a:xfrm>
              <a:off x="4608" y="2496"/>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09" name="Oval 15"/>
            <p:cNvSpPr>
              <a:spLocks noChangeArrowheads="1"/>
            </p:cNvSpPr>
            <p:nvPr/>
          </p:nvSpPr>
          <p:spPr bwMode="auto">
            <a:xfrm>
              <a:off x="4656" y="2544"/>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10" name="Oval 16"/>
            <p:cNvSpPr>
              <a:spLocks noChangeArrowheads="1"/>
            </p:cNvSpPr>
            <p:nvPr/>
          </p:nvSpPr>
          <p:spPr bwMode="auto">
            <a:xfrm>
              <a:off x="4704" y="2592"/>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11" name="Oval 17"/>
            <p:cNvSpPr>
              <a:spLocks noChangeArrowheads="1"/>
            </p:cNvSpPr>
            <p:nvPr/>
          </p:nvSpPr>
          <p:spPr bwMode="auto">
            <a:xfrm>
              <a:off x="4800" y="2688"/>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12" name="Oval 18"/>
            <p:cNvSpPr>
              <a:spLocks noChangeArrowheads="1"/>
            </p:cNvSpPr>
            <p:nvPr/>
          </p:nvSpPr>
          <p:spPr bwMode="auto">
            <a:xfrm>
              <a:off x="4896" y="2784"/>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13" name="Oval 19"/>
            <p:cNvSpPr>
              <a:spLocks noChangeArrowheads="1"/>
            </p:cNvSpPr>
            <p:nvPr/>
          </p:nvSpPr>
          <p:spPr bwMode="auto">
            <a:xfrm>
              <a:off x="4944" y="2880"/>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14" name="Oval 20"/>
            <p:cNvSpPr>
              <a:spLocks noChangeArrowheads="1"/>
            </p:cNvSpPr>
            <p:nvPr/>
          </p:nvSpPr>
          <p:spPr bwMode="auto">
            <a:xfrm>
              <a:off x="4992" y="2928"/>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15" name="Oval 21"/>
            <p:cNvSpPr>
              <a:spLocks noChangeArrowheads="1"/>
            </p:cNvSpPr>
            <p:nvPr/>
          </p:nvSpPr>
          <p:spPr bwMode="auto">
            <a:xfrm>
              <a:off x="5040" y="2976"/>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16" name="Oval 22"/>
            <p:cNvSpPr>
              <a:spLocks noChangeArrowheads="1"/>
            </p:cNvSpPr>
            <p:nvPr/>
          </p:nvSpPr>
          <p:spPr bwMode="auto">
            <a:xfrm>
              <a:off x="5088" y="3024"/>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17" name="Oval 23"/>
            <p:cNvSpPr>
              <a:spLocks noChangeArrowheads="1"/>
            </p:cNvSpPr>
            <p:nvPr/>
          </p:nvSpPr>
          <p:spPr bwMode="auto">
            <a:xfrm>
              <a:off x="5136" y="3072"/>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18" name="Oval 24"/>
            <p:cNvSpPr>
              <a:spLocks noChangeArrowheads="1"/>
            </p:cNvSpPr>
            <p:nvPr/>
          </p:nvSpPr>
          <p:spPr bwMode="auto">
            <a:xfrm>
              <a:off x="5184" y="3120"/>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19" name="Oval 25"/>
            <p:cNvSpPr>
              <a:spLocks noChangeArrowheads="1"/>
            </p:cNvSpPr>
            <p:nvPr/>
          </p:nvSpPr>
          <p:spPr bwMode="auto">
            <a:xfrm>
              <a:off x="5232" y="3168"/>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20" name="Oval 26"/>
            <p:cNvSpPr>
              <a:spLocks noChangeArrowheads="1"/>
            </p:cNvSpPr>
            <p:nvPr/>
          </p:nvSpPr>
          <p:spPr bwMode="auto">
            <a:xfrm>
              <a:off x="5280" y="3264"/>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21" name="Oval 27"/>
            <p:cNvSpPr>
              <a:spLocks noChangeArrowheads="1"/>
            </p:cNvSpPr>
            <p:nvPr/>
          </p:nvSpPr>
          <p:spPr bwMode="auto">
            <a:xfrm>
              <a:off x="5328" y="3312"/>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22" name="Oval 28"/>
            <p:cNvSpPr>
              <a:spLocks noChangeArrowheads="1"/>
            </p:cNvSpPr>
            <p:nvPr/>
          </p:nvSpPr>
          <p:spPr bwMode="auto">
            <a:xfrm>
              <a:off x="5376" y="3360"/>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23" name="Oval 29"/>
            <p:cNvSpPr>
              <a:spLocks noChangeArrowheads="1"/>
            </p:cNvSpPr>
            <p:nvPr/>
          </p:nvSpPr>
          <p:spPr bwMode="auto">
            <a:xfrm>
              <a:off x="5376" y="3456"/>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24" name="Oval 30"/>
            <p:cNvSpPr>
              <a:spLocks noChangeArrowheads="1"/>
            </p:cNvSpPr>
            <p:nvPr/>
          </p:nvSpPr>
          <p:spPr bwMode="auto">
            <a:xfrm>
              <a:off x="5424" y="3504"/>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125" name="Oval 31"/>
            <p:cNvSpPr>
              <a:spLocks noChangeArrowheads="1"/>
            </p:cNvSpPr>
            <p:nvPr/>
          </p:nvSpPr>
          <p:spPr bwMode="auto">
            <a:xfrm>
              <a:off x="5472" y="3552"/>
              <a:ext cx="48" cy="48"/>
            </a:xfrm>
            <a:prstGeom prst="ellipse">
              <a:avLst/>
            </a:prstGeom>
            <a:solidFill>
              <a:schemeClr val="bg1"/>
            </a:solidFill>
            <a:ln w="22225">
              <a:solidFill>
                <a:srgbClr val="FF0000"/>
              </a:solidFill>
              <a:round/>
              <a:headEnd/>
              <a:tailEnd/>
            </a:ln>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grpSp>
      <p:sp>
        <p:nvSpPr>
          <p:cNvPr id="558086" name="Text Box 32"/>
          <p:cNvSpPr txBox="1">
            <a:spLocks noChangeArrowheads="1"/>
          </p:cNvSpPr>
          <p:nvPr/>
        </p:nvSpPr>
        <p:spPr bwMode="auto">
          <a:xfrm rot="-5400000">
            <a:off x="1897063" y="2141538"/>
            <a:ext cx="1352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3600" b="1">
                <a:solidFill>
                  <a:srgbClr val="808080"/>
                </a:solidFill>
                <a:latin typeface="Times New Roman" charset="0"/>
              </a:rPr>
              <a:t>Radio</a:t>
            </a:r>
            <a:endParaRPr lang="en-US" sz="3600">
              <a:solidFill>
                <a:srgbClr val="808080"/>
              </a:solidFill>
              <a:latin typeface="Times New Roman" charset="0"/>
            </a:endParaRPr>
          </a:p>
        </p:txBody>
      </p:sp>
      <p:sp>
        <p:nvSpPr>
          <p:cNvPr id="558087" name="Text Box 33"/>
          <p:cNvSpPr txBox="1">
            <a:spLocks noChangeArrowheads="1"/>
          </p:cNvSpPr>
          <p:nvPr/>
        </p:nvSpPr>
        <p:spPr bwMode="auto">
          <a:xfrm rot="-5400000">
            <a:off x="2713038" y="2011363"/>
            <a:ext cx="1250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3600" b="1">
                <a:solidFill>
                  <a:srgbClr val="808080"/>
                </a:solidFill>
                <a:latin typeface="Times New Roman" charset="0"/>
              </a:rPr>
              <a:t>CMB</a:t>
            </a:r>
            <a:endParaRPr lang="en-US" sz="3600">
              <a:solidFill>
                <a:srgbClr val="808080"/>
              </a:solidFill>
              <a:latin typeface="Times New Roman" charset="0"/>
            </a:endParaRPr>
          </a:p>
        </p:txBody>
      </p:sp>
      <p:sp>
        <p:nvSpPr>
          <p:cNvPr id="558088" name="Text Box 34"/>
          <p:cNvSpPr txBox="1">
            <a:spLocks noChangeArrowheads="1"/>
          </p:cNvSpPr>
          <p:nvPr/>
        </p:nvSpPr>
        <p:spPr bwMode="auto">
          <a:xfrm rot="-5400000">
            <a:off x="3336925" y="2489200"/>
            <a:ext cx="1828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3600" b="1">
                <a:solidFill>
                  <a:srgbClr val="808080"/>
                </a:solidFill>
                <a:latin typeface="Times New Roman" charset="0"/>
              </a:rPr>
              <a:t>Visible</a:t>
            </a:r>
            <a:endParaRPr lang="en-US" sz="3600">
              <a:solidFill>
                <a:srgbClr val="808080"/>
              </a:solidFill>
              <a:latin typeface="Times New Roman" charset="0"/>
            </a:endParaRPr>
          </a:p>
        </p:txBody>
      </p:sp>
      <p:sp>
        <p:nvSpPr>
          <p:cNvPr id="558089" name="Text Box 35"/>
          <p:cNvSpPr txBox="1">
            <a:spLocks noChangeArrowheads="1"/>
          </p:cNvSpPr>
          <p:nvPr/>
        </p:nvSpPr>
        <p:spPr bwMode="auto">
          <a:xfrm rot="-5400000">
            <a:off x="4790281" y="4668044"/>
            <a:ext cx="21240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3200" b="1">
                <a:solidFill>
                  <a:srgbClr val="808080"/>
                </a:solidFill>
                <a:latin typeface="Times New Roman" charset="0"/>
              </a:rPr>
              <a:t>GeV</a:t>
            </a:r>
            <a:r>
              <a:rPr lang="en-US" sz="3200" b="1">
                <a:solidFill>
                  <a:srgbClr val="808080"/>
                </a:solidFill>
                <a:latin typeface="Symbol" charset="0"/>
              </a:rPr>
              <a:t> g</a:t>
            </a:r>
            <a:r>
              <a:rPr lang="en-US" sz="3200" b="1">
                <a:solidFill>
                  <a:srgbClr val="808080"/>
                </a:solidFill>
                <a:latin typeface="Times New Roman" charset="0"/>
              </a:rPr>
              <a:t>-rays</a:t>
            </a:r>
            <a:endParaRPr lang="en-US" sz="3600">
              <a:solidFill>
                <a:srgbClr val="808080"/>
              </a:solidFill>
              <a:latin typeface="Times New Roman" charset="0"/>
            </a:endParaRPr>
          </a:p>
        </p:txBody>
      </p:sp>
      <p:sp>
        <p:nvSpPr>
          <p:cNvPr id="558090" name="Text Box 36"/>
          <p:cNvSpPr txBox="1">
            <a:spLocks noChangeArrowheads="1"/>
          </p:cNvSpPr>
          <p:nvPr/>
        </p:nvSpPr>
        <p:spPr bwMode="auto">
          <a:xfrm>
            <a:off x="6248400" y="0"/>
            <a:ext cx="2530475"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3200" b="1">
                <a:solidFill>
                  <a:srgbClr val="333333"/>
                </a:solidFill>
                <a:latin typeface="Times New Roman" charset="0"/>
              </a:rPr>
              <a:t> energy (e</a:t>
            </a:r>
            <a:r>
              <a:rPr lang="en-US" sz="2800" b="1">
                <a:solidFill>
                  <a:srgbClr val="333333"/>
                </a:solidFill>
                <a:latin typeface="Times New Roman" charset="0"/>
              </a:rPr>
              <a:t>V</a:t>
            </a:r>
            <a:r>
              <a:rPr lang="en-US" sz="3600" b="1">
                <a:solidFill>
                  <a:srgbClr val="333333"/>
                </a:solidFill>
                <a:latin typeface="Times New Roman" charset="0"/>
              </a:rPr>
              <a:t>)</a:t>
            </a:r>
          </a:p>
        </p:txBody>
      </p:sp>
      <p:sp>
        <p:nvSpPr>
          <p:cNvPr id="558091" name="Line 37"/>
          <p:cNvSpPr>
            <a:spLocks noChangeShapeType="1"/>
          </p:cNvSpPr>
          <p:nvPr/>
        </p:nvSpPr>
        <p:spPr bwMode="auto">
          <a:xfrm>
            <a:off x="8534400" y="381000"/>
            <a:ext cx="457200" cy="0"/>
          </a:xfrm>
          <a:prstGeom prst="line">
            <a:avLst/>
          </a:prstGeom>
          <a:noFill/>
          <a:ln w="38100">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092" name="Text Box 38"/>
          <p:cNvSpPr txBox="1">
            <a:spLocks noChangeArrowheads="1"/>
          </p:cNvSpPr>
          <p:nvPr/>
        </p:nvSpPr>
        <p:spPr bwMode="auto">
          <a:xfrm rot="-5400000">
            <a:off x="796925" y="2362200"/>
            <a:ext cx="1174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3600" b="1">
                <a:solidFill>
                  <a:srgbClr val="333333"/>
                </a:solidFill>
                <a:latin typeface="Times" charset="0"/>
              </a:rPr>
              <a:t> flux </a:t>
            </a:r>
            <a:endParaRPr lang="en-US" sz="3600">
              <a:solidFill>
                <a:srgbClr val="333333"/>
              </a:solidFill>
              <a:latin typeface="Times" charset="0"/>
            </a:endParaRPr>
          </a:p>
        </p:txBody>
      </p:sp>
      <p:sp>
        <p:nvSpPr>
          <p:cNvPr id="558093" name="Text Box 40"/>
          <p:cNvSpPr txBox="1">
            <a:spLocks noChangeArrowheads="1"/>
          </p:cNvSpPr>
          <p:nvPr/>
        </p:nvSpPr>
        <p:spPr bwMode="auto">
          <a:xfrm>
            <a:off x="8153400" y="1571625"/>
            <a:ext cx="474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4400">
                <a:solidFill>
                  <a:srgbClr val="5F5F5F"/>
                </a:solidFill>
                <a:latin typeface="Symbol" charset="0"/>
              </a:rPr>
              <a:t>n</a:t>
            </a:r>
            <a:endParaRPr lang="en-US" sz="4400">
              <a:solidFill>
                <a:srgbClr val="5F5F5F"/>
              </a:solidFill>
              <a:latin typeface="Times" charset="0"/>
            </a:endParaRPr>
          </a:p>
        </p:txBody>
      </p:sp>
      <p:sp>
        <p:nvSpPr>
          <p:cNvPr id="558094" name="AutoShape 41"/>
          <p:cNvSpPr>
            <a:spLocks noChangeArrowheads="1"/>
          </p:cNvSpPr>
          <p:nvPr/>
        </p:nvSpPr>
        <p:spPr bwMode="auto">
          <a:xfrm>
            <a:off x="6324600" y="1981200"/>
            <a:ext cx="1828800" cy="152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bg2"/>
          </a:solidFill>
          <a:ln w="9525">
            <a:solidFill>
              <a:schemeClr val="bg2"/>
            </a:solidFill>
            <a:miter lim="800000"/>
            <a:headEnd/>
            <a:tailEnd/>
          </a:ln>
        </p:spPr>
        <p:txBody>
          <a:bodyPr wrap="none" lIns="91420" tIns="45711" rIns="91420" bIns="45711"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095" name="Text Box 42"/>
          <p:cNvSpPr txBox="1">
            <a:spLocks noChangeArrowheads="1"/>
          </p:cNvSpPr>
          <p:nvPr/>
        </p:nvSpPr>
        <p:spPr bwMode="auto">
          <a:xfrm>
            <a:off x="2667000" y="152400"/>
            <a:ext cx="609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a:solidFill>
                <a:srgbClr val="000000"/>
              </a:solidFill>
              <a:latin typeface="Times New Roman" charset="0"/>
            </a:endParaRPr>
          </a:p>
        </p:txBody>
      </p:sp>
      <p:sp>
        <p:nvSpPr>
          <p:cNvPr id="558096" name="Line 43"/>
          <p:cNvSpPr>
            <a:spLocks noChangeShapeType="1"/>
          </p:cNvSpPr>
          <p:nvPr/>
        </p:nvSpPr>
        <p:spPr bwMode="auto">
          <a:xfrm>
            <a:off x="2819400" y="3810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58097" name="Line 44"/>
          <p:cNvSpPr>
            <a:spLocks noChangeShapeType="1"/>
          </p:cNvSpPr>
          <p:nvPr/>
        </p:nvSpPr>
        <p:spPr bwMode="auto">
          <a:xfrm>
            <a:off x="7620000" y="3733800"/>
            <a:ext cx="0" cy="685800"/>
          </a:xfrm>
          <a:prstGeom prst="line">
            <a:avLst/>
          </a:prstGeom>
          <a:noFill/>
          <a:ln w="38100">
            <a:solidFill>
              <a:srgbClr val="FF2407"/>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 name="Oval 2"/>
          <p:cNvSpPr/>
          <p:nvPr/>
        </p:nvSpPr>
        <p:spPr>
          <a:xfrm>
            <a:off x="8216900" y="5143500"/>
            <a:ext cx="914400" cy="91440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ndParaRPr>
          </a:p>
        </p:txBody>
      </p:sp>
      <p:graphicFrame>
        <p:nvGraphicFramePr>
          <p:cNvPr id="558099" name="Object 11"/>
          <p:cNvGraphicFramePr>
            <a:graphicFrameLocks noChangeAspect="1"/>
          </p:cNvGraphicFramePr>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7370" name="Equation" r:id="rId7" imgW="114300" imgH="165100" progId="Equation.3">
                  <p:embed/>
                </p:oleObj>
              </mc:Choice>
              <mc:Fallback>
                <p:oleObj name="Equation" r:id="rId7" imgW="114300" imgH="1651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4850" y="3346450"/>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57076" name="Object 1"/>
          <p:cNvGraphicFramePr>
            <a:graphicFrameLocks noChangeAspect="1"/>
          </p:cNvGraphicFramePr>
          <p:nvPr/>
        </p:nvGraphicFramePr>
        <p:xfrm>
          <a:off x="2363788" y="4278313"/>
          <a:ext cx="3021012" cy="1533525"/>
        </p:xfrm>
        <a:graphic>
          <a:graphicData uri="http://schemas.openxmlformats.org/presentationml/2006/ole">
            <mc:AlternateContent xmlns:mc="http://schemas.openxmlformats.org/markup-compatibility/2006">
              <mc:Choice xmlns:v="urn:schemas-microsoft-com:vml" Requires="v">
                <p:oleObj spid="_x0000_s7371" name="Equation" r:id="rId9" imgW="901700" imgH="457200" progId="Equation.3">
                  <p:embed/>
                </p:oleObj>
              </mc:Choice>
              <mc:Fallback>
                <p:oleObj name="Equation" r:id="rId9" imgW="901700" imgH="457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3788" y="4278313"/>
                        <a:ext cx="3021012" cy="1533525"/>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1" name="Straight Arrow Connector 10"/>
          <p:cNvCxnSpPr>
            <a:stCxn id="3" idx="2"/>
          </p:cNvCxnSpPr>
          <p:nvPr/>
        </p:nvCxnSpPr>
        <p:spPr>
          <a:xfrm flipH="1" flipV="1">
            <a:off x="3429000" y="4865688"/>
            <a:ext cx="4787900" cy="7350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a:off x="2636838" y="1371600"/>
            <a:ext cx="792162" cy="31384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20057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557076"/>
                                        </p:tgtEl>
                                        <p:attrNameLst>
                                          <p:attrName>style.visibility</p:attrName>
                                        </p:attrNameLst>
                                      </p:cBhvr>
                                      <p:to>
                                        <p:strVal val="visible"/>
                                      </p:to>
                                    </p:set>
                                    <p:animEffect transition="in" filter="checkerboard(across)">
                                      <p:cBhvr>
                                        <p:cTn id="10" dur="500"/>
                                        <p:tgtEl>
                                          <p:spTgt spid="557076"/>
                                        </p:tgtEl>
                                      </p:cBhvr>
                                    </p:animEffect>
                                  </p:childTnLst>
                                </p:cTn>
                              </p:par>
                              <p:par>
                                <p:cTn id="11" presetID="5"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0129" name="Object 2"/>
          <p:cNvGraphicFramePr>
            <a:graphicFrameLocks noGrp="1" noChangeAspect="1"/>
          </p:cNvGraphicFramePr>
          <p:nvPr>
            <p:ph/>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spid="_x0000_s8461" r:id="rId4" imgW="12215873" imgH="9168254" progId="">
                  <p:embed/>
                </p:oleObj>
              </mc:Choice>
              <mc:Fallback>
                <p:oleObj r:id="rId4" imgW="12215873" imgH="916825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560130" name="Text Box 3"/>
          <p:cNvSpPr txBox="1">
            <a:spLocks noChangeArrowheads="1"/>
          </p:cNvSpPr>
          <p:nvPr/>
        </p:nvSpPr>
        <p:spPr bwMode="auto">
          <a:xfrm>
            <a:off x="1676400" y="381000"/>
            <a:ext cx="57086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3200">
                <a:solidFill>
                  <a:srgbClr val="FFFFFF"/>
                </a:solidFill>
              </a:rPr>
              <a:t>cosmic rays interact with the microwave background</a:t>
            </a:r>
            <a:endParaRPr lang="en-US">
              <a:solidFill>
                <a:srgbClr val="FFFFFF"/>
              </a:solidFill>
            </a:endParaRPr>
          </a:p>
        </p:txBody>
      </p:sp>
      <p:graphicFrame>
        <p:nvGraphicFramePr>
          <p:cNvPr id="560131" name="Object 3"/>
          <p:cNvGraphicFramePr>
            <a:graphicFrameLocks noChangeAspect="1"/>
          </p:cNvGraphicFramePr>
          <p:nvPr/>
        </p:nvGraphicFramePr>
        <p:xfrm>
          <a:off x="1498600" y="1574800"/>
          <a:ext cx="6070600" cy="833438"/>
        </p:xfrm>
        <a:graphic>
          <a:graphicData uri="http://schemas.openxmlformats.org/presentationml/2006/ole">
            <mc:AlternateContent xmlns:mc="http://schemas.openxmlformats.org/markup-compatibility/2006">
              <mc:Choice xmlns:v="urn:schemas-microsoft-com:vml" Requires="v">
                <p:oleObj spid="_x0000_s8462" name="Equation" r:id="rId6" imgW="1663700" imgH="228600" progId="Equation.3">
                  <p:embed/>
                </p:oleObj>
              </mc:Choice>
              <mc:Fallback>
                <p:oleObj name="Equation" r:id="rId6" imgW="16637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8600" y="1574800"/>
                        <a:ext cx="6070600" cy="833438"/>
                      </a:xfrm>
                      <a:prstGeom prst="rect">
                        <a:avLst/>
                      </a:prstGeom>
                      <a:solidFill>
                        <a:srgbClr val="EAEAEA"/>
                      </a:solidFill>
                      <a:ln w="9525">
                        <a:solidFill>
                          <a:srgbClr val="C0C0C0"/>
                        </a:solidFill>
                        <a:miter lim="800000"/>
                        <a:headEnd/>
                        <a:tailEnd/>
                      </a:ln>
                    </p:spPr>
                  </p:pic>
                </p:oleObj>
              </mc:Fallback>
            </mc:AlternateContent>
          </a:graphicData>
        </a:graphic>
      </p:graphicFrame>
      <p:graphicFrame>
        <p:nvGraphicFramePr>
          <p:cNvPr id="560132" name="Object 4"/>
          <p:cNvGraphicFramePr>
            <a:graphicFrameLocks noChangeAspect="1"/>
          </p:cNvGraphicFramePr>
          <p:nvPr/>
        </p:nvGraphicFramePr>
        <p:xfrm>
          <a:off x="5130800" y="4800600"/>
          <a:ext cx="3795713" cy="757238"/>
        </p:xfrm>
        <a:graphic>
          <a:graphicData uri="http://schemas.openxmlformats.org/presentationml/2006/ole">
            <mc:AlternateContent xmlns:mc="http://schemas.openxmlformats.org/markup-compatibility/2006">
              <mc:Choice xmlns:v="urn:schemas-microsoft-com:vml" Requires="v">
                <p:oleObj spid="_x0000_s8463" name="Equation" r:id="rId8" imgW="1206500" imgH="241300" progId="Equation.3">
                  <p:embed/>
                </p:oleObj>
              </mc:Choice>
              <mc:Fallback>
                <p:oleObj name="Equation" r:id="rId8" imgW="12065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0800" y="4800600"/>
                        <a:ext cx="3795713" cy="757238"/>
                      </a:xfrm>
                      <a:prstGeom prst="rect">
                        <a:avLst/>
                      </a:prstGeom>
                      <a:noFill/>
                      <a:ln>
                        <a:noFill/>
                      </a:ln>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60133" name="Text Box 6"/>
          <p:cNvSpPr txBox="1">
            <a:spLocks noChangeArrowheads="1"/>
          </p:cNvSpPr>
          <p:nvPr/>
        </p:nvSpPr>
        <p:spPr bwMode="auto">
          <a:xfrm>
            <a:off x="1295400" y="3200400"/>
            <a:ext cx="792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3200" dirty="0">
                <a:solidFill>
                  <a:srgbClr val="FFFFFF"/>
                </a:solidFill>
              </a:rPr>
              <a:t>cosmic rays disappear, neutrinos with</a:t>
            </a:r>
          </a:p>
          <a:p>
            <a:pPr algn="ctr" defTabSz="914400" fontAlgn="base">
              <a:spcBef>
                <a:spcPct val="0"/>
              </a:spcBef>
              <a:spcAft>
                <a:spcPct val="0"/>
              </a:spcAft>
            </a:pPr>
            <a:r>
              <a:rPr lang="en-US" sz="3200" dirty="0" err="1">
                <a:solidFill>
                  <a:srgbClr val="FFFFFF"/>
                </a:solidFill>
              </a:rPr>
              <a:t>EeV</a:t>
            </a:r>
            <a:r>
              <a:rPr lang="en-US" sz="3200" dirty="0">
                <a:solidFill>
                  <a:srgbClr val="FFFFFF"/>
                </a:solidFill>
              </a:rPr>
              <a:t> (10</a:t>
            </a:r>
            <a:r>
              <a:rPr lang="en-US" sz="3200" baseline="30000" dirty="0">
                <a:solidFill>
                  <a:srgbClr val="FFFFFF"/>
                </a:solidFill>
              </a:rPr>
              <a:t>18</a:t>
            </a:r>
            <a:r>
              <a:rPr lang="en-US" sz="3200" dirty="0">
                <a:solidFill>
                  <a:srgbClr val="FFFFFF"/>
                </a:solidFill>
              </a:rPr>
              <a:t> </a:t>
            </a:r>
            <a:r>
              <a:rPr lang="en-US" sz="3200" dirty="0" err="1">
                <a:solidFill>
                  <a:srgbClr val="FFFFFF"/>
                </a:solidFill>
              </a:rPr>
              <a:t>eV</a:t>
            </a:r>
            <a:r>
              <a:rPr lang="en-US" sz="3200" dirty="0">
                <a:solidFill>
                  <a:srgbClr val="FFFFFF"/>
                </a:solidFill>
              </a:rPr>
              <a:t>) energy appear</a:t>
            </a:r>
          </a:p>
        </p:txBody>
      </p:sp>
      <p:graphicFrame>
        <p:nvGraphicFramePr>
          <p:cNvPr id="560135" name="Object 6"/>
          <p:cNvGraphicFramePr>
            <a:graphicFrameLocks noChangeAspect="1"/>
          </p:cNvGraphicFramePr>
          <p:nvPr/>
        </p:nvGraphicFramePr>
        <p:xfrm>
          <a:off x="1828800" y="4572000"/>
          <a:ext cx="6858000" cy="685800"/>
        </p:xfrm>
        <a:graphic>
          <a:graphicData uri="http://schemas.openxmlformats.org/presentationml/2006/ole">
            <mc:AlternateContent xmlns:mc="http://schemas.openxmlformats.org/markup-compatibility/2006">
              <mc:Choice xmlns:v="urn:schemas-microsoft-com:vml" Requires="v">
                <p:oleObj spid="_x0000_s8464" name="Equation" r:id="rId10" imgW="2032000" imgH="203200" progId="Equation.3">
                  <p:embed/>
                </p:oleObj>
              </mc:Choice>
              <mc:Fallback>
                <p:oleObj name="Equation" r:id="rId10" imgW="2032000" imgH="203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8800" y="4572000"/>
                        <a:ext cx="6858000" cy="685800"/>
                      </a:xfrm>
                      <a:prstGeom prst="rect">
                        <a:avLst/>
                      </a:prstGeom>
                      <a:solidFill>
                        <a:srgbClr val="EAEAEA"/>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60136" name="Text Box 9"/>
          <p:cNvSpPr txBox="1">
            <a:spLocks noChangeArrowheads="1"/>
          </p:cNvSpPr>
          <p:nvPr/>
        </p:nvSpPr>
        <p:spPr bwMode="auto">
          <a:xfrm>
            <a:off x="1600200" y="5562600"/>
            <a:ext cx="8153400" cy="1138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3600" dirty="0">
                <a:solidFill>
                  <a:srgbClr val="EAEAEA"/>
                </a:solidFill>
              </a:rPr>
              <a:t> </a:t>
            </a:r>
            <a:r>
              <a:rPr lang="en-US" sz="3200" dirty="0">
                <a:solidFill>
                  <a:srgbClr val="EAEAEA"/>
                </a:solidFill>
              </a:rPr>
              <a:t> 1 event per cubic kilometer per year</a:t>
            </a:r>
          </a:p>
          <a:p>
            <a:pPr defTabSz="914400" fontAlgn="base">
              <a:spcBef>
                <a:spcPct val="0"/>
              </a:spcBef>
              <a:spcAft>
                <a:spcPct val="0"/>
              </a:spcAft>
            </a:pPr>
            <a:r>
              <a:rPr lang="en-US" sz="3200" dirty="0">
                <a:solidFill>
                  <a:srgbClr val="EAEAEA"/>
                </a:solidFill>
              </a:rPr>
              <a:t>        ...but it points at its </a:t>
            </a:r>
            <a:r>
              <a:rPr lang="en-US" sz="3200" dirty="0" smtClean="0">
                <a:solidFill>
                  <a:srgbClr val="EAEAEA"/>
                </a:solidFill>
              </a:rPr>
              <a:t>source!</a:t>
            </a:r>
            <a:endParaRPr lang="en-US" sz="3200" dirty="0">
              <a:solidFill>
                <a:srgbClr val="EAEAEA"/>
              </a:solidFill>
            </a:endParaRPr>
          </a:p>
        </p:txBody>
      </p:sp>
    </p:spTree>
    <p:extLst>
      <p:ext uri="{BB962C8B-B14F-4D97-AF65-F5344CB8AC3E}">
        <p14:creationId xmlns:p14="http://schemas.microsoft.com/office/powerpoint/2010/main" val="23635312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425" y="228600"/>
            <a:ext cx="716915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4466" name="TextBox 5"/>
          <p:cNvSpPr txBox="1">
            <a:spLocks noChangeArrowheads="1"/>
          </p:cNvSpPr>
          <p:nvPr/>
        </p:nvSpPr>
        <p:spPr bwMode="auto">
          <a:xfrm>
            <a:off x="6315027" y="486846"/>
            <a:ext cx="2828973" cy="400110"/>
          </a:xfrm>
          <a:prstGeom prst="rect">
            <a:avLst/>
          </a:prstGeom>
          <a:solidFill>
            <a:schemeClr val="tx1">
              <a:lumMod val="65000"/>
              <a:lumOff val="35000"/>
            </a:schemeClr>
          </a:solidFill>
          <a:ln>
            <a:noFill/>
          </a:ln>
        </p:spPr>
        <p:txBody>
          <a:bodyPr wrap="squar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r>
              <a:rPr lang="en-US" sz="2000" dirty="0" smtClean="0">
                <a:solidFill>
                  <a:srgbClr val="000000"/>
                </a:solidFill>
              </a:rPr>
              <a:t>  </a:t>
            </a:r>
            <a:r>
              <a:rPr lang="en-US" sz="2000" dirty="0" smtClean="0">
                <a:solidFill>
                  <a:srgbClr val="FFFFFF"/>
                </a:solidFill>
              </a:rPr>
              <a:t>cosmic rays: protons</a:t>
            </a:r>
          </a:p>
        </p:txBody>
      </p:sp>
      <p:cxnSp>
        <p:nvCxnSpPr>
          <p:cNvPr id="562179" name="Straight Arrow Connector 7"/>
          <p:cNvCxnSpPr>
            <a:cxnSpLocks noChangeShapeType="1"/>
          </p:cNvCxnSpPr>
          <p:nvPr/>
        </p:nvCxnSpPr>
        <p:spPr bwMode="auto">
          <a:xfrm flipH="1">
            <a:off x="6858000" y="884238"/>
            <a:ext cx="609600" cy="1020762"/>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574468" name="TextBox 8"/>
          <p:cNvSpPr txBox="1">
            <a:spLocks noChangeArrowheads="1"/>
          </p:cNvSpPr>
          <p:nvPr/>
        </p:nvSpPr>
        <p:spPr bwMode="auto">
          <a:xfrm>
            <a:off x="4140501" y="4346575"/>
            <a:ext cx="2944210" cy="1015663"/>
          </a:xfrm>
          <a:prstGeom prst="rect">
            <a:avLst/>
          </a:prstGeom>
          <a:solidFill>
            <a:schemeClr val="tx1">
              <a:lumMod val="65000"/>
              <a:lumOff val="35000"/>
            </a:schemeClr>
          </a:solidFill>
          <a:ln>
            <a:noFill/>
          </a:ln>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2000" dirty="0" smtClean="0">
                <a:solidFill>
                  <a:srgbClr val="FFFFFF"/>
                </a:solidFill>
              </a:rPr>
              <a:t>neutrinos produced in</a:t>
            </a:r>
          </a:p>
          <a:p>
            <a:pPr algn="ctr" eaLnBrk="1" fontAlgn="base" hangingPunct="1">
              <a:spcBef>
                <a:spcPct val="0"/>
              </a:spcBef>
              <a:spcAft>
                <a:spcPct val="0"/>
              </a:spcAft>
              <a:defRPr/>
            </a:pPr>
            <a:r>
              <a:rPr lang="en-US" sz="2000" dirty="0" smtClean="0">
                <a:solidFill>
                  <a:srgbClr val="FFFFFF"/>
                </a:solidFill>
              </a:rPr>
              <a:t>interactions with</a:t>
            </a:r>
          </a:p>
          <a:p>
            <a:pPr algn="ctr" eaLnBrk="1" fontAlgn="base" hangingPunct="1">
              <a:spcBef>
                <a:spcPct val="0"/>
              </a:spcBef>
              <a:spcAft>
                <a:spcPct val="0"/>
              </a:spcAft>
              <a:defRPr/>
            </a:pPr>
            <a:r>
              <a:rPr lang="en-US" sz="2000" dirty="0" smtClean="0">
                <a:solidFill>
                  <a:srgbClr val="FFFFFF"/>
                </a:solidFill>
              </a:rPr>
              <a:t>microwave photons</a:t>
            </a:r>
          </a:p>
        </p:txBody>
      </p:sp>
      <p:cxnSp>
        <p:nvCxnSpPr>
          <p:cNvPr id="562181" name="Straight Arrow Connector 10"/>
          <p:cNvCxnSpPr>
            <a:cxnSpLocks noChangeShapeType="1"/>
          </p:cNvCxnSpPr>
          <p:nvPr/>
        </p:nvCxnSpPr>
        <p:spPr bwMode="auto">
          <a:xfrm flipV="1">
            <a:off x="5562600" y="1285875"/>
            <a:ext cx="0" cy="3060700"/>
          </a:xfrm>
          <a:prstGeom prst="straightConnector1">
            <a:avLst/>
          </a:prstGeom>
          <a:noFill/>
          <a:ln w="38100" cmpd="sng">
            <a:solidFill>
              <a:schemeClr val="tx1"/>
            </a:solidFill>
            <a:round/>
            <a:headEnd/>
            <a:tailEnd type="arrow" w="med" len="med"/>
          </a:ln>
          <a:extLst>
            <a:ext uri="{909E8E84-426E-40dd-AFC4-6F175D3DCCD1}">
              <a14:hiddenFill xmlns:a14="http://schemas.microsoft.com/office/drawing/2010/main">
                <a:noFill/>
              </a14:hiddenFill>
            </a:ext>
          </a:extLst>
        </p:spPr>
      </p:cxnSp>
      <p:sp>
        <p:nvSpPr>
          <p:cNvPr id="2" name="TextBox 1"/>
          <p:cNvSpPr txBox="1"/>
          <p:nvPr/>
        </p:nvSpPr>
        <p:spPr>
          <a:xfrm>
            <a:off x="72569" y="6114141"/>
            <a:ext cx="3075832" cy="707886"/>
          </a:xfrm>
          <a:prstGeom prst="rect">
            <a:avLst/>
          </a:prstGeom>
          <a:solidFill>
            <a:schemeClr val="tx1">
              <a:lumMod val="65000"/>
              <a:lumOff val="35000"/>
            </a:schemeClr>
          </a:solidFill>
        </p:spPr>
        <p:txBody>
          <a:bodyPr wrap="none" rtlCol="0">
            <a:spAutoFit/>
          </a:bodyPr>
          <a:lstStyle/>
          <a:p>
            <a:pPr algn="ctr"/>
            <a:r>
              <a:rPr lang="en-US" sz="2000" dirty="0" smtClean="0">
                <a:solidFill>
                  <a:schemeClr val="bg1"/>
                </a:solidFill>
              </a:rPr>
              <a:t>~1 event per year in</a:t>
            </a:r>
          </a:p>
          <a:p>
            <a:pPr algn="ctr"/>
            <a:r>
              <a:rPr lang="en-US" sz="2000" dirty="0" smtClean="0">
                <a:solidFill>
                  <a:schemeClr val="bg1"/>
                </a:solidFill>
              </a:rPr>
              <a:t> </a:t>
            </a:r>
            <a:r>
              <a:rPr lang="en-US" sz="2000" dirty="0" err="1" smtClean="0">
                <a:solidFill>
                  <a:schemeClr val="bg1"/>
                </a:solidFill>
              </a:rPr>
              <a:t>IceCube</a:t>
            </a:r>
            <a:r>
              <a:rPr lang="en-US" sz="2000" dirty="0" smtClean="0">
                <a:solidFill>
                  <a:schemeClr val="bg1"/>
                </a:solidFill>
              </a:rPr>
              <a:t>, PAO and ARA</a:t>
            </a:r>
            <a:endParaRPr lang="en-US" sz="2000" dirty="0">
              <a:solidFill>
                <a:schemeClr val="bg1"/>
              </a:solidFill>
            </a:endParaRPr>
          </a:p>
        </p:txBody>
      </p:sp>
      <p:cxnSp>
        <p:nvCxnSpPr>
          <p:cNvPr id="6" name="Straight Arrow Connector 5"/>
          <p:cNvCxnSpPr/>
          <p:nvPr/>
        </p:nvCxnSpPr>
        <p:spPr bwMode="auto">
          <a:xfrm flipH="1" flipV="1">
            <a:off x="2467429" y="4717143"/>
            <a:ext cx="1" cy="139699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862208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35196" y="133684"/>
            <a:ext cx="9144000" cy="7046553"/>
          </a:xfrm>
          <a:prstGeom prst="rect">
            <a:avLst/>
          </a:prstGeom>
        </p:spPr>
      </p:pic>
      <p:sp>
        <p:nvSpPr>
          <p:cNvPr id="2" name="TextBox 1"/>
          <p:cNvSpPr txBox="1"/>
          <p:nvPr/>
        </p:nvSpPr>
        <p:spPr>
          <a:xfrm>
            <a:off x="886945" y="133684"/>
            <a:ext cx="4640263" cy="892552"/>
          </a:xfrm>
          <a:prstGeom prst="rect">
            <a:avLst/>
          </a:prstGeom>
          <a:noFill/>
        </p:spPr>
        <p:txBody>
          <a:bodyPr wrap="none" rtlCol="0">
            <a:spAutoFit/>
          </a:bodyPr>
          <a:lstStyle/>
          <a:p>
            <a:pPr algn="ctr"/>
            <a:r>
              <a:rPr lang="en-US" sz="3200" dirty="0" err="1" smtClean="0">
                <a:solidFill>
                  <a:prstClr val="white"/>
                </a:solidFill>
                <a:latin typeface="Calibri"/>
              </a:rPr>
              <a:t>IceCube</a:t>
            </a:r>
            <a:r>
              <a:rPr lang="en-US" sz="3200" dirty="0" smtClean="0">
                <a:solidFill>
                  <a:prstClr val="white"/>
                </a:solidFill>
                <a:latin typeface="Calibri"/>
              </a:rPr>
              <a:t>: </a:t>
            </a:r>
            <a:r>
              <a:rPr lang="en-US" sz="2000" dirty="0" smtClean="0">
                <a:solidFill>
                  <a:prstClr val="white"/>
                </a:solidFill>
                <a:latin typeface="Calibri"/>
              </a:rPr>
              <a:t>transforms 1 km3 of natural</a:t>
            </a:r>
          </a:p>
          <a:p>
            <a:pPr algn="ctr"/>
            <a:r>
              <a:rPr lang="en-US" sz="2000" dirty="0" smtClean="0">
                <a:solidFill>
                  <a:prstClr val="white"/>
                </a:solidFill>
                <a:latin typeface="Calibri"/>
              </a:rPr>
              <a:t>Antarctic ice into a Cherenkov detector</a:t>
            </a:r>
            <a:endParaRPr lang="en-US" sz="2000" dirty="0">
              <a:solidFill>
                <a:prstClr val="white"/>
              </a:solidFill>
              <a:latin typeface="Calibri"/>
            </a:endParaRPr>
          </a:p>
        </p:txBody>
      </p:sp>
    </p:spTree>
    <p:extLst>
      <p:ext uri="{BB962C8B-B14F-4D97-AF65-F5344CB8AC3E}">
        <p14:creationId xmlns:p14="http://schemas.microsoft.com/office/powerpoint/2010/main" val="203656960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663" y="0"/>
            <a:ext cx="5324475" cy="75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2884488" y="0"/>
            <a:ext cx="5268912" cy="7559675"/>
            <a:chOff x="1467" y="0"/>
            <a:chExt cx="3319" cy="4762"/>
          </a:xfrm>
        </p:grpSpPr>
        <p:pic>
          <p:nvPicPr>
            <p:cNvPr id="45773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 y="0"/>
              <a:ext cx="3319" cy="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9" name="AutoShape 5"/>
            <p:cNvSpPr>
              <a:spLocks noChangeArrowheads="1"/>
            </p:cNvSpPr>
            <p:nvPr/>
          </p:nvSpPr>
          <p:spPr bwMode="auto">
            <a:xfrm>
              <a:off x="2179" y="227"/>
              <a:ext cx="1976" cy="231"/>
            </a:xfrm>
            <a:prstGeom prst="roundRect">
              <a:avLst>
                <a:gd name="adj" fmla="val 273"/>
              </a:avLst>
            </a:prstGeom>
            <a:solidFill>
              <a:srgbClr val="FFFFFF"/>
            </a:solidFill>
            <a:ln w="9525">
              <a:solidFill>
                <a:srgbClr val="FFFFFF"/>
              </a:solidFill>
              <a:round/>
              <a:headEnd/>
              <a:tailEnd/>
            </a:ln>
          </p:spPr>
          <p:txBody>
            <a:bodyPr lIns="0" tIns="0" rIns="0" bIns="0" anchor="ctr" anchorCtr="1">
              <a:spAutoFit/>
            </a:bodyPr>
            <a:lstStyle/>
            <a:p>
              <a:pPr algn="ctr" defTabSz="914400" fontAlgn="base" hangingPunct="0">
                <a:lnSpc>
                  <a:spcPct val="97000"/>
                </a:lnSpc>
                <a:spcBef>
                  <a:spcPct val="0"/>
                </a:spcBef>
                <a:spcAft>
                  <a:spcPct val="0"/>
                </a:spcAft>
                <a:buClr>
                  <a:srgbClr val="000000"/>
                </a:buClr>
                <a:buSzPct val="45000"/>
                <a:buFont typeface="StarSymbol" charset="0"/>
                <a:buNone/>
                <a:tabLst>
                  <a:tab pos="723900" algn="l"/>
                  <a:tab pos="1447800" algn="l"/>
                  <a:tab pos="2171700" algn="l"/>
                  <a:tab pos="2895600" algn="l"/>
                </a:tabLst>
                <a:defRPr/>
              </a:pPr>
              <a:endParaRPr lang="en-US" sz="2400">
                <a:solidFill>
                  <a:srgbClr val="000000"/>
                </a:solidFill>
                <a:latin typeface="Lucidasans" charset="0"/>
                <a:ea typeface="ＭＳ Ｐゴシック" charset="0"/>
                <a:cs typeface="Arial" charset="0"/>
              </a:endParaRPr>
            </a:p>
          </p:txBody>
        </p:sp>
      </p:grpSp>
      <p:sp>
        <p:nvSpPr>
          <p:cNvPr id="374790" name="Text Box 6"/>
          <p:cNvSpPr txBox="1">
            <a:spLocks noChangeArrowheads="1"/>
          </p:cNvSpPr>
          <p:nvPr/>
        </p:nvSpPr>
        <p:spPr bwMode="auto">
          <a:xfrm>
            <a:off x="212725" y="152400"/>
            <a:ext cx="5254639" cy="523220"/>
          </a:xfrm>
          <a:prstGeom prst="rect">
            <a:avLst/>
          </a:prstGeom>
          <a:solidFill>
            <a:schemeClr val="bg1">
              <a:lumMod val="65000"/>
            </a:schemeClr>
          </a:solidFill>
          <a:ln w="9525">
            <a:noFill/>
            <a:miter lim="800000"/>
            <a:headEnd/>
            <a:tailEnd/>
          </a:ln>
          <a:effectLst/>
        </p:spPr>
        <p:txBody>
          <a:bodyPr wrap="none">
            <a:spAutoFit/>
          </a:bodyPr>
          <a:lstStyle/>
          <a:p>
            <a:pPr defTabSz="914400" fontAlgn="base">
              <a:spcBef>
                <a:spcPct val="0"/>
              </a:spcBef>
              <a:spcAft>
                <a:spcPct val="0"/>
              </a:spcAft>
              <a:defRPr/>
            </a:pPr>
            <a:r>
              <a:rPr lang="en-US" sz="2800" dirty="0" err="1" smtClean="0">
                <a:latin typeface="Arial"/>
                <a:ea typeface="ＭＳ Ｐゴシック" charset="0"/>
                <a:cs typeface="Arial"/>
              </a:rPr>
              <a:t>cosmogenic</a:t>
            </a:r>
            <a:r>
              <a:rPr lang="en-US" sz="2800" dirty="0" smtClean="0">
                <a:latin typeface="Arial"/>
                <a:ea typeface="ＭＳ Ｐゴシック" charset="0"/>
                <a:cs typeface="Arial"/>
              </a:rPr>
              <a:t> neutrinos: an event</a:t>
            </a:r>
            <a:endParaRPr lang="en-US" sz="2800" dirty="0">
              <a:latin typeface="Arial"/>
              <a:ea typeface="ＭＳ Ｐゴシック" charset="0"/>
              <a:cs typeface="Arial"/>
            </a:endParaRPr>
          </a:p>
        </p:txBody>
      </p:sp>
    </p:spTree>
    <p:extLst>
      <p:ext uri="{BB962C8B-B14F-4D97-AF65-F5344CB8AC3E}">
        <p14:creationId xmlns:p14="http://schemas.microsoft.com/office/powerpoint/2010/main" val="24073232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spid="_x0000_s57414" r:id="rId4" imgW="12215873" imgH="9168254" progId="">
                  <p:embed/>
                </p:oleObj>
              </mc:Choice>
              <mc:Fallback>
                <p:oleObj r:id="rId4" imgW="12215873" imgH="916825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387" name="Oval 3"/>
          <p:cNvSpPr>
            <a:spLocks noChangeArrowheads="1"/>
          </p:cNvSpPr>
          <p:nvPr/>
        </p:nvSpPr>
        <p:spPr bwMode="auto">
          <a:xfrm>
            <a:off x="4572000" y="152400"/>
            <a:ext cx="381000" cy="3810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a:endParaRPr>
          </a:p>
        </p:txBody>
      </p:sp>
      <p:sp>
        <p:nvSpPr>
          <p:cNvPr id="16388" name="Text Box 4"/>
          <p:cNvSpPr txBox="1">
            <a:spLocks noChangeArrowheads="1"/>
          </p:cNvSpPr>
          <p:nvPr/>
        </p:nvSpPr>
        <p:spPr bwMode="auto">
          <a:xfrm>
            <a:off x="5886805" y="2064267"/>
            <a:ext cx="3521075" cy="489364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457200" indent="-457200" defTabSz="914400" eaLnBrk="0" fontAlgn="base" hangingPunct="0">
              <a:spcBef>
                <a:spcPct val="0"/>
              </a:spcBef>
              <a:spcAft>
                <a:spcPct val="0"/>
              </a:spcAft>
              <a:buFont typeface="Arial"/>
              <a:buChar char="•"/>
            </a:pPr>
            <a:r>
              <a:rPr lang="en-US" sz="2400" dirty="0" smtClean="0">
                <a:solidFill>
                  <a:srgbClr val="FFFFFF"/>
                </a:solidFill>
                <a:latin typeface="Arial" charset="0"/>
                <a:ea typeface="ＭＳ Ｐゴシック" charset="0"/>
                <a:cs typeface="ＭＳ Ｐゴシック" charset="0"/>
              </a:rPr>
              <a:t>~ 5 events per year in next-generation </a:t>
            </a:r>
            <a:r>
              <a:rPr lang="en-US" sz="2400" dirty="0" err="1" smtClean="0">
                <a:solidFill>
                  <a:srgbClr val="FFFFFF"/>
                </a:solidFill>
                <a:latin typeface="Arial" charset="0"/>
                <a:ea typeface="ＭＳ Ｐゴシック" charset="0"/>
                <a:cs typeface="ＭＳ Ｐゴシック" charset="0"/>
              </a:rPr>
              <a:t>IceCube</a:t>
            </a:r>
            <a:endParaRPr lang="en-US" sz="2400" dirty="0" smtClean="0">
              <a:solidFill>
                <a:srgbClr val="FFFFFF"/>
              </a:solidFill>
              <a:latin typeface="Arial" charset="0"/>
              <a:ea typeface="ＭＳ Ｐゴシック" charset="0"/>
              <a:cs typeface="ＭＳ Ｐゴシック" charset="0"/>
            </a:endParaRPr>
          </a:p>
          <a:p>
            <a:pPr marL="457200" indent="-457200" defTabSz="914400" eaLnBrk="0" fontAlgn="base" hangingPunct="0">
              <a:spcBef>
                <a:spcPct val="0"/>
              </a:spcBef>
              <a:spcAft>
                <a:spcPct val="0"/>
              </a:spcAft>
              <a:buFont typeface="Arial"/>
              <a:buChar char="•"/>
            </a:pPr>
            <a:endParaRPr lang="en-US" sz="2400" dirty="0">
              <a:solidFill>
                <a:srgbClr val="FFFFFF"/>
              </a:solidFill>
              <a:latin typeface="Arial" charset="0"/>
              <a:ea typeface="ＭＳ Ｐゴシック" charset="0"/>
              <a:cs typeface="ＭＳ Ｐゴシック" charset="0"/>
            </a:endParaRPr>
          </a:p>
          <a:p>
            <a:pPr marL="457200" indent="-457200" defTabSz="914400" eaLnBrk="0" fontAlgn="base" hangingPunct="0">
              <a:spcBef>
                <a:spcPct val="0"/>
              </a:spcBef>
              <a:spcAft>
                <a:spcPct val="0"/>
              </a:spcAft>
              <a:buFont typeface="Arial"/>
              <a:buChar char="•"/>
            </a:pPr>
            <a:r>
              <a:rPr lang="en-US" sz="2400" dirty="0" smtClean="0">
                <a:solidFill>
                  <a:srgbClr val="FFFFFF"/>
                </a:solidFill>
                <a:latin typeface="Arial" charset="0"/>
                <a:ea typeface="ＭＳ Ｐゴシック" charset="0"/>
                <a:cs typeface="ＭＳ Ｐゴシック" charset="0"/>
              </a:rPr>
              <a:t>ARA - </a:t>
            </a:r>
            <a:r>
              <a:rPr lang="en-US" sz="2400" dirty="0" err="1" smtClean="0">
                <a:solidFill>
                  <a:srgbClr val="FFFFFF"/>
                </a:solidFill>
                <a:latin typeface="Arial" charset="0"/>
                <a:ea typeface="ＭＳ Ｐゴシック" charset="0"/>
                <a:cs typeface="ＭＳ Ｐゴシック" charset="0"/>
              </a:rPr>
              <a:t>IceCube</a:t>
            </a:r>
            <a:endParaRPr lang="en-US" sz="2400" dirty="0" smtClean="0">
              <a:solidFill>
                <a:srgbClr val="FFFFFF"/>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400" dirty="0" smtClean="0">
                <a:solidFill>
                  <a:srgbClr val="FFFFFF"/>
                </a:solidFill>
                <a:latin typeface="Arial" charset="0"/>
                <a:ea typeface="ＭＳ Ｐゴシック" charset="0"/>
                <a:cs typeface="ＭＳ Ｐゴシック" charset="0"/>
              </a:rPr>
              <a:t>    coincidences</a:t>
            </a:r>
          </a:p>
          <a:p>
            <a:pPr defTabSz="914400" eaLnBrk="0" fontAlgn="base" hangingPunct="0">
              <a:spcBef>
                <a:spcPct val="0"/>
              </a:spcBef>
              <a:spcAft>
                <a:spcPct val="0"/>
              </a:spcAft>
            </a:pPr>
            <a:endParaRPr lang="en-US" sz="2400" dirty="0">
              <a:solidFill>
                <a:srgbClr val="FFFFFF"/>
              </a:solidFill>
              <a:latin typeface="Arial" charset="0"/>
              <a:ea typeface="ＭＳ Ｐゴシック" charset="0"/>
              <a:cs typeface="ＭＳ Ｐゴシック" charset="0"/>
            </a:endParaRPr>
          </a:p>
          <a:p>
            <a:pPr marL="457200" indent="-457200" defTabSz="914400" eaLnBrk="0" fontAlgn="base" hangingPunct="0">
              <a:spcBef>
                <a:spcPct val="0"/>
              </a:spcBef>
              <a:spcAft>
                <a:spcPct val="0"/>
              </a:spcAft>
              <a:buFont typeface="Arial"/>
              <a:buChar char="•"/>
            </a:pPr>
            <a:r>
              <a:rPr lang="en-US" sz="2400" dirty="0">
                <a:solidFill>
                  <a:srgbClr val="FFFFFF"/>
                </a:solidFill>
                <a:latin typeface="Arial" charset="0"/>
                <a:ea typeface="ＭＳ Ｐゴシック" charset="0"/>
                <a:cs typeface="ＭＳ Ｐゴシック" charset="0"/>
              </a:rPr>
              <a:t>j</a:t>
            </a:r>
            <a:r>
              <a:rPr lang="en-US" sz="2400" dirty="0" smtClean="0">
                <a:solidFill>
                  <a:srgbClr val="FFFFFF"/>
                </a:solidFill>
                <a:latin typeface="Arial" charset="0"/>
                <a:ea typeface="ＭＳ Ｐゴシック" charset="0"/>
                <a:cs typeface="ＭＳ Ｐゴシック" charset="0"/>
              </a:rPr>
              <a:t>oint </a:t>
            </a:r>
            <a:r>
              <a:rPr lang="en-US" sz="2400" dirty="0" err="1" smtClean="0">
                <a:solidFill>
                  <a:srgbClr val="FFFFFF"/>
                </a:solidFill>
                <a:latin typeface="Arial" charset="0"/>
                <a:ea typeface="ＭＳ Ｐゴシック" charset="0"/>
                <a:cs typeface="ＭＳ Ｐゴシック" charset="0"/>
              </a:rPr>
              <a:t>PeV-EeV</a:t>
            </a:r>
            <a:endParaRPr lang="en-US" sz="2400" dirty="0">
              <a:solidFill>
                <a:srgbClr val="FFFFFF"/>
              </a:solidFill>
              <a:latin typeface="Arial" charset="0"/>
              <a:ea typeface="ＭＳ Ｐゴシック" charset="0"/>
              <a:cs typeface="ＭＳ Ｐゴシック" charset="0"/>
            </a:endParaRPr>
          </a:p>
          <a:p>
            <a:pPr defTabSz="914400" eaLnBrk="0" fontAlgn="base" hangingPunct="0">
              <a:spcBef>
                <a:spcPct val="0"/>
              </a:spcBef>
              <a:spcAft>
                <a:spcPct val="0"/>
              </a:spcAft>
            </a:pPr>
            <a:r>
              <a:rPr lang="en-US" sz="2400" dirty="0">
                <a:solidFill>
                  <a:srgbClr val="FFFFFF"/>
                </a:solidFill>
                <a:latin typeface="Arial" charset="0"/>
                <a:ea typeface="ＭＳ Ｐゴシック" charset="0"/>
                <a:cs typeface="ＭＳ Ｐゴシック" charset="0"/>
              </a:rPr>
              <a:t> </a:t>
            </a:r>
            <a:r>
              <a:rPr lang="en-US" sz="2400" dirty="0" smtClean="0">
                <a:solidFill>
                  <a:srgbClr val="FFFFFF"/>
                </a:solidFill>
                <a:latin typeface="Arial" charset="0"/>
                <a:ea typeface="ＭＳ Ｐゴシック" charset="0"/>
                <a:cs typeface="ＭＳ Ｐゴシック" charset="0"/>
              </a:rPr>
              <a:t>   search</a:t>
            </a:r>
          </a:p>
          <a:p>
            <a:pPr defTabSz="914400" eaLnBrk="0" fontAlgn="base" hangingPunct="0">
              <a:spcBef>
                <a:spcPct val="0"/>
              </a:spcBef>
              <a:spcAft>
                <a:spcPct val="0"/>
              </a:spcAft>
            </a:pPr>
            <a:endParaRPr lang="en-US" sz="2400" dirty="0" smtClean="0">
              <a:solidFill>
                <a:srgbClr val="FFFFFF"/>
              </a:solidFill>
              <a:latin typeface="Arial" charset="0"/>
              <a:ea typeface="ＭＳ Ｐゴシック" charset="0"/>
              <a:cs typeface="ＭＳ Ｐゴシック" charset="0"/>
            </a:endParaRPr>
          </a:p>
          <a:p>
            <a:pPr marL="457200" indent="-457200" defTabSz="914400" eaLnBrk="0" fontAlgn="base" hangingPunct="0">
              <a:spcBef>
                <a:spcPct val="0"/>
              </a:spcBef>
              <a:spcAft>
                <a:spcPct val="0"/>
              </a:spcAft>
              <a:buFont typeface="Arial"/>
              <a:buChar char="•"/>
            </a:pPr>
            <a:r>
              <a:rPr lang="en-US" sz="2400" dirty="0">
                <a:solidFill>
                  <a:srgbClr val="FFFFFF"/>
                </a:solidFill>
                <a:latin typeface="Arial" charset="0"/>
                <a:ea typeface="ＭＳ Ｐゴシック" charset="0"/>
                <a:cs typeface="ＭＳ Ｐゴシック" charset="0"/>
              </a:rPr>
              <a:t>u</a:t>
            </a:r>
            <a:r>
              <a:rPr lang="en-US" sz="2400" dirty="0" smtClean="0">
                <a:solidFill>
                  <a:srgbClr val="FFFFFF"/>
                </a:solidFill>
                <a:latin typeface="Arial" charset="0"/>
                <a:ea typeface="ＭＳ Ｐゴシック" charset="0"/>
                <a:cs typeface="ＭＳ Ｐゴシック" charset="0"/>
              </a:rPr>
              <a:t>ltimate beyond the SM measurement</a:t>
            </a:r>
            <a:endParaRPr lang="en-US" sz="2400" dirty="0">
              <a:solidFill>
                <a:srgbClr val="FFFFFF"/>
              </a:solidFill>
              <a:latin typeface="Arial" charset="0"/>
              <a:ea typeface="ＭＳ Ｐゴシック" charset="0"/>
              <a:cs typeface="ＭＳ Ｐゴシック" charset="0"/>
            </a:endParaRPr>
          </a:p>
          <a:p>
            <a:pPr algn="ctr" defTabSz="914400" eaLnBrk="0" fontAlgn="base" hangingPunct="0">
              <a:spcBef>
                <a:spcPct val="0"/>
              </a:spcBef>
              <a:spcAft>
                <a:spcPct val="0"/>
              </a:spcAft>
            </a:pPr>
            <a:endParaRPr lang="en-US" sz="2400" b="1" dirty="0">
              <a:solidFill>
                <a:srgbClr val="FFFFFF"/>
              </a:solidFill>
              <a:latin typeface="Arial" charset="0"/>
              <a:ea typeface="ＭＳ Ｐゴシック" charset="0"/>
              <a:cs typeface="ＭＳ Ｐゴシック" charset="0"/>
            </a:endParaRPr>
          </a:p>
        </p:txBody>
      </p:sp>
      <p:sp>
        <p:nvSpPr>
          <p:cNvPr id="16389" name="Rectangle 5"/>
          <p:cNvSpPr>
            <a:spLocks noChangeArrowheads="1"/>
          </p:cNvSpPr>
          <p:nvPr/>
        </p:nvSpPr>
        <p:spPr bwMode="auto">
          <a:xfrm>
            <a:off x="685800" y="0"/>
            <a:ext cx="3283141"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914400" eaLnBrk="0" fontAlgn="base" hangingPunct="0">
              <a:spcBef>
                <a:spcPct val="0"/>
              </a:spcBef>
              <a:spcAft>
                <a:spcPct val="0"/>
              </a:spcAft>
            </a:pPr>
            <a:r>
              <a:rPr lang="en-US" sz="2400" dirty="0">
                <a:solidFill>
                  <a:srgbClr val="000000"/>
                </a:solidFill>
                <a:latin typeface="+mj-lt"/>
                <a:ea typeface="ＭＳ Ｐゴシック" charset="0"/>
                <a:cs typeface="ＭＳ Ｐゴシック" charset="0"/>
              </a:rPr>
              <a:t>Livingston plot :</a:t>
            </a:r>
          </a:p>
          <a:p>
            <a:pPr algn="ctr" defTabSz="914400" eaLnBrk="0" fontAlgn="base" hangingPunct="0">
              <a:spcBef>
                <a:spcPct val="0"/>
              </a:spcBef>
              <a:spcAft>
                <a:spcPct val="0"/>
              </a:spcAft>
            </a:pPr>
            <a:r>
              <a:rPr lang="en-US" sz="2400" dirty="0">
                <a:solidFill>
                  <a:srgbClr val="000000"/>
                </a:solidFill>
                <a:latin typeface="+mj-lt"/>
                <a:ea typeface="ＭＳ Ｐゴシック" charset="0"/>
                <a:cs typeface="ＭＳ Ｐゴシック" charset="0"/>
              </a:rPr>
              <a:t>energy versus </a:t>
            </a:r>
            <a:r>
              <a:rPr lang="en-US" sz="2400" dirty="0" smtClean="0">
                <a:solidFill>
                  <a:srgbClr val="000000"/>
                </a:solidFill>
                <a:latin typeface="+mj-lt"/>
                <a:ea typeface="ＭＳ Ｐゴシック" charset="0"/>
                <a:cs typeface="ＭＳ Ｐゴシック" charset="0"/>
              </a:rPr>
              <a:t>year</a:t>
            </a:r>
          </a:p>
          <a:p>
            <a:pPr algn="ctr" defTabSz="914400" eaLnBrk="0" fontAlgn="base" hangingPunct="0">
              <a:spcBef>
                <a:spcPct val="0"/>
              </a:spcBef>
              <a:spcAft>
                <a:spcPct val="0"/>
              </a:spcAft>
            </a:pPr>
            <a:r>
              <a:rPr lang="en-US" sz="2400" dirty="0" smtClean="0">
                <a:solidFill>
                  <a:srgbClr val="000000"/>
                </a:solidFill>
                <a:latin typeface="+mj-lt"/>
                <a:ea typeface="ＭＳ Ｐゴシック" charset="0"/>
                <a:cs typeface="ＭＳ Ｐゴシック" charset="0"/>
              </a:rPr>
              <a:t>(</a:t>
            </a:r>
            <a:r>
              <a:rPr lang="en-US" sz="2400" dirty="0" err="1" smtClean="0">
                <a:solidFill>
                  <a:srgbClr val="000000"/>
                </a:solidFill>
                <a:latin typeface="+mj-lt"/>
                <a:ea typeface="ＭＳ Ｐゴシック" charset="0"/>
                <a:cs typeface="ＭＳ Ｐゴシック" charset="0"/>
              </a:rPr>
              <a:t>Salzberg</a:t>
            </a:r>
            <a:r>
              <a:rPr lang="en-US" sz="2400" dirty="0" smtClean="0">
                <a:solidFill>
                  <a:srgbClr val="000000"/>
                </a:solidFill>
                <a:latin typeface="+mj-lt"/>
                <a:ea typeface="ＭＳ Ｐゴシック" charset="0"/>
                <a:cs typeface="ＭＳ Ｐゴシック" charset="0"/>
              </a:rPr>
              <a:t>)</a:t>
            </a:r>
            <a:endParaRPr lang="en-US" sz="2400" dirty="0">
              <a:solidFill>
                <a:srgbClr val="000000"/>
              </a:solidFill>
              <a:latin typeface="+mj-lt"/>
              <a:ea typeface="ＭＳ Ｐゴシック" charset="0"/>
              <a:cs typeface="ＭＳ Ｐゴシック" charset="0"/>
            </a:endParaRPr>
          </a:p>
        </p:txBody>
      </p:sp>
      <p:sp>
        <p:nvSpPr>
          <p:cNvPr id="16390" name="Line 6"/>
          <p:cNvSpPr>
            <a:spLocks noChangeShapeType="1"/>
          </p:cNvSpPr>
          <p:nvPr/>
        </p:nvSpPr>
        <p:spPr bwMode="auto">
          <a:xfrm flipH="1" flipV="1">
            <a:off x="4419600" y="838200"/>
            <a:ext cx="1676400" cy="1828800"/>
          </a:xfrm>
          <a:prstGeom prst="line">
            <a:avLst/>
          </a:prstGeom>
          <a:noFill/>
          <a:ln w="381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a:endParaRPr>
          </a:p>
        </p:txBody>
      </p:sp>
      <p:sp>
        <p:nvSpPr>
          <p:cNvPr id="16391" name="Oval 7"/>
          <p:cNvSpPr>
            <a:spLocks noChangeArrowheads="1"/>
          </p:cNvSpPr>
          <p:nvPr/>
        </p:nvSpPr>
        <p:spPr bwMode="auto">
          <a:xfrm>
            <a:off x="4572000" y="76200"/>
            <a:ext cx="533400" cy="533400"/>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a:endParaRPr>
          </a:p>
        </p:txBody>
      </p:sp>
      <p:sp>
        <p:nvSpPr>
          <p:cNvPr id="16392" name="Oval 8"/>
          <p:cNvSpPr>
            <a:spLocks noChangeArrowheads="1"/>
          </p:cNvSpPr>
          <p:nvPr/>
        </p:nvSpPr>
        <p:spPr bwMode="auto">
          <a:xfrm>
            <a:off x="4267200" y="2667000"/>
            <a:ext cx="228600" cy="228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a:endParaRPr>
          </a:p>
        </p:txBody>
      </p:sp>
      <p:sp>
        <p:nvSpPr>
          <p:cNvPr id="16393" name="Oval 9"/>
          <p:cNvSpPr>
            <a:spLocks noChangeArrowheads="1"/>
          </p:cNvSpPr>
          <p:nvPr/>
        </p:nvSpPr>
        <p:spPr bwMode="auto">
          <a:xfrm>
            <a:off x="5105400" y="3352800"/>
            <a:ext cx="228600" cy="228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a:endParaRPr>
          </a:p>
        </p:txBody>
      </p:sp>
      <p:sp>
        <p:nvSpPr>
          <p:cNvPr id="16394" name="Oval 10"/>
          <p:cNvSpPr>
            <a:spLocks noChangeArrowheads="1"/>
          </p:cNvSpPr>
          <p:nvPr/>
        </p:nvSpPr>
        <p:spPr bwMode="auto">
          <a:xfrm>
            <a:off x="4572000" y="228600"/>
            <a:ext cx="228600" cy="2286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a:endParaRPr>
          </a:p>
        </p:txBody>
      </p:sp>
    </p:spTree>
    <p:extLst>
      <p:ext uri="{BB962C8B-B14F-4D97-AF65-F5344CB8AC3E}">
        <p14:creationId xmlns:p14="http://schemas.microsoft.com/office/powerpoint/2010/main" val="357942930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0800"/>
            <a:ext cx="7543800" cy="668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4856819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6" name="Picture 4" descr="lighted dom string.jpeg"/>
          <p:cNvPicPr>
            <a:picLocks noChangeAspect="1"/>
          </p:cNvPicPr>
          <p:nvPr/>
        </p:nvPicPr>
        <p:blipFill>
          <a:blip r:embed="rId3">
            <a:extLst>
              <a:ext uri="{28A0092B-C50C-407E-A947-70E740481C1C}">
                <a14:useLocalDpi xmlns:a14="http://schemas.microsoft.com/office/drawing/2010/main" val="0"/>
              </a:ext>
            </a:extLst>
          </a:blip>
          <a:srcRect l="23743" r="36513"/>
          <a:stretch>
            <a:fillRect/>
          </a:stretch>
        </p:blipFill>
        <p:spPr bwMode="auto">
          <a:xfrm>
            <a:off x="0" y="0"/>
            <a:ext cx="1863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3" name="Text Box 3"/>
          <p:cNvSpPr txBox="1">
            <a:spLocks noChangeArrowheads="1"/>
          </p:cNvSpPr>
          <p:nvPr/>
        </p:nvSpPr>
        <p:spPr bwMode="auto">
          <a:xfrm>
            <a:off x="2254601" y="617711"/>
            <a:ext cx="6776214" cy="538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eaLnBrk="0" hangingPunct="0">
              <a:defRPr>
                <a:solidFill>
                  <a:schemeClr val="tx1"/>
                </a:solidFill>
                <a:latin typeface="Arial" pitchFamily="34" charset="0"/>
                <a:ea typeface="ＭＳ Ｐゴシック" pitchFamily="34" charset="-128"/>
              </a:defRPr>
            </a:lvl5pPr>
            <a:lvl6pPr eaLnBrk="0" fontAlgn="base" hangingPunct="0">
              <a:spcBef>
                <a:spcPct val="0"/>
              </a:spcBef>
              <a:spcAft>
                <a:spcPct val="0"/>
              </a:spcAft>
              <a:defRPr>
                <a:solidFill>
                  <a:schemeClr val="tx1"/>
                </a:solidFill>
                <a:latin typeface="Arial" pitchFamily="34" charset="0"/>
                <a:ea typeface="ＭＳ Ｐゴシック" pitchFamily="34" charset="-128"/>
              </a:defRPr>
            </a:lvl6pPr>
            <a:lvl7pPr eaLnBrk="0" fontAlgn="base" hangingPunct="0">
              <a:spcBef>
                <a:spcPct val="0"/>
              </a:spcBef>
              <a:spcAft>
                <a:spcPct val="0"/>
              </a:spcAft>
              <a:defRPr>
                <a:solidFill>
                  <a:schemeClr val="tx1"/>
                </a:solidFill>
                <a:latin typeface="Arial" pitchFamily="34" charset="0"/>
                <a:ea typeface="ＭＳ Ｐゴシック" pitchFamily="34" charset="-128"/>
              </a:defRPr>
            </a:lvl7pPr>
            <a:lvl8pPr eaLnBrk="0" fontAlgn="base" hangingPunct="0">
              <a:spcBef>
                <a:spcPct val="0"/>
              </a:spcBef>
              <a:spcAft>
                <a:spcPct val="0"/>
              </a:spcAft>
              <a:defRPr>
                <a:solidFill>
                  <a:schemeClr val="tx1"/>
                </a:solidFill>
                <a:latin typeface="Arial" pitchFamily="34" charset="0"/>
                <a:ea typeface="ＭＳ Ｐゴシック" pitchFamily="34" charset="-128"/>
              </a:defRPr>
            </a:lvl8pPr>
            <a:lvl9pPr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r>
              <a:rPr lang="en-US" sz="3200" dirty="0" smtClean="0">
                <a:solidFill>
                  <a:srgbClr val="FFFFFF"/>
                </a:solidFill>
                <a:cs typeface="ＭＳ Ｐゴシック" charset="0"/>
              </a:rPr>
              <a:t>Beyond </a:t>
            </a:r>
            <a:r>
              <a:rPr lang="en-US" sz="3200" dirty="0" err="1" smtClean="0">
                <a:solidFill>
                  <a:srgbClr val="FFFFFF"/>
                </a:solidFill>
                <a:cs typeface="ＭＳ Ｐゴシック" charset="0"/>
              </a:rPr>
              <a:t>IceCube</a:t>
            </a:r>
            <a:endParaRPr lang="en-US" sz="3200" dirty="0" smtClean="0">
              <a:solidFill>
                <a:srgbClr val="FFFFFF"/>
              </a:solidFill>
              <a:cs typeface="ＭＳ Ｐゴシック" charset="0"/>
            </a:endParaRPr>
          </a:p>
          <a:p>
            <a:pPr defTabSz="914400" eaLnBrk="1" fontAlgn="base" hangingPunct="1">
              <a:spcBef>
                <a:spcPct val="0"/>
              </a:spcBef>
              <a:spcAft>
                <a:spcPct val="0"/>
              </a:spcAft>
              <a:defRPr/>
            </a:pPr>
            <a:r>
              <a:rPr lang="en-US" sz="2400" dirty="0" err="1" smtClean="0">
                <a:solidFill>
                  <a:srgbClr val="FFFFFF"/>
                </a:solidFill>
                <a:cs typeface="ＭＳ Ｐゴシック" charset="0"/>
              </a:rPr>
              <a:t>francis</a:t>
            </a:r>
            <a:r>
              <a:rPr lang="en-US" sz="2400" dirty="0" smtClean="0">
                <a:solidFill>
                  <a:srgbClr val="FFFFFF"/>
                </a:solidFill>
                <a:cs typeface="ＭＳ Ｐゴシック" charset="0"/>
              </a:rPr>
              <a:t> </a:t>
            </a:r>
            <a:r>
              <a:rPr lang="en-US" sz="2400" dirty="0" err="1" smtClean="0">
                <a:solidFill>
                  <a:srgbClr val="FFFFFF"/>
                </a:solidFill>
                <a:cs typeface="ＭＳ Ｐゴシック" charset="0"/>
              </a:rPr>
              <a:t>halzen</a:t>
            </a:r>
            <a:r>
              <a:rPr lang="en-US" sz="2400" dirty="0" smtClean="0">
                <a:solidFill>
                  <a:srgbClr val="FFFFFF"/>
                </a:solidFill>
                <a:cs typeface="ＭＳ Ｐゴシック" charset="0"/>
              </a:rPr>
              <a:t> </a:t>
            </a:r>
          </a:p>
          <a:p>
            <a:pPr defTabSz="914400" eaLnBrk="1" fontAlgn="base" hangingPunct="1">
              <a:spcBef>
                <a:spcPct val="0"/>
              </a:spcBef>
              <a:spcAft>
                <a:spcPct val="0"/>
              </a:spcAft>
              <a:defRPr/>
            </a:pPr>
            <a:endParaRPr lang="en-US" sz="2400" dirty="0" smtClean="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t</a:t>
            </a:r>
            <a:r>
              <a:rPr lang="en-US" sz="2400" dirty="0" smtClean="0">
                <a:solidFill>
                  <a:schemeClr val="bg2">
                    <a:lumMod val="65000"/>
                    <a:lumOff val="35000"/>
                  </a:schemeClr>
                </a:solidFill>
                <a:cs typeface="ＭＳ Ｐゴシック" charset="0"/>
              </a:rPr>
              <a:t>he discovery of high-energy cosmic neutrinos</a:t>
            </a:r>
          </a:p>
          <a:p>
            <a:pPr marL="342900" indent="-342900" defTabSz="914400" eaLnBrk="1" fontAlgn="base" hangingPunct="1">
              <a:spcBef>
                <a:spcPct val="0"/>
              </a:spcBef>
              <a:spcAft>
                <a:spcPct val="0"/>
              </a:spcAft>
              <a:buFont typeface="Arial" pitchFamily="34" charset="0"/>
              <a:buChar char="•"/>
              <a:defRPr/>
            </a:pPr>
            <a:endParaRPr lang="en-US" sz="2400" dirty="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w</a:t>
            </a:r>
            <a:r>
              <a:rPr lang="en-US" sz="2400" dirty="0" smtClean="0">
                <a:solidFill>
                  <a:schemeClr val="bg2">
                    <a:lumMod val="65000"/>
                    <a:lumOff val="35000"/>
                  </a:schemeClr>
                </a:solidFill>
                <a:cs typeface="ＭＳ Ｐゴシック" charset="0"/>
              </a:rPr>
              <a:t>here do they come from?</a:t>
            </a:r>
          </a:p>
          <a:p>
            <a:pPr marL="342900" indent="-342900" defTabSz="914400" eaLnBrk="1" fontAlgn="base" hangingPunct="1">
              <a:spcBef>
                <a:spcPct val="0"/>
              </a:spcBef>
              <a:spcAft>
                <a:spcPct val="0"/>
              </a:spcAft>
              <a:buFont typeface="Arial" pitchFamily="34" charset="0"/>
              <a:buChar char="•"/>
              <a:defRPr/>
            </a:pPr>
            <a:endParaRPr lang="en-US" sz="2400" dirty="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n</a:t>
            </a:r>
            <a:r>
              <a:rPr lang="en-US" sz="2400" dirty="0" smtClean="0">
                <a:solidFill>
                  <a:schemeClr val="bg2">
                    <a:lumMod val="65000"/>
                    <a:lumOff val="35000"/>
                  </a:schemeClr>
                </a:solidFill>
                <a:cs typeface="ＭＳ Ｐゴシック" charset="0"/>
              </a:rPr>
              <a:t>eutrino stars?</a:t>
            </a:r>
          </a:p>
          <a:p>
            <a:pPr marL="342900" indent="-342900" defTabSz="914400" eaLnBrk="1" fontAlgn="base" hangingPunct="1">
              <a:spcBef>
                <a:spcPct val="0"/>
              </a:spcBef>
              <a:spcAft>
                <a:spcPct val="0"/>
              </a:spcAft>
              <a:buFont typeface="Arial" pitchFamily="34" charset="0"/>
              <a:buChar char="•"/>
              <a:defRPr/>
            </a:pPr>
            <a:endParaRPr lang="en-US" sz="2400" dirty="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err="1" smtClean="0">
                <a:solidFill>
                  <a:schemeClr val="bg2">
                    <a:lumMod val="65000"/>
                    <a:lumOff val="35000"/>
                  </a:schemeClr>
                </a:solidFill>
                <a:cs typeface="ＭＳ Ｐゴシック" charset="0"/>
              </a:rPr>
              <a:t>cosmogenic</a:t>
            </a:r>
            <a:r>
              <a:rPr lang="en-US" sz="2400" dirty="0" smtClean="0">
                <a:solidFill>
                  <a:schemeClr val="bg2">
                    <a:lumMod val="65000"/>
                    <a:lumOff val="35000"/>
                  </a:schemeClr>
                </a:solidFill>
                <a:cs typeface="ＭＳ Ｐゴシック" charset="0"/>
              </a:rPr>
              <a:t> neutrinos</a:t>
            </a:r>
          </a:p>
          <a:p>
            <a:pPr marL="342900" indent="-342900" defTabSz="914400" eaLnBrk="1" fontAlgn="base" hangingPunct="1">
              <a:spcBef>
                <a:spcPct val="0"/>
              </a:spcBef>
              <a:spcAft>
                <a:spcPct val="0"/>
              </a:spcAft>
              <a:buFont typeface="Arial" pitchFamily="34" charset="0"/>
              <a:buChar char="•"/>
              <a:defRPr/>
            </a:pPr>
            <a:endParaRPr lang="en-US" sz="2400" dirty="0" smtClean="0">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cs typeface="ＭＳ Ｐゴシック" charset="0"/>
              </a:rPr>
              <a:t>beyond </a:t>
            </a:r>
            <a:r>
              <a:rPr lang="en-US" sz="2400" dirty="0" err="1">
                <a:cs typeface="ＭＳ Ｐゴシック" charset="0"/>
              </a:rPr>
              <a:t>IceCube</a:t>
            </a:r>
            <a:endParaRPr lang="en-US" sz="2000" dirty="0">
              <a:cs typeface="ＭＳ Ｐゴシック" charset="0"/>
            </a:endParaRPr>
          </a:p>
          <a:p>
            <a:pPr defTabSz="914400" eaLnBrk="1" fontAlgn="base" hangingPunct="1">
              <a:spcBef>
                <a:spcPct val="0"/>
              </a:spcBef>
              <a:spcAft>
                <a:spcPct val="0"/>
              </a:spcAft>
              <a:defRPr/>
            </a:pPr>
            <a:endParaRPr lang="en-US" sz="2400" dirty="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l</a:t>
            </a:r>
            <a:r>
              <a:rPr lang="en-US" sz="2400" dirty="0" smtClean="0">
                <a:solidFill>
                  <a:schemeClr val="bg2">
                    <a:lumMod val="65000"/>
                    <a:lumOff val="35000"/>
                  </a:schemeClr>
                </a:solidFill>
                <a:cs typeface="ＭＳ Ｐゴシック" charset="0"/>
              </a:rPr>
              <a:t>ow threshold frontier (PINGU)</a:t>
            </a:r>
          </a:p>
        </p:txBody>
      </p:sp>
      <p:sp>
        <p:nvSpPr>
          <p:cNvPr id="522244" name="Text Box 4"/>
          <p:cNvSpPr txBox="1">
            <a:spLocks noChangeArrowheads="1"/>
          </p:cNvSpPr>
          <p:nvPr/>
        </p:nvSpPr>
        <p:spPr bwMode="auto">
          <a:xfrm>
            <a:off x="6726238" y="6261100"/>
            <a:ext cx="2189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r>
              <a:rPr lang="en-US" sz="2000" smtClean="0">
                <a:solidFill>
                  <a:srgbClr val="FFFFFF"/>
                </a:solidFill>
                <a:cs typeface="ＭＳ Ｐゴシック" charset="0"/>
              </a:rPr>
              <a:t>IceCube.wisc.edu</a:t>
            </a:r>
          </a:p>
        </p:txBody>
      </p:sp>
    </p:spTree>
    <p:extLst>
      <p:ext uri="{BB962C8B-B14F-4D97-AF65-F5344CB8AC3E}">
        <p14:creationId xmlns:p14="http://schemas.microsoft.com/office/powerpoint/2010/main" val="21056159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3153" name="Object 4"/>
          <p:cNvGraphicFramePr>
            <a:graphicFrameLocks noChangeAspect="1"/>
          </p:cNvGraphicFramePr>
          <p:nvPr/>
        </p:nvGraphicFramePr>
        <p:xfrm>
          <a:off x="0" y="-1588"/>
          <a:ext cx="9144000" cy="6859588"/>
        </p:xfrm>
        <a:graphic>
          <a:graphicData uri="http://schemas.openxmlformats.org/presentationml/2006/ole">
            <mc:AlternateContent xmlns:mc="http://schemas.openxmlformats.org/markup-compatibility/2006">
              <mc:Choice xmlns:v="urn:schemas-microsoft-com:vml" Requires="v">
                <p:oleObj spid="_x0000_s17481"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7" dir="2700000" algn="ctr" rotWithShape="0">
                                <a:srgbClr val="1F497D">
                                  <a:alpha val="74997"/>
                                </a:srgbClr>
                              </a:outerShdw>
                            </a:effectLst>
                          </a14:hiddenEffects>
                        </a:ext>
                      </a:extLst>
                    </p:spPr>
                  </p:pic>
                </p:oleObj>
              </mc:Fallback>
            </mc:AlternateContent>
          </a:graphicData>
        </a:graphic>
      </p:graphicFrame>
      <p:sp>
        <p:nvSpPr>
          <p:cNvPr id="433154" name="Title 1"/>
          <p:cNvSpPr>
            <a:spLocks noGrp="1"/>
          </p:cNvSpPr>
          <p:nvPr>
            <p:ph type="title" idx="4294967295"/>
          </p:nvPr>
        </p:nvSpPr>
        <p:spPr>
          <a:xfrm>
            <a:off x="457200" y="-228600"/>
            <a:ext cx="8229600" cy="1143000"/>
          </a:xfrm>
        </p:spPr>
        <p:txBody>
          <a:bodyPr/>
          <a:lstStyle/>
          <a:p>
            <a:pPr algn="l" eaLnBrk="1" hangingPunct="1"/>
            <a:r>
              <a:rPr lang="en-US" sz="4000" dirty="0">
                <a:solidFill>
                  <a:schemeClr val="bg1"/>
                </a:solidFill>
                <a:latin typeface="Arial" charset="0"/>
                <a:ea typeface="ＭＳ Ｐゴシック" charset="0"/>
                <a:cs typeface="ＭＳ Ｐゴシック" charset="0"/>
              </a:rPr>
              <a:t>absorption length           </a:t>
            </a:r>
            <a:r>
              <a:rPr lang="en-US" sz="4000" dirty="0">
                <a:solidFill>
                  <a:schemeClr val="bg1"/>
                </a:solidFill>
                <a:latin typeface="Arial" charset="0"/>
                <a:ea typeface="ＭＳ Ｐゴシック" charset="0"/>
                <a:cs typeface="ＭＳ Ｐゴシック" charset="0"/>
                <a:sym typeface="Wingdings" charset="0"/>
              </a:rPr>
              <a:t> 220m </a:t>
            </a:r>
            <a:endParaRPr lang="en-US" sz="4000" dirty="0">
              <a:solidFill>
                <a:schemeClr val="bg1"/>
              </a:solidFill>
              <a:latin typeface="Arial" charset="0"/>
              <a:ea typeface="ＭＳ Ｐゴシック" charset="0"/>
              <a:cs typeface="ＭＳ Ｐゴシック" charset="0"/>
            </a:endParaRPr>
          </a:p>
        </p:txBody>
      </p:sp>
      <p:pic>
        <p:nvPicPr>
          <p:cNvPr id="43315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838200"/>
            <a:ext cx="8229600"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6" name="TextBox 4"/>
          <p:cNvSpPr txBox="1">
            <a:spLocks noChangeArrowheads="1"/>
          </p:cNvSpPr>
          <p:nvPr/>
        </p:nvSpPr>
        <p:spPr bwMode="auto">
          <a:xfrm>
            <a:off x="1685925" y="4876800"/>
            <a:ext cx="35036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solidFill>
                  <a:srgbClr val="000000"/>
                </a:solidFill>
              </a:rPr>
              <a:t>most transparent solid</a:t>
            </a:r>
          </a:p>
          <a:p>
            <a:pPr algn="ctr" defTabSz="914400" eaLnBrk="1" fontAlgn="base" hangingPunct="1">
              <a:spcBef>
                <a:spcPct val="0"/>
              </a:spcBef>
              <a:spcAft>
                <a:spcPct val="0"/>
              </a:spcAft>
            </a:pPr>
            <a:r>
              <a:rPr lang="en-US">
                <a:solidFill>
                  <a:srgbClr val="000000"/>
                </a:solidFill>
              </a:rPr>
              <a:t>in Nature...or laboratory</a:t>
            </a:r>
          </a:p>
        </p:txBody>
      </p:sp>
    </p:spTree>
    <p:extLst>
      <p:ext uri="{BB962C8B-B14F-4D97-AF65-F5344CB8AC3E}">
        <p14:creationId xmlns:p14="http://schemas.microsoft.com/office/powerpoint/2010/main" val="26289224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4177" name="Object 4"/>
          <p:cNvGraphicFramePr>
            <a:graphicFrameLocks noChangeAspect="1"/>
          </p:cNvGraphicFramePr>
          <p:nvPr/>
        </p:nvGraphicFramePr>
        <p:xfrm>
          <a:off x="0" y="-1588"/>
          <a:ext cx="9144000" cy="6859588"/>
        </p:xfrm>
        <a:graphic>
          <a:graphicData uri="http://schemas.openxmlformats.org/presentationml/2006/ole">
            <mc:AlternateContent xmlns:mc="http://schemas.openxmlformats.org/markup-compatibility/2006">
              <mc:Choice xmlns:v="urn:schemas-microsoft-com:vml" Requires="v">
                <p:oleObj spid="_x0000_s19529" r:id="rId4" imgW="12215873" imgH="9168254" progId="">
                  <p:embed/>
                </p:oleObj>
              </mc:Choice>
              <mc:Fallback>
                <p:oleObj r:id="rId4" imgW="12215873" imgH="9168254"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blurRad="63500" dist="38097" dir="2700000" algn="ctr" rotWithShape="0">
                                <a:srgbClr val="1F497D">
                                  <a:alpha val="74997"/>
                                </a:srgbClr>
                              </a:outerShdw>
                            </a:effectLst>
                          </a14:hiddenEffects>
                        </a:ext>
                      </a:extLst>
                    </p:spPr>
                  </p:pic>
                </p:oleObj>
              </mc:Fallback>
            </mc:AlternateContent>
          </a:graphicData>
        </a:graphic>
      </p:graphicFrame>
      <p:sp>
        <p:nvSpPr>
          <p:cNvPr id="434178" name="Title 1"/>
          <p:cNvSpPr>
            <a:spLocks noGrp="1"/>
          </p:cNvSpPr>
          <p:nvPr>
            <p:ph type="title" idx="4294967295"/>
          </p:nvPr>
        </p:nvSpPr>
        <p:spPr>
          <a:xfrm>
            <a:off x="228600" y="-228600"/>
            <a:ext cx="8229600" cy="1143000"/>
          </a:xfrm>
        </p:spPr>
        <p:txBody>
          <a:bodyPr/>
          <a:lstStyle/>
          <a:p>
            <a:pPr algn="l" eaLnBrk="1" hangingPunct="1"/>
            <a:r>
              <a:rPr lang="en-US">
                <a:latin typeface="Arial" charset="0"/>
                <a:ea typeface="ＭＳ Ｐゴシック" charset="0"/>
                <a:cs typeface="ＭＳ Ｐゴシック" charset="0"/>
              </a:rPr>
              <a:t> scattering length        </a:t>
            </a:r>
            <a:r>
              <a:rPr lang="en-US">
                <a:latin typeface="Arial" charset="0"/>
                <a:ea typeface="ＭＳ Ｐゴシック" charset="0"/>
                <a:cs typeface="ＭＳ Ｐゴシック" charset="0"/>
                <a:sym typeface="Wingdings" charset="0"/>
              </a:rPr>
              <a:t> 47m </a:t>
            </a:r>
            <a:endParaRPr lang="en-US">
              <a:latin typeface="Arial" charset="0"/>
              <a:ea typeface="ＭＳ Ｐゴシック" charset="0"/>
              <a:cs typeface="ＭＳ Ｐゴシック" charset="0"/>
            </a:endParaRPr>
          </a:p>
        </p:txBody>
      </p:sp>
      <p:pic>
        <p:nvPicPr>
          <p:cNvPr id="43417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4350" y="838200"/>
            <a:ext cx="824865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7988662"/>
      </p:ext>
    </p:extLst>
  </p:cSld>
  <p:clrMapOvr>
    <a:overrideClrMapping bg1="dk2" tx1="lt1" bg2="dk1" tx2="lt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
          <p:cNvPicPr>
            <a:picLocks noChangeAspect="1" noChangeArrowheads="1"/>
          </p:cNvPicPr>
          <p:nvPr/>
        </p:nvPicPr>
        <p:blipFill>
          <a:blip r:embed="rId2">
            <a:extLst>
              <a:ext uri="{28A0092B-C50C-407E-A947-70E740481C1C}">
                <a14:useLocalDpi xmlns:a14="http://schemas.microsoft.com/office/drawing/2010/main" val="0"/>
              </a:ext>
            </a:extLst>
          </a:blip>
          <a:srcRect t="6561" r="6487" b="1564"/>
          <a:stretch>
            <a:fillRect/>
          </a:stretch>
        </p:blipFill>
        <p:spPr bwMode="auto">
          <a:xfrm>
            <a:off x="179388" y="2325190"/>
            <a:ext cx="5961062"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feld 5"/>
          <p:cNvSpPr txBox="1">
            <a:spLocks noChangeArrowheads="1"/>
          </p:cNvSpPr>
          <p:nvPr/>
        </p:nvSpPr>
        <p:spPr bwMode="auto">
          <a:xfrm>
            <a:off x="4859338" y="1875749"/>
            <a:ext cx="1219200" cy="400050"/>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de-DE" sz="2000" dirty="0" err="1">
                <a:solidFill>
                  <a:prstClr val="black"/>
                </a:solidFill>
                <a:latin typeface="Calibri" pitchFamily="34" charset="0"/>
                <a:ea typeface="ＭＳ Ｐゴシック" charset="0"/>
                <a:cs typeface="Arial" charset="0"/>
              </a:rPr>
              <a:t>DeepCore</a:t>
            </a:r>
            <a:endParaRPr lang="de-DE" sz="2000" dirty="0">
              <a:solidFill>
                <a:prstClr val="black"/>
              </a:solidFill>
              <a:latin typeface="Calibri" pitchFamily="34" charset="0"/>
              <a:ea typeface="ＭＳ Ｐゴシック" charset="0"/>
              <a:cs typeface="Arial" charset="0"/>
            </a:endParaRPr>
          </a:p>
        </p:txBody>
      </p:sp>
      <p:sp>
        <p:nvSpPr>
          <p:cNvPr id="6149" name="Textfeld 6"/>
          <p:cNvSpPr txBox="1">
            <a:spLocks noChangeArrowheads="1"/>
          </p:cNvSpPr>
          <p:nvPr/>
        </p:nvSpPr>
        <p:spPr bwMode="auto">
          <a:xfrm>
            <a:off x="3419475" y="1858108"/>
            <a:ext cx="1020763" cy="400050"/>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de-DE" sz="2000" dirty="0" err="1">
                <a:solidFill>
                  <a:prstClr val="black"/>
                </a:solidFill>
                <a:latin typeface="Calibri" pitchFamily="34" charset="0"/>
                <a:ea typeface="ＭＳ Ｐゴシック" charset="0"/>
                <a:cs typeface="Arial" charset="0"/>
              </a:rPr>
              <a:t>IceCube</a:t>
            </a:r>
            <a:endParaRPr lang="de-DE" sz="2000" dirty="0">
              <a:solidFill>
                <a:prstClr val="black"/>
              </a:solidFill>
              <a:latin typeface="Calibri" pitchFamily="34" charset="0"/>
              <a:ea typeface="ＭＳ Ｐゴシック" charset="0"/>
              <a:cs typeface="Arial" charset="0"/>
            </a:endParaRPr>
          </a:p>
        </p:txBody>
      </p:sp>
      <p:sp>
        <p:nvSpPr>
          <p:cNvPr id="6150" name="Textfeld 7"/>
          <p:cNvSpPr txBox="1">
            <a:spLocks noChangeArrowheads="1"/>
          </p:cNvSpPr>
          <p:nvPr/>
        </p:nvSpPr>
        <p:spPr bwMode="auto">
          <a:xfrm>
            <a:off x="1042988" y="1854576"/>
            <a:ext cx="2148219" cy="400110"/>
          </a:xfrm>
          <a:prstGeom prst="rect">
            <a:avLst/>
          </a:prstGeom>
          <a:noFill/>
          <a:ln w="9525">
            <a:noFill/>
            <a:miter lim="800000"/>
            <a:headEnd/>
            <a:tailEnd/>
          </a:ln>
        </p:spPr>
        <p:txBody>
          <a:bodyPr wrap="none">
            <a:spAutoFit/>
          </a:bodyPr>
          <a:lstStyle/>
          <a:p>
            <a:pPr defTabSz="914400" fontAlgn="base">
              <a:spcBef>
                <a:spcPct val="0"/>
              </a:spcBef>
              <a:spcAft>
                <a:spcPct val="0"/>
              </a:spcAft>
              <a:defRPr/>
            </a:pPr>
            <a:r>
              <a:rPr lang="de-DE" sz="2000" dirty="0" err="1" smtClean="0">
                <a:solidFill>
                  <a:prstClr val="black"/>
                </a:solidFill>
                <a:latin typeface="Calibri" pitchFamily="34" charset="0"/>
                <a:ea typeface="ＭＳ Ｐゴシック" charset="0"/>
                <a:cs typeface="Arial" charset="0"/>
              </a:rPr>
              <a:t>NGIceCube</a:t>
            </a:r>
            <a:r>
              <a:rPr lang="de-DE" sz="2000" dirty="0" smtClean="0">
                <a:solidFill>
                  <a:prstClr val="black"/>
                </a:solidFill>
                <a:latin typeface="Calibri" pitchFamily="34" charset="0"/>
                <a:ea typeface="ＭＳ Ｐゴシック" charset="0"/>
                <a:cs typeface="Arial" charset="0"/>
              </a:rPr>
              <a:t> </a:t>
            </a:r>
            <a:r>
              <a:rPr lang="de-DE" sz="2000" dirty="0">
                <a:solidFill>
                  <a:prstClr val="black"/>
                </a:solidFill>
                <a:latin typeface="Calibri" pitchFamily="34" charset="0"/>
                <a:ea typeface="ＭＳ Ｐゴシック" charset="0"/>
                <a:cs typeface="Arial" charset="0"/>
              </a:rPr>
              <a:t>(1/2/3)</a:t>
            </a:r>
          </a:p>
        </p:txBody>
      </p:sp>
      <p:cxnSp>
        <p:nvCxnSpPr>
          <p:cNvPr id="10" name="Gerade Verbindung mit Pfeil 9"/>
          <p:cNvCxnSpPr>
            <a:stCxn id="6148" idx="2"/>
          </p:cNvCxnSpPr>
          <p:nvPr/>
        </p:nvCxnSpPr>
        <p:spPr>
          <a:xfrm rot="5400000">
            <a:off x="4716463" y="2418674"/>
            <a:ext cx="89535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Gerade Verbindung mit Pfeil 11"/>
          <p:cNvCxnSpPr/>
          <p:nvPr/>
        </p:nvCxnSpPr>
        <p:spPr>
          <a:xfrm rot="16200000" flipH="1">
            <a:off x="1575594" y="2520156"/>
            <a:ext cx="1152525" cy="2333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a:off x="3835400" y="1989138"/>
            <a:ext cx="881063" cy="647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154" name="Rectangle 1"/>
          <p:cNvSpPr>
            <a:spLocks noChangeArrowheads="1"/>
          </p:cNvSpPr>
          <p:nvPr/>
        </p:nvSpPr>
        <p:spPr bwMode="auto">
          <a:xfrm>
            <a:off x="6084888" y="2460128"/>
            <a:ext cx="2987675" cy="3970337"/>
          </a:xfrm>
          <a:prstGeom prst="rect">
            <a:avLst/>
          </a:prstGeom>
          <a:noFill/>
          <a:ln w="9525">
            <a:noFill/>
            <a:miter lim="800000"/>
            <a:headEnd/>
            <a:tailEnd/>
          </a:ln>
        </p:spPr>
        <p:txBody>
          <a:bodyPr anchor="ctr">
            <a:spAutoFit/>
          </a:bodyPr>
          <a:lstStyle/>
          <a:p>
            <a:pPr marL="342900" indent="-342900" defTabSz="914400" fontAlgn="base">
              <a:spcBef>
                <a:spcPct val="0"/>
              </a:spcBef>
              <a:spcAft>
                <a:spcPct val="0"/>
              </a:spcAft>
              <a:defRPr/>
            </a:pPr>
            <a:r>
              <a:rPr lang="de-DE" b="1" dirty="0" err="1">
                <a:solidFill>
                  <a:prstClr val="black"/>
                </a:solidFill>
                <a:latin typeface="Arial Unicode MS" pitchFamily="34" charset="-128"/>
                <a:ea typeface="ＭＳ Ｐゴシック" charset="0"/>
                <a:cs typeface="Arial" charset="0"/>
              </a:rPr>
              <a:t>Spacing</a:t>
            </a:r>
            <a:r>
              <a:rPr lang="de-DE" b="1" dirty="0">
                <a:solidFill>
                  <a:prstClr val="black"/>
                </a:solidFill>
                <a:latin typeface="Arial Unicode MS" pitchFamily="34" charset="-128"/>
                <a:ea typeface="ＭＳ Ｐゴシック" charset="0"/>
                <a:cs typeface="Arial" charset="0"/>
              </a:rPr>
              <a:t> 1  </a:t>
            </a:r>
            <a:r>
              <a:rPr lang="de-DE" dirty="0">
                <a:solidFill>
                  <a:prstClr val="black"/>
                </a:solidFill>
                <a:latin typeface="Arial Unicode MS" pitchFamily="34" charset="-128"/>
                <a:ea typeface="ＭＳ Ｐゴシック" charset="0"/>
                <a:cs typeface="Arial" charset="0"/>
              </a:rPr>
              <a:t>(</a:t>
            </a:r>
            <a:r>
              <a:rPr lang="de-DE" dirty="0">
                <a:solidFill>
                  <a:srgbClr val="0070C0"/>
                </a:solidFill>
                <a:latin typeface="Arial Unicode MS" pitchFamily="34" charset="-128"/>
                <a:ea typeface="ＭＳ Ｐゴシック" charset="0"/>
                <a:cs typeface="Arial" charset="0"/>
              </a:rPr>
              <a:t>120m</a:t>
            </a:r>
            <a:r>
              <a:rPr lang="de-DE" dirty="0">
                <a:solidFill>
                  <a:prstClr val="black"/>
                </a:solidFill>
                <a:latin typeface="Arial Unicode MS" pitchFamily="34" charset="-128"/>
                <a:ea typeface="ＭＳ Ｐゴシック" charset="0"/>
                <a:cs typeface="Arial" charset="0"/>
              </a:rPr>
              <a:t>): </a:t>
            </a:r>
            <a:r>
              <a:rPr lang="de-DE" dirty="0" err="1">
                <a:solidFill>
                  <a:prstClr val="black"/>
                </a:solidFill>
                <a:latin typeface="Arial Unicode MS" pitchFamily="34" charset="-128"/>
                <a:ea typeface="ＭＳ Ｐゴシック" charset="0"/>
                <a:cs typeface="Arial" charset="0"/>
              </a:rPr>
              <a:t>IceCube</a:t>
            </a:r>
            <a:r>
              <a:rPr lang="de-DE" dirty="0">
                <a:solidFill>
                  <a:prstClr val="black"/>
                </a:solidFill>
                <a:latin typeface="Arial Unicode MS" pitchFamily="34" charset="-128"/>
                <a:ea typeface="ＭＳ Ｐゴシック" charset="0"/>
                <a:cs typeface="Arial" charset="0"/>
              </a:rPr>
              <a:t> (1 km</a:t>
            </a:r>
            <a:r>
              <a:rPr lang="de-DE" baseline="30000" dirty="0">
                <a:solidFill>
                  <a:prstClr val="black"/>
                </a:solidFill>
                <a:latin typeface="Arial Unicode MS" pitchFamily="34" charset="-128"/>
                <a:ea typeface="ＭＳ Ｐゴシック" charset="0"/>
                <a:cs typeface="Arial" charset="0"/>
              </a:rPr>
              <a:t>3</a:t>
            </a:r>
            <a:r>
              <a:rPr lang="de-DE" dirty="0">
                <a:solidFill>
                  <a:prstClr val="black"/>
                </a:solidFill>
                <a:latin typeface="Arial Unicode MS" pitchFamily="34" charset="-128"/>
                <a:ea typeface="ＭＳ Ｐゴシック" charset="0"/>
                <a:cs typeface="Arial" charset="0"/>
              </a:rPr>
              <a:t>) </a:t>
            </a:r>
            <a:br>
              <a:rPr lang="de-DE" dirty="0">
                <a:solidFill>
                  <a:prstClr val="black"/>
                </a:solidFill>
                <a:latin typeface="Arial Unicode MS" pitchFamily="34" charset="-128"/>
                <a:ea typeface="ＭＳ Ｐゴシック" charset="0"/>
                <a:cs typeface="Arial" charset="0"/>
              </a:rPr>
            </a:br>
            <a:r>
              <a:rPr lang="de-DE" dirty="0">
                <a:solidFill>
                  <a:prstClr val="black"/>
                </a:solidFill>
                <a:latin typeface="Arial Unicode MS" pitchFamily="34" charset="-128"/>
                <a:ea typeface="ＭＳ Ｐゴシック" charset="0"/>
                <a:cs typeface="Arial" charset="0"/>
              </a:rPr>
              <a:t>+ 98 </a:t>
            </a:r>
            <a:r>
              <a:rPr lang="de-DE" dirty="0" err="1">
                <a:solidFill>
                  <a:prstClr val="black"/>
                </a:solidFill>
                <a:latin typeface="Arial Unicode MS" pitchFamily="34" charset="-128"/>
                <a:ea typeface="ＭＳ Ｐゴシック" charset="0"/>
                <a:cs typeface="Arial" charset="0"/>
              </a:rPr>
              <a:t>strings</a:t>
            </a:r>
            <a:r>
              <a:rPr lang="de-DE" dirty="0">
                <a:solidFill>
                  <a:prstClr val="black"/>
                </a:solidFill>
                <a:latin typeface="Arial Unicode MS" pitchFamily="34" charset="-128"/>
                <a:ea typeface="ＭＳ Ｐゴシック" charset="0"/>
                <a:cs typeface="Arial" charset="0"/>
              </a:rPr>
              <a:t> (1,3 km</a:t>
            </a:r>
            <a:r>
              <a:rPr lang="de-DE" baseline="30000" dirty="0">
                <a:solidFill>
                  <a:prstClr val="black"/>
                </a:solidFill>
                <a:latin typeface="Arial Unicode MS" pitchFamily="34" charset="-128"/>
                <a:ea typeface="ＭＳ Ｐゴシック" charset="0"/>
                <a:cs typeface="Arial" charset="0"/>
              </a:rPr>
              <a:t>3</a:t>
            </a:r>
            <a:r>
              <a:rPr lang="de-DE" dirty="0">
                <a:solidFill>
                  <a:prstClr val="black"/>
                </a:solidFill>
                <a:latin typeface="Arial Unicode MS" pitchFamily="34" charset="-128"/>
                <a:ea typeface="ＭＳ Ｐゴシック" charset="0"/>
                <a:cs typeface="Arial" charset="0"/>
              </a:rPr>
              <a:t>) </a:t>
            </a:r>
            <a:br>
              <a:rPr lang="de-DE" dirty="0">
                <a:solidFill>
                  <a:prstClr val="black"/>
                </a:solidFill>
                <a:latin typeface="Arial Unicode MS" pitchFamily="34" charset="-128"/>
                <a:ea typeface="ＭＳ Ｐゴシック" charset="0"/>
                <a:cs typeface="Arial" charset="0"/>
              </a:rPr>
            </a:br>
            <a:r>
              <a:rPr lang="de-DE" dirty="0">
                <a:solidFill>
                  <a:srgbClr val="FF0000"/>
                </a:solidFill>
                <a:latin typeface="Arial Unicode MS" pitchFamily="34" charset="-128"/>
                <a:ea typeface="ＭＳ Ｐゴシック" charset="0"/>
                <a:cs typeface="Arial" charset="0"/>
              </a:rPr>
              <a:t>= 2,3 km</a:t>
            </a:r>
            <a:r>
              <a:rPr lang="de-DE" baseline="30000" dirty="0">
                <a:solidFill>
                  <a:srgbClr val="FF0000"/>
                </a:solidFill>
                <a:latin typeface="Arial Unicode MS" pitchFamily="34" charset="-128"/>
                <a:ea typeface="ＭＳ Ｐゴシック" charset="0"/>
                <a:cs typeface="Arial" charset="0"/>
              </a:rPr>
              <a:t>3</a:t>
            </a:r>
            <a:r>
              <a:rPr lang="de-DE" dirty="0">
                <a:solidFill>
                  <a:srgbClr val="FF0000"/>
                </a:solidFill>
                <a:latin typeface="Arial Unicode MS" pitchFamily="34" charset="-128"/>
                <a:ea typeface="ＭＳ Ｐゴシック" charset="0"/>
                <a:cs typeface="Arial" charset="0"/>
              </a:rPr>
              <a:t> </a:t>
            </a:r>
          </a:p>
          <a:p>
            <a:pPr marL="342900" indent="-342900" defTabSz="914400" fontAlgn="base">
              <a:spcBef>
                <a:spcPct val="0"/>
              </a:spcBef>
              <a:spcAft>
                <a:spcPct val="0"/>
              </a:spcAft>
              <a:defRPr/>
            </a:pPr>
            <a:endParaRPr lang="de-DE" dirty="0">
              <a:solidFill>
                <a:prstClr val="black"/>
              </a:solidFill>
              <a:latin typeface="Arial Unicode MS" pitchFamily="34" charset="-128"/>
              <a:ea typeface="ＭＳ Ｐゴシック" charset="0"/>
              <a:cs typeface="Arial" charset="0"/>
            </a:endParaRPr>
          </a:p>
          <a:p>
            <a:pPr marL="342900" indent="-342900" defTabSz="914400" fontAlgn="base">
              <a:spcBef>
                <a:spcPct val="0"/>
              </a:spcBef>
              <a:spcAft>
                <a:spcPct val="0"/>
              </a:spcAft>
              <a:defRPr/>
            </a:pPr>
            <a:r>
              <a:rPr lang="de-DE" b="1" dirty="0" err="1">
                <a:solidFill>
                  <a:prstClr val="black"/>
                </a:solidFill>
                <a:latin typeface="Arial Unicode MS" pitchFamily="34" charset="-128"/>
                <a:ea typeface="ＭＳ Ｐゴシック" charset="0"/>
                <a:cs typeface="Arial" charset="0"/>
              </a:rPr>
              <a:t>Spacing</a:t>
            </a:r>
            <a:r>
              <a:rPr lang="de-DE" b="1" dirty="0">
                <a:solidFill>
                  <a:prstClr val="black"/>
                </a:solidFill>
                <a:latin typeface="Arial Unicode MS" pitchFamily="34" charset="-128"/>
                <a:ea typeface="ＭＳ Ｐゴシック" charset="0"/>
                <a:cs typeface="Arial" charset="0"/>
              </a:rPr>
              <a:t> 2</a:t>
            </a:r>
            <a:r>
              <a:rPr lang="de-DE" dirty="0">
                <a:solidFill>
                  <a:prstClr val="black"/>
                </a:solidFill>
                <a:latin typeface="Arial Unicode MS" pitchFamily="34" charset="-128"/>
                <a:ea typeface="ＭＳ Ｐゴシック" charset="0"/>
                <a:cs typeface="Arial" charset="0"/>
              </a:rPr>
              <a:t> (</a:t>
            </a:r>
            <a:r>
              <a:rPr lang="de-DE" dirty="0">
                <a:solidFill>
                  <a:srgbClr val="0070C0"/>
                </a:solidFill>
                <a:latin typeface="Arial Unicode MS" pitchFamily="34" charset="-128"/>
                <a:ea typeface="ＭＳ Ｐゴシック" charset="0"/>
                <a:cs typeface="Arial" charset="0"/>
              </a:rPr>
              <a:t>240m</a:t>
            </a:r>
            <a:r>
              <a:rPr lang="de-DE" dirty="0">
                <a:solidFill>
                  <a:prstClr val="black"/>
                </a:solidFill>
                <a:latin typeface="Arial Unicode MS" pitchFamily="34" charset="-128"/>
                <a:ea typeface="ＭＳ Ｐゴシック" charset="0"/>
                <a:cs typeface="Arial" charset="0"/>
              </a:rPr>
              <a:t>): </a:t>
            </a:r>
            <a:br>
              <a:rPr lang="de-DE" dirty="0">
                <a:solidFill>
                  <a:prstClr val="black"/>
                </a:solidFill>
                <a:latin typeface="Arial Unicode MS" pitchFamily="34" charset="-128"/>
                <a:ea typeface="ＭＳ Ｐゴシック" charset="0"/>
                <a:cs typeface="Arial" charset="0"/>
              </a:rPr>
            </a:br>
            <a:r>
              <a:rPr lang="de-DE" dirty="0" err="1">
                <a:solidFill>
                  <a:prstClr val="black"/>
                </a:solidFill>
                <a:latin typeface="Arial Unicode MS" pitchFamily="34" charset="-128"/>
                <a:ea typeface="ＭＳ Ｐゴシック" charset="0"/>
                <a:cs typeface="Arial" charset="0"/>
              </a:rPr>
              <a:t>IceCube</a:t>
            </a:r>
            <a:r>
              <a:rPr lang="de-DE" dirty="0">
                <a:solidFill>
                  <a:prstClr val="black"/>
                </a:solidFill>
                <a:latin typeface="Arial Unicode MS" pitchFamily="34" charset="-128"/>
                <a:ea typeface="ＭＳ Ｐゴシック" charset="0"/>
                <a:cs typeface="Arial" charset="0"/>
              </a:rPr>
              <a:t>  (1 km</a:t>
            </a:r>
            <a:r>
              <a:rPr lang="de-DE" baseline="30000" dirty="0">
                <a:solidFill>
                  <a:prstClr val="black"/>
                </a:solidFill>
                <a:latin typeface="Arial Unicode MS" pitchFamily="34" charset="-128"/>
                <a:ea typeface="ＭＳ Ｐゴシック" charset="0"/>
                <a:cs typeface="Arial" charset="0"/>
              </a:rPr>
              <a:t>3</a:t>
            </a:r>
            <a:r>
              <a:rPr lang="de-DE" dirty="0">
                <a:solidFill>
                  <a:prstClr val="black"/>
                </a:solidFill>
                <a:latin typeface="Arial Unicode MS" pitchFamily="34" charset="-128"/>
                <a:ea typeface="ＭＳ Ｐゴシック" charset="0"/>
                <a:cs typeface="Arial" charset="0"/>
              </a:rPr>
              <a:t>)  </a:t>
            </a:r>
            <a:br>
              <a:rPr lang="de-DE" dirty="0">
                <a:solidFill>
                  <a:prstClr val="black"/>
                </a:solidFill>
                <a:latin typeface="Arial Unicode MS" pitchFamily="34" charset="-128"/>
                <a:ea typeface="ＭＳ Ｐゴシック" charset="0"/>
                <a:cs typeface="Arial" charset="0"/>
              </a:rPr>
            </a:br>
            <a:r>
              <a:rPr lang="de-DE" dirty="0">
                <a:solidFill>
                  <a:prstClr val="black"/>
                </a:solidFill>
                <a:latin typeface="Arial Unicode MS" pitchFamily="34" charset="-128"/>
                <a:ea typeface="ＭＳ Ｐゴシック" charset="0"/>
                <a:cs typeface="Arial" charset="0"/>
              </a:rPr>
              <a:t>+ 99 </a:t>
            </a:r>
            <a:r>
              <a:rPr lang="de-DE" dirty="0" err="1">
                <a:solidFill>
                  <a:prstClr val="black"/>
                </a:solidFill>
                <a:latin typeface="Arial Unicode MS" pitchFamily="34" charset="-128"/>
                <a:ea typeface="ＭＳ Ｐゴシック" charset="0"/>
                <a:cs typeface="Arial" charset="0"/>
              </a:rPr>
              <a:t>strings</a:t>
            </a:r>
            <a:r>
              <a:rPr lang="de-DE" dirty="0">
                <a:solidFill>
                  <a:prstClr val="black"/>
                </a:solidFill>
                <a:latin typeface="Arial Unicode MS" pitchFamily="34" charset="-128"/>
                <a:ea typeface="ＭＳ Ｐゴシック" charset="0"/>
                <a:cs typeface="Arial" charset="0"/>
              </a:rPr>
              <a:t> (5,3 km</a:t>
            </a:r>
            <a:r>
              <a:rPr lang="de-DE" baseline="30000" dirty="0">
                <a:solidFill>
                  <a:prstClr val="black"/>
                </a:solidFill>
                <a:latin typeface="Arial Unicode MS" pitchFamily="34" charset="-128"/>
                <a:ea typeface="ＭＳ Ｐゴシック" charset="0"/>
                <a:cs typeface="Arial" charset="0"/>
              </a:rPr>
              <a:t>3</a:t>
            </a:r>
            <a:r>
              <a:rPr lang="de-DE" dirty="0">
                <a:solidFill>
                  <a:prstClr val="black"/>
                </a:solidFill>
                <a:latin typeface="Arial Unicode MS" pitchFamily="34" charset="-128"/>
                <a:ea typeface="ＭＳ Ｐゴシック" charset="0"/>
                <a:cs typeface="Arial" charset="0"/>
              </a:rPr>
              <a:t>) </a:t>
            </a:r>
            <a:br>
              <a:rPr lang="de-DE" dirty="0">
                <a:solidFill>
                  <a:prstClr val="black"/>
                </a:solidFill>
                <a:latin typeface="Arial Unicode MS" pitchFamily="34" charset="-128"/>
                <a:ea typeface="ＭＳ Ｐゴシック" charset="0"/>
                <a:cs typeface="Arial" charset="0"/>
              </a:rPr>
            </a:br>
            <a:r>
              <a:rPr lang="de-DE" dirty="0">
                <a:solidFill>
                  <a:srgbClr val="FF0000"/>
                </a:solidFill>
                <a:latin typeface="Arial Unicode MS" pitchFamily="34" charset="-128"/>
                <a:ea typeface="ＭＳ Ｐゴシック" charset="0"/>
                <a:cs typeface="Arial" charset="0"/>
              </a:rPr>
              <a:t>= 6,3 km</a:t>
            </a:r>
            <a:r>
              <a:rPr lang="de-DE" baseline="30000" dirty="0">
                <a:solidFill>
                  <a:srgbClr val="FF0000"/>
                </a:solidFill>
                <a:latin typeface="Arial Unicode MS" pitchFamily="34" charset="-128"/>
                <a:ea typeface="ＭＳ Ｐゴシック" charset="0"/>
                <a:cs typeface="Arial" charset="0"/>
              </a:rPr>
              <a:t>3</a:t>
            </a:r>
            <a:r>
              <a:rPr lang="de-DE" dirty="0">
                <a:solidFill>
                  <a:srgbClr val="FF0000"/>
                </a:solidFill>
                <a:latin typeface="Arial Unicode MS" pitchFamily="34" charset="-128"/>
                <a:ea typeface="ＭＳ Ｐゴシック" charset="0"/>
                <a:cs typeface="Arial" charset="0"/>
              </a:rPr>
              <a:t> </a:t>
            </a:r>
          </a:p>
          <a:p>
            <a:pPr marL="342900" indent="-342900" defTabSz="914400" fontAlgn="base">
              <a:spcBef>
                <a:spcPct val="0"/>
              </a:spcBef>
              <a:spcAft>
                <a:spcPct val="0"/>
              </a:spcAft>
              <a:defRPr/>
            </a:pPr>
            <a:endParaRPr lang="de-DE" dirty="0">
              <a:solidFill>
                <a:prstClr val="black"/>
              </a:solidFill>
              <a:latin typeface="Arial Unicode MS" pitchFamily="34" charset="-128"/>
              <a:ea typeface="ＭＳ Ｐゴシック" charset="0"/>
              <a:cs typeface="Arial" charset="0"/>
            </a:endParaRPr>
          </a:p>
          <a:p>
            <a:pPr marL="342900" indent="-342900" defTabSz="914400" fontAlgn="base">
              <a:spcBef>
                <a:spcPct val="0"/>
              </a:spcBef>
              <a:spcAft>
                <a:spcPct val="0"/>
              </a:spcAft>
              <a:defRPr/>
            </a:pPr>
            <a:r>
              <a:rPr lang="de-DE" b="1" dirty="0" err="1">
                <a:solidFill>
                  <a:prstClr val="black"/>
                </a:solidFill>
                <a:latin typeface="Arial Unicode MS" pitchFamily="34" charset="-128"/>
                <a:ea typeface="ＭＳ Ｐゴシック" charset="0"/>
                <a:cs typeface="Arial" charset="0"/>
              </a:rPr>
              <a:t>Spacing</a:t>
            </a:r>
            <a:r>
              <a:rPr lang="de-DE" b="1" dirty="0">
                <a:solidFill>
                  <a:prstClr val="black"/>
                </a:solidFill>
                <a:latin typeface="Arial Unicode MS" pitchFamily="34" charset="-128"/>
                <a:ea typeface="ＭＳ Ｐゴシック" charset="0"/>
                <a:cs typeface="Arial" charset="0"/>
              </a:rPr>
              <a:t> 3</a:t>
            </a:r>
            <a:r>
              <a:rPr lang="de-DE" dirty="0">
                <a:solidFill>
                  <a:prstClr val="black"/>
                </a:solidFill>
                <a:latin typeface="Arial Unicode MS" pitchFamily="34" charset="-128"/>
                <a:ea typeface="ＭＳ Ｐゴシック" charset="0"/>
                <a:cs typeface="Arial" charset="0"/>
              </a:rPr>
              <a:t> (</a:t>
            </a:r>
            <a:r>
              <a:rPr lang="de-DE" dirty="0">
                <a:solidFill>
                  <a:srgbClr val="0070C0"/>
                </a:solidFill>
                <a:latin typeface="Arial Unicode MS" pitchFamily="34" charset="-128"/>
                <a:ea typeface="ＭＳ Ｐゴシック" charset="0"/>
                <a:cs typeface="Arial" charset="0"/>
              </a:rPr>
              <a:t>360m</a:t>
            </a:r>
            <a:r>
              <a:rPr lang="de-DE" dirty="0">
                <a:solidFill>
                  <a:prstClr val="black"/>
                </a:solidFill>
                <a:latin typeface="Arial Unicode MS" pitchFamily="34" charset="-128"/>
                <a:ea typeface="ＭＳ Ｐゴシック" charset="0"/>
                <a:cs typeface="Arial" charset="0"/>
              </a:rPr>
              <a:t>): </a:t>
            </a:r>
            <a:br>
              <a:rPr lang="de-DE" dirty="0">
                <a:solidFill>
                  <a:prstClr val="black"/>
                </a:solidFill>
                <a:latin typeface="Arial Unicode MS" pitchFamily="34" charset="-128"/>
                <a:ea typeface="ＭＳ Ｐゴシック" charset="0"/>
                <a:cs typeface="Arial" charset="0"/>
              </a:rPr>
            </a:br>
            <a:r>
              <a:rPr lang="de-DE" dirty="0" err="1">
                <a:solidFill>
                  <a:prstClr val="black"/>
                </a:solidFill>
                <a:latin typeface="Arial Unicode MS" pitchFamily="34" charset="-128"/>
                <a:ea typeface="ＭＳ Ｐゴシック" charset="0"/>
                <a:cs typeface="Arial" charset="0"/>
              </a:rPr>
              <a:t>IceCube</a:t>
            </a:r>
            <a:r>
              <a:rPr lang="de-DE" dirty="0">
                <a:solidFill>
                  <a:prstClr val="black"/>
                </a:solidFill>
                <a:latin typeface="Arial Unicode MS" pitchFamily="34" charset="-128"/>
                <a:ea typeface="ＭＳ Ｐゴシック" charset="0"/>
                <a:cs typeface="Arial" charset="0"/>
              </a:rPr>
              <a:t>  (1 km</a:t>
            </a:r>
            <a:r>
              <a:rPr lang="de-DE" baseline="30000" dirty="0">
                <a:solidFill>
                  <a:prstClr val="black"/>
                </a:solidFill>
                <a:latin typeface="Arial Unicode MS" pitchFamily="34" charset="-128"/>
                <a:ea typeface="ＭＳ Ｐゴシック" charset="0"/>
                <a:cs typeface="Arial" charset="0"/>
              </a:rPr>
              <a:t>3</a:t>
            </a:r>
            <a:r>
              <a:rPr lang="de-DE" dirty="0">
                <a:solidFill>
                  <a:prstClr val="black"/>
                </a:solidFill>
                <a:latin typeface="Arial Unicode MS" pitchFamily="34" charset="-128"/>
                <a:ea typeface="ＭＳ Ｐゴシック" charset="0"/>
                <a:cs typeface="Arial" charset="0"/>
              </a:rPr>
              <a:t>) </a:t>
            </a:r>
            <a:br>
              <a:rPr lang="de-DE" dirty="0">
                <a:solidFill>
                  <a:prstClr val="black"/>
                </a:solidFill>
                <a:latin typeface="Arial Unicode MS" pitchFamily="34" charset="-128"/>
                <a:ea typeface="ＭＳ Ｐゴシック" charset="0"/>
                <a:cs typeface="Arial" charset="0"/>
              </a:rPr>
            </a:br>
            <a:r>
              <a:rPr lang="de-DE" dirty="0">
                <a:solidFill>
                  <a:prstClr val="black"/>
                </a:solidFill>
                <a:latin typeface="Arial Unicode MS" pitchFamily="34" charset="-128"/>
                <a:ea typeface="ＭＳ Ｐゴシック" charset="0"/>
                <a:cs typeface="Arial" charset="0"/>
              </a:rPr>
              <a:t>+ 95 </a:t>
            </a:r>
            <a:r>
              <a:rPr lang="de-DE" dirty="0" err="1">
                <a:solidFill>
                  <a:prstClr val="black"/>
                </a:solidFill>
                <a:latin typeface="Arial Unicode MS" pitchFamily="34" charset="-128"/>
                <a:ea typeface="ＭＳ Ｐゴシック" charset="0"/>
                <a:cs typeface="Arial" charset="0"/>
              </a:rPr>
              <a:t>strings</a:t>
            </a:r>
            <a:r>
              <a:rPr lang="de-DE" dirty="0">
                <a:solidFill>
                  <a:prstClr val="black"/>
                </a:solidFill>
                <a:latin typeface="Arial Unicode MS" pitchFamily="34" charset="-128"/>
                <a:ea typeface="ＭＳ Ｐゴシック" charset="0"/>
                <a:cs typeface="Arial" charset="0"/>
              </a:rPr>
              <a:t> (11,6 km</a:t>
            </a:r>
            <a:r>
              <a:rPr lang="de-DE" baseline="30000" dirty="0">
                <a:solidFill>
                  <a:prstClr val="black"/>
                </a:solidFill>
                <a:latin typeface="Arial Unicode MS" pitchFamily="34" charset="-128"/>
                <a:ea typeface="ＭＳ Ｐゴシック" charset="0"/>
                <a:cs typeface="Arial" charset="0"/>
              </a:rPr>
              <a:t>3</a:t>
            </a:r>
            <a:r>
              <a:rPr lang="de-DE" dirty="0">
                <a:solidFill>
                  <a:prstClr val="black"/>
                </a:solidFill>
                <a:latin typeface="Arial Unicode MS" pitchFamily="34" charset="-128"/>
                <a:ea typeface="ＭＳ Ｐゴシック" charset="0"/>
                <a:cs typeface="Arial" charset="0"/>
              </a:rPr>
              <a:t>) </a:t>
            </a:r>
            <a:br>
              <a:rPr lang="de-DE" dirty="0">
                <a:solidFill>
                  <a:prstClr val="black"/>
                </a:solidFill>
                <a:latin typeface="Arial Unicode MS" pitchFamily="34" charset="-128"/>
                <a:ea typeface="ＭＳ Ｐゴシック" charset="0"/>
                <a:cs typeface="Arial" charset="0"/>
              </a:rPr>
            </a:br>
            <a:r>
              <a:rPr lang="de-DE" dirty="0">
                <a:solidFill>
                  <a:srgbClr val="FF0000"/>
                </a:solidFill>
                <a:latin typeface="Arial Unicode MS" pitchFamily="34" charset="-128"/>
                <a:ea typeface="ＭＳ Ｐゴシック" charset="0"/>
                <a:cs typeface="Arial" charset="0"/>
              </a:rPr>
              <a:t>= 12,6 km</a:t>
            </a:r>
            <a:r>
              <a:rPr lang="de-DE" baseline="30000" dirty="0">
                <a:solidFill>
                  <a:srgbClr val="FF0000"/>
                </a:solidFill>
                <a:latin typeface="Arial Unicode MS" pitchFamily="34" charset="-128"/>
                <a:ea typeface="ＭＳ Ｐゴシック" charset="0"/>
                <a:cs typeface="Arial" charset="0"/>
              </a:rPr>
              <a:t>3</a:t>
            </a:r>
            <a:r>
              <a:rPr lang="de-DE" dirty="0">
                <a:solidFill>
                  <a:srgbClr val="FF0000"/>
                </a:solidFill>
                <a:latin typeface="Arial Unicode MS" pitchFamily="34" charset="-128"/>
                <a:ea typeface="ＭＳ Ｐゴシック" charset="0"/>
                <a:cs typeface="Arial" charset="0"/>
              </a:rPr>
              <a:t> </a:t>
            </a:r>
            <a:endParaRPr lang="de-DE" sz="4000" dirty="0">
              <a:solidFill>
                <a:srgbClr val="FF0000"/>
              </a:solidFill>
              <a:latin typeface="Arial" pitchFamily="34" charset="0"/>
              <a:ea typeface="ＭＳ Ｐゴシック" charset="0"/>
              <a:cs typeface="Arial" charset="0"/>
            </a:endParaRPr>
          </a:p>
        </p:txBody>
      </p:sp>
      <p:cxnSp>
        <p:nvCxnSpPr>
          <p:cNvPr id="11" name="Gerade Verbindung mit Pfeil 10"/>
          <p:cNvCxnSpPr/>
          <p:nvPr/>
        </p:nvCxnSpPr>
        <p:spPr>
          <a:xfrm>
            <a:off x="2051050" y="2060575"/>
            <a:ext cx="1152525" cy="10810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13"/>
          <p:cNvCxnSpPr>
            <a:stCxn id="6150" idx="2"/>
          </p:cNvCxnSpPr>
          <p:nvPr/>
        </p:nvCxnSpPr>
        <p:spPr>
          <a:xfrm>
            <a:off x="2117098" y="2254686"/>
            <a:ext cx="1734177" cy="57620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3244" name="TextBox 14"/>
          <p:cNvSpPr txBox="1">
            <a:spLocks noChangeArrowheads="1"/>
          </p:cNvSpPr>
          <p:nvPr/>
        </p:nvSpPr>
        <p:spPr bwMode="auto">
          <a:xfrm>
            <a:off x="376080" y="657620"/>
            <a:ext cx="80613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eaLnBrk="1" fontAlgn="base" hangingPunct="1">
              <a:spcBef>
                <a:spcPct val="0"/>
              </a:spcBef>
              <a:spcAft>
                <a:spcPct val="0"/>
              </a:spcAft>
            </a:pPr>
            <a:r>
              <a:rPr lang="en-US" sz="2400" dirty="0" smtClean="0">
                <a:solidFill>
                  <a:prstClr val="black"/>
                </a:solidFill>
              </a:rPr>
              <a:t>(increase in threshold not important: only eliminates</a:t>
            </a:r>
            <a:r>
              <a:rPr lang="en-US" sz="2400" dirty="0">
                <a:solidFill>
                  <a:prstClr val="black"/>
                </a:solidFill>
              </a:rPr>
              <a:t> </a:t>
            </a:r>
            <a:r>
              <a:rPr lang="en-US" sz="2400" dirty="0" smtClean="0">
                <a:solidFill>
                  <a:prstClr val="black"/>
                </a:solidFill>
              </a:rPr>
              <a:t>energies where atmospheric background dominates)</a:t>
            </a:r>
          </a:p>
        </p:txBody>
      </p:sp>
      <p:cxnSp>
        <p:nvCxnSpPr>
          <p:cNvPr id="18" name="Straight Arrow Connector 17"/>
          <p:cNvCxnSpPr/>
          <p:nvPr/>
        </p:nvCxnSpPr>
        <p:spPr>
          <a:xfrm flipH="1">
            <a:off x="1008240" y="1712415"/>
            <a:ext cx="4953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31000" y="93108"/>
            <a:ext cx="8899016" cy="523220"/>
          </a:xfrm>
          <a:prstGeom prst="rect">
            <a:avLst/>
          </a:prstGeom>
          <a:solidFill>
            <a:schemeClr val="bg1">
              <a:lumMod val="65000"/>
            </a:schemeClr>
          </a:solidFill>
        </p:spPr>
        <p:txBody>
          <a:bodyPr wrap="none" rtlCol="0">
            <a:spAutoFit/>
          </a:bodyPr>
          <a:lstStyle/>
          <a:p>
            <a:r>
              <a:rPr lang="en-US" sz="2800" dirty="0">
                <a:latin typeface="Arial"/>
                <a:cs typeface="Arial"/>
              </a:rPr>
              <a:t>m</a:t>
            </a:r>
            <a:r>
              <a:rPr lang="en-US" sz="2800" dirty="0" smtClean="0">
                <a:latin typeface="Arial"/>
                <a:cs typeface="Arial"/>
              </a:rPr>
              <a:t>easured optical properties </a:t>
            </a:r>
            <a:r>
              <a:rPr lang="en-US" sz="2800" dirty="0" smtClean="0">
                <a:latin typeface="Arial"/>
                <a:cs typeface="Arial"/>
                <a:sym typeface="Wingdings"/>
              </a:rPr>
              <a:t> twice the string spacing</a:t>
            </a:r>
            <a:endParaRPr lang="en-US" sz="2800" dirty="0">
              <a:latin typeface="Arial"/>
              <a:cs typeface="Arial"/>
            </a:endParaRPr>
          </a:p>
        </p:txBody>
      </p:sp>
    </p:spTree>
    <p:extLst>
      <p:ext uri="{BB962C8B-B14F-4D97-AF65-F5344CB8AC3E}">
        <p14:creationId xmlns:p14="http://schemas.microsoft.com/office/powerpoint/2010/main" val="3424788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
            <a:ext cx="9144000" cy="6615043"/>
          </a:xfrm>
          <a:prstGeom prst="rect">
            <a:avLst/>
          </a:prstGeom>
        </p:spPr>
      </p:pic>
    </p:spTree>
    <p:extLst>
      <p:ext uri="{BB962C8B-B14F-4D97-AF65-F5344CB8AC3E}">
        <p14:creationId xmlns:p14="http://schemas.microsoft.com/office/powerpoint/2010/main" val="139670078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889" name="Picture 1" descr="image2_rbay_nsf.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19138"/>
            <a:ext cx="91440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77890" name="Straight Arrow Connector 3"/>
          <p:cNvCxnSpPr>
            <a:cxnSpLocks noChangeShapeType="1"/>
          </p:cNvCxnSpPr>
          <p:nvPr/>
        </p:nvCxnSpPr>
        <p:spPr bwMode="auto">
          <a:xfrm flipH="1" flipV="1">
            <a:off x="4165600" y="5648325"/>
            <a:ext cx="7938" cy="7635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5" name="TextBox 4"/>
          <p:cNvSpPr txBox="1"/>
          <p:nvPr/>
        </p:nvSpPr>
        <p:spPr>
          <a:xfrm>
            <a:off x="4279900" y="5949950"/>
            <a:ext cx="2051050" cy="461963"/>
          </a:xfrm>
          <a:prstGeom prst="rect">
            <a:avLst/>
          </a:prstGeom>
          <a:solidFill>
            <a:schemeClr val="bg1">
              <a:lumMod val="65000"/>
            </a:schemeClr>
          </a:solidFill>
        </p:spPr>
        <p:txBody>
          <a:bodyPr wrap="none">
            <a:spAutoFit/>
          </a:bodyPr>
          <a:lstStyle/>
          <a:p>
            <a:pPr defTabSz="914400" fontAlgn="base">
              <a:spcBef>
                <a:spcPct val="0"/>
              </a:spcBef>
              <a:spcAft>
                <a:spcPct val="0"/>
              </a:spcAft>
              <a:defRPr/>
            </a:pPr>
            <a:r>
              <a:rPr lang="en-US" sz="2400" dirty="0">
                <a:solidFill>
                  <a:srgbClr val="000000"/>
                </a:solidFill>
                <a:latin typeface="Arial"/>
                <a:ea typeface="ＭＳ Ｐゴシック" charset="0"/>
                <a:cs typeface="Arial"/>
              </a:rPr>
              <a:t>Toba eruption</a:t>
            </a:r>
          </a:p>
        </p:txBody>
      </p:sp>
    </p:spTree>
    <p:extLst>
      <p:ext uri="{BB962C8B-B14F-4D97-AF65-F5344CB8AC3E}">
        <p14:creationId xmlns:p14="http://schemas.microsoft.com/office/powerpoint/2010/main" val="137553843"/>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6" name="Picture 4" descr="lighted dom string.jpeg"/>
          <p:cNvPicPr>
            <a:picLocks noChangeAspect="1"/>
          </p:cNvPicPr>
          <p:nvPr/>
        </p:nvPicPr>
        <p:blipFill>
          <a:blip r:embed="rId3">
            <a:extLst>
              <a:ext uri="{28A0092B-C50C-407E-A947-70E740481C1C}">
                <a14:useLocalDpi xmlns:a14="http://schemas.microsoft.com/office/drawing/2010/main" val="0"/>
              </a:ext>
            </a:extLst>
          </a:blip>
          <a:srcRect l="23743" r="36513"/>
          <a:stretch>
            <a:fillRect/>
          </a:stretch>
        </p:blipFill>
        <p:spPr bwMode="auto">
          <a:xfrm>
            <a:off x="0" y="0"/>
            <a:ext cx="1863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3" name="Text Box 3"/>
          <p:cNvSpPr txBox="1">
            <a:spLocks noChangeArrowheads="1"/>
          </p:cNvSpPr>
          <p:nvPr/>
        </p:nvSpPr>
        <p:spPr bwMode="auto">
          <a:xfrm>
            <a:off x="2254601" y="617711"/>
            <a:ext cx="6776214" cy="538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eaLnBrk="0" hangingPunct="0">
              <a:defRPr>
                <a:solidFill>
                  <a:schemeClr val="tx1"/>
                </a:solidFill>
                <a:latin typeface="Arial" pitchFamily="34" charset="0"/>
                <a:ea typeface="ＭＳ Ｐゴシック" pitchFamily="34" charset="-128"/>
              </a:defRPr>
            </a:lvl5pPr>
            <a:lvl6pPr eaLnBrk="0" fontAlgn="base" hangingPunct="0">
              <a:spcBef>
                <a:spcPct val="0"/>
              </a:spcBef>
              <a:spcAft>
                <a:spcPct val="0"/>
              </a:spcAft>
              <a:defRPr>
                <a:solidFill>
                  <a:schemeClr val="tx1"/>
                </a:solidFill>
                <a:latin typeface="Arial" pitchFamily="34" charset="0"/>
                <a:ea typeface="ＭＳ Ｐゴシック" pitchFamily="34" charset="-128"/>
              </a:defRPr>
            </a:lvl6pPr>
            <a:lvl7pPr eaLnBrk="0" fontAlgn="base" hangingPunct="0">
              <a:spcBef>
                <a:spcPct val="0"/>
              </a:spcBef>
              <a:spcAft>
                <a:spcPct val="0"/>
              </a:spcAft>
              <a:defRPr>
                <a:solidFill>
                  <a:schemeClr val="tx1"/>
                </a:solidFill>
                <a:latin typeface="Arial" pitchFamily="34" charset="0"/>
                <a:ea typeface="ＭＳ Ｐゴシック" pitchFamily="34" charset="-128"/>
              </a:defRPr>
            </a:lvl7pPr>
            <a:lvl8pPr eaLnBrk="0" fontAlgn="base" hangingPunct="0">
              <a:spcBef>
                <a:spcPct val="0"/>
              </a:spcBef>
              <a:spcAft>
                <a:spcPct val="0"/>
              </a:spcAft>
              <a:defRPr>
                <a:solidFill>
                  <a:schemeClr val="tx1"/>
                </a:solidFill>
                <a:latin typeface="Arial" pitchFamily="34" charset="0"/>
                <a:ea typeface="ＭＳ Ｐゴシック" pitchFamily="34" charset="-128"/>
              </a:defRPr>
            </a:lvl8pPr>
            <a:lvl9pPr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r>
              <a:rPr lang="en-US" sz="3200" dirty="0" smtClean="0">
                <a:solidFill>
                  <a:srgbClr val="FFFFFF"/>
                </a:solidFill>
                <a:cs typeface="ＭＳ Ｐゴシック" charset="0"/>
              </a:rPr>
              <a:t>Beyond </a:t>
            </a:r>
            <a:r>
              <a:rPr lang="en-US" sz="3200" dirty="0" err="1" smtClean="0">
                <a:solidFill>
                  <a:srgbClr val="FFFFFF"/>
                </a:solidFill>
                <a:cs typeface="ＭＳ Ｐゴシック" charset="0"/>
              </a:rPr>
              <a:t>IceCube</a:t>
            </a:r>
            <a:endParaRPr lang="en-US" sz="3200" dirty="0" smtClean="0">
              <a:solidFill>
                <a:srgbClr val="FFFFFF"/>
              </a:solidFill>
              <a:cs typeface="ＭＳ Ｐゴシック" charset="0"/>
            </a:endParaRPr>
          </a:p>
          <a:p>
            <a:pPr defTabSz="914400" eaLnBrk="1" fontAlgn="base" hangingPunct="1">
              <a:spcBef>
                <a:spcPct val="0"/>
              </a:spcBef>
              <a:spcAft>
                <a:spcPct val="0"/>
              </a:spcAft>
              <a:defRPr/>
            </a:pPr>
            <a:r>
              <a:rPr lang="en-US" sz="2400" dirty="0" err="1" smtClean="0">
                <a:solidFill>
                  <a:srgbClr val="FFFFFF"/>
                </a:solidFill>
                <a:cs typeface="ＭＳ Ｐゴシック" charset="0"/>
              </a:rPr>
              <a:t>francis</a:t>
            </a:r>
            <a:r>
              <a:rPr lang="en-US" sz="2400" dirty="0" smtClean="0">
                <a:solidFill>
                  <a:srgbClr val="FFFFFF"/>
                </a:solidFill>
                <a:cs typeface="ＭＳ Ｐゴシック" charset="0"/>
              </a:rPr>
              <a:t> </a:t>
            </a:r>
            <a:r>
              <a:rPr lang="en-US" sz="2400" dirty="0" err="1" smtClean="0">
                <a:solidFill>
                  <a:srgbClr val="FFFFFF"/>
                </a:solidFill>
                <a:cs typeface="ＭＳ Ｐゴシック" charset="0"/>
              </a:rPr>
              <a:t>halzen</a:t>
            </a:r>
            <a:r>
              <a:rPr lang="en-US" sz="2400" dirty="0" smtClean="0">
                <a:solidFill>
                  <a:srgbClr val="FFFFFF"/>
                </a:solidFill>
                <a:cs typeface="ＭＳ Ｐゴシック" charset="0"/>
              </a:rPr>
              <a:t> </a:t>
            </a:r>
          </a:p>
          <a:p>
            <a:pPr defTabSz="914400" eaLnBrk="1" fontAlgn="base" hangingPunct="1">
              <a:spcBef>
                <a:spcPct val="0"/>
              </a:spcBef>
              <a:spcAft>
                <a:spcPct val="0"/>
              </a:spcAft>
              <a:defRPr/>
            </a:pPr>
            <a:endParaRPr lang="en-US" sz="2400" dirty="0" smtClean="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t</a:t>
            </a:r>
            <a:r>
              <a:rPr lang="en-US" sz="2400" dirty="0" smtClean="0">
                <a:solidFill>
                  <a:schemeClr val="bg2">
                    <a:lumMod val="65000"/>
                    <a:lumOff val="35000"/>
                  </a:schemeClr>
                </a:solidFill>
                <a:cs typeface="ＭＳ Ｐゴシック" charset="0"/>
              </a:rPr>
              <a:t>he discovery of high-energy cosmic neutrinos</a:t>
            </a:r>
          </a:p>
          <a:p>
            <a:pPr marL="342900" indent="-342900" defTabSz="914400" eaLnBrk="1" fontAlgn="base" hangingPunct="1">
              <a:spcBef>
                <a:spcPct val="0"/>
              </a:spcBef>
              <a:spcAft>
                <a:spcPct val="0"/>
              </a:spcAft>
              <a:buFont typeface="Arial" pitchFamily="34" charset="0"/>
              <a:buChar char="•"/>
              <a:defRPr/>
            </a:pPr>
            <a:endParaRPr lang="en-US" sz="2400" dirty="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w</a:t>
            </a:r>
            <a:r>
              <a:rPr lang="en-US" sz="2400" dirty="0" smtClean="0">
                <a:solidFill>
                  <a:schemeClr val="bg2">
                    <a:lumMod val="65000"/>
                    <a:lumOff val="35000"/>
                  </a:schemeClr>
                </a:solidFill>
                <a:cs typeface="ＭＳ Ｐゴシック" charset="0"/>
              </a:rPr>
              <a:t>here do they come from?</a:t>
            </a:r>
          </a:p>
          <a:p>
            <a:pPr marL="342900" indent="-342900" defTabSz="914400" eaLnBrk="1" fontAlgn="base" hangingPunct="1">
              <a:spcBef>
                <a:spcPct val="0"/>
              </a:spcBef>
              <a:spcAft>
                <a:spcPct val="0"/>
              </a:spcAft>
              <a:buFont typeface="Arial" pitchFamily="34" charset="0"/>
              <a:buChar char="•"/>
              <a:defRPr/>
            </a:pPr>
            <a:endParaRPr lang="en-US" sz="2400" dirty="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n</a:t>
            </a:r>
            <a:r>
              <a:rPr lang="en-US" sz="2400" dirty="0" smtClean="0">
                <a:solidFill>
                  <a:schemeClr val="bg2">
                    <a:lumMod val="65000"/>
                    <a:lumOff val="35000"/>
                  </a:schemeClr>
                </a:solidFill>
                <a:cs typeface="ＭＳ Ｐゴシック" charset="0"/>
              </a:rPr>
              <a:t>eutrino stars?</a:t>
            </a:r>
          </a:p>
          <a:p>
            <a:pPr marL="342900" indent="-342900" defTabSz="914400" eaLnBrk="1" fontAlgn="base" hangingPunct="1">
              <a:spcBef>
                <a:spcPct val="0"/>
              </a:spcBef>
              <a:spcAft>
                <a:spcPct val="0"/>
              </a:spcAft>
              <a:buFont typeface="Arial" pitchFamily="34" charset="0"/>
              <a:buChar char="•"/>
              <a:defRPr/>
            </a:pPr>
            <a:endParaRPr lang="en-US" sz="2400" dirty="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err="1" smtClean="0">
                <a:solidFill>
                  <a:schemeClr val="bg2">
                    <a:lumMod val="65000"/>
                    <a:lumOff val="35000"/>
                  </a:schemeClr>
                </a:solidFill>
                <a:cs typeface="ＭＳ Ｐゴシック" charset="0"/>
              </a:rPr>
              <a:t>cosmogenic</a:t>
            </a:r>
            <a:r>
              <a:rPr lang="en-US" sz="2400" dirty="0" smtClean="0">
                <a:solidFill>
                  <a:schemeClr val="bg2">
                    <a:lumMod val="65000"/>
                    <a:lumOff val="35000"/>
                  </a:schemeClr>
                </a:solidFill>
                <a:cs typeface="ＭＳ Ｐゴシック" charset="0"/>
              </a:rPr>
              <a:t> neutrinos</a:t>
            </a:r>
          </a:p>
          <a:p>
            <a:pPr marL="342900" indent="-342900" defTabSz="914400" eaLnBrk="1" fontAlgn="base" hangingPunct="1">
              <a:spcBef>
                <a:spcPct val="0"/>
              </a:spcBef>
              <a:spcAft>
                <a:spcPct val="0"/>
              </a:spcAft>
              <a:buFont typeface="Arial" pitchFamily="34" charset="0"/>
              <a:buChar char="•"/>
              <a:defRPr/>
            </a:pPr>
            <a:endParaRPr lang="en-US" sz="2400" dirty="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chemeClr val="bg2">
                    <a:lumMod val="65000"/>
                    <a:lumOff val="35000"/>
                  </a:schemeClr>
                </a:solidFill>
                <a:cs typeface="ＭＳ Ｐゴシック" charset="0"/>
              </a:rPr>
              <a:t>b</a:t>
            </a:r>
            <a:r>
              <a:rPr lang="en-US" sz="2400" dirty="0" smtClean="0">
                <a:solidFill>
                  <a:schemeClr val="bg2">
                    <a:lumMod val="65000"/>
                    <a:lumOff val="35000"/>
                  </a:schemeClr>
                </a:solidFill>
                <a:cs typeface="ＭＳ Ｐゴシック" charset="0"/>
              </a:rPr>
              <a:t>eyond </a:t>
            </a:r>
            <a:r>
              <a:rPr lang="en-US" sz="2400" dirty="0" err="1" smtClean="0">
                <a:solidFill>
                  <a:schemeClr val="bg2">
                    <a:lumMod val="65000"/>
                    <a:lumOff val="35000"/>
                  </a:schemeClr>
                </a:solidFill>
                <a:cs typeface="ＭＳ Ｐゴシック" charset="0"/>
              </a:rPr>
              <a:t>IceCube</a:t>
            </a:r>
            <a:endParaRPr lang="en-US" sz="2400" dirty="0" smtClean="0">
              <a:solidFill>
                <a:schemeClr val="bg2">
                  <a:lumMod val="65000"/>
                  <a:lumOff val="35000"/>
                </a:schemeClr>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endParaRPr lang="en-US" sz="2400" dirty="0">
              <a:solidFill>
                <a:srgbClr val="FFFFFF"/>
              </a:solidFill>
              <a:cs typeface="ＭＳ Ｐゴシック" charset="0"/>
            </a:endParaRPr>
          </a:p>
          <a:p>
            <a:pPr marL="342900" indent="-342900" defTabSz="914400" eaLnBrk="1" fontAlgn="base" hangingPunct="1">
              <a:spcBef>
                <a:spcPct val="0"/>
              </a:spcBef>
              <a:spcAft>
                <a:spcPct val="0"/>
              </a:spcAft>
              <a:buFont typeface="Arial" pitchFamily="34" charset="0"/>
              <a:buChar char="•"/>
              <a:defRPr/>
            </a:pPr>
            <a:r>
              <a:rPr lang="en-US" sz="2400" dirty="0">
                <a:solidFill>
                  <a:srgbClr val="FFFFFF"/>
                </a:solidFill>
                <a:cs typeface="ＭＳ Ｐゴシック" charset="0"/>
              </a:rPr>
              <a:t>l</a:t>
            </a:r>
            <a:r>
              <a:rPr lang="en-US" sz="2400" dirty="0" smtClean="0">
                <a:solidFill>
                  <a:srgbClr val="FFFFFF"/>
                </a:solidFill>
                <a:cs typeface="ＭＳ Ｐゴシック" charset="0"/>
              </a:rPr>
              <a:t>ow threshold frontier (PINGU)</a:t>
            </a:r>
          </a:p>
        </p:txBody>
      </p:sp>
      <p:sp>
        <p:nvSpPr>
          <p:cNvPr id="522244" name="Text Box 4"/>
          <p:cNvSpPr txBox="1">
            <a:spLocks noChangeArrowheads="1"/>
          </p:cNvSpPr>
          <p:nvPr/>
        </p:nvSpPr>
        <p:spPr bwMode="auto">
          <a:xfrm>
            <a:off x="6726238" y="6261100"/>
            <a:ext cx="2189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400" eaLnBrk="1" fontAlgn="base" hangingPunct="1">
              <a:spcBef>
                <a:spcPct val="0"/>
              </a:spcBef>
              <a:spcAft>
                <a:spcPct val="0"/>
              </a:spcAft>
              <a:defRPr/>
            </a:pPr>
            <a:r>
              <a:rPr lang="en-US" sz="2000" smtClean="0">
                <a:solidFill>
                  <a:srgbClr val="FFFFFF"/>
                </a:solidFill>
                <a:cs typeface="ＭＳ Ｐゴシック" charset="0"/>
              </a:rPr>
              <a:t>IceCube.wisc.edu</a:t>
            </a:r>
          </a:p>
        </p:txBody>
      </p:sp>
    </p:spTree>
    <p:extLst>
      <p:ext uri="{BB962C8B-B14F-4D97-AF65-F5344CB8AC3E}">
        <p14:creationId xmlns:p14="http://schemas.microsoft.com/office/powerpoint/2010/main" val="21056159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Title 1"/>
          <p:cNvSpPr>
            <a:spLocks noGrp="1"/>
          </p:cNvSpPr>
          <p:nvPr>
            <p:ph type="title"/>
          </p:nvPr>
        </p:nvSpPr>
        <p:spPr/>
        <p:txBody>
          <a:bodyPr/>
          <a:lstStyle/>
          <a:p>
            <a:pPr eaLnBrk="1" hangingPunct="1"/>
            <a:endParaRPr lang="en-US">
              <a:latin typeface="Calibri" charset="0"/>
            </a:endParaRPr>
          </a:p>
        </p:txBody>
      </p:sp>
      <p:pic>
        <p:nvPicPr>
          <p:cNvPr id="3" name="cherenko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140" y="1"/>
            <a:ext cx="9143196" cy="6858000"/>
          </a:xfrm>
        </p:spPr>
      </p:pic>
    </p:spTree>
    <p:extLst>
      <p:ext uri="{BB962C8B-B14F-4D97-AF65-F5344CB8AC3E}">
        <p14:creationId xmlns:p14="http://schemas.microsoft.com/office/powerpoint/2010/main" val="86413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44" name="Rectangle 2"/>
          <p:cNvSpPr>
            <a:spLocks noGrp="1" noChangeArrowheads="1"/>
          </p:cNvSpPr>
          <p:nvPr>
            <p:ph type="body" sz="half" idx="1"/>
          </p:nvPr>
        </p:nvSpPr>
        <p:spPr/>
        <p:txBody>
          <a:bodyPr/>
          <a:lstStyle/>
          <a:p>
            <a:pPr eaLnBrk="1" hangingPunct="1">
              <a:buFontTx/>
              <a:buNone/>
            </a:pPr>
            <a:endParaRPr lang="en-US" sz="2800">
              <a:latin typeface="Arial" charset="0"/>
              <a:ea typeface="ＭＳ Ｐゴシック" charset="0"/>
            </a:endParaRPr>
          </a:p>
          <a:p>
            <a:pPr eaLnBrk="1" hangingPunct="1">
              <a:buFontTx/>
              <a:buNone/>
            </a:pPr>
            <a:endParaRPr lang="en-US" sz="2800">
              <a:latin typeface="Arial" charset="0"/>
              <a:ea typeface="ＭＳ Ｐゴシック" charset="0"/>
            </a:endParaRPr>
          </a:p>
          <a:p>
            <a:pPr eaLnBrk="1" hangingPunct="1">
              <a:buFontTx/>
              <a:buNone/>
            </a:pPr>
            <a:endParaRPr lang="en-US" sz="2800">
              <a:latin typeface="Arial" charset="0"/>
              <a:ea typeface="ＭＳ Ｐゴシック" charset="0"/>
            </a:endParaRPr>
          </a:p>
          <a:p>
            <a:pPr eaLnBrk="1" hangingPunct="1">
              <a:buFontTx/>
              <a:buNone/>
            </a:pPr>
            <a:endParaRPr lang="en-US" sz="2800">
              <a:latin typeface="Arial" charset="0"/>
              <a:ea typeface="ＭＳ Ｐゴシック" charset="0"/>
            </a:endParaRPr>
          </a:p>
        </p:txBody>
      </p:sp>
      <p:pic>
        <p:nvPicPr>
          <p:cNvPr id="14345" name="Picture 3" descr="sym2"/>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549900" y="1981200"/>
            <a:ext cx="2006600" cy="1981200"/>
          </a:xfrm>
        </p:spPr>
      </p:pic>
      <p:graphicFrame>
        <p:nvGraphicFramePr>
          <p:cNvPr id="14338" name="Object 2"/>
          <p:cNvGraphicFramePr>
            <a:graphicFrameLocks noChangeAspect="1"/>
          </p:cNvGraphicFramePr>
          <p:nvPr/>
        </p:nvGraphicFramePr>
        <p:xfrm>
          <a:off x="9925050" y="5105400"/>
          <a:ext cx="3943350" cy="922338"/>
        </p:xfrm>
        <a:graphic>
          <a:graphicData uri="http://schemas.openxmlformats.org/presentationml/2006/ole">
            <mc:AlternateContent xmlns:mc="http://schemas.openxmlformats.org/markup-compatibility/2006">
              <mc:Choice xmlns:v="urn:schemas-microsoft-com:vml" Requires="v">
                <p:oleObj spid="_x0000_s32063" name="Equation" r:id="rId5" imgW="2171700" imgH="431800" progId="Equation.3">
                  <p:embed/>
                </p:oleObj>
              </mc:Choice>
              <mc:Fallback>
                <p:oleObj name="Equation" r:id="rId5" imgW="21717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5050" y="5105400"/>
                        <a:ext cx="3943350" cy="922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4339" name="Object 3"/>
          <p:cNvGraphicFramePr>
            <a:graphicFrameLocks noChangeAspect="1"/>
          </p:cNvGraphicFramePr>
          <p:nvPr/>
        </p:nvGraphicFramePr>
        <p:xfrm>
          <a:off x="9677400" y="2309813"/>
          <a:ext cx="2817813" cy="993775"/>
        </p:xfrm>
        <a:graphic>
          <a:graphicData uri="http://schemas.openxmlformats.org/presentationml/2006/ole">
            <mc:AlternateContent xmlns:mc="http://schemas.openxmlformats.org/markup-compatibility/2006">
              <mc:Choice xmlns:v="urn:schemas-microsoft-com:vml" Requires="v">
                <p:oleObj spid="_x0000_s32064" name="Equation" r:id="rId7" imgW="1396800" imgH="482400" progId="Equation.3">
                  <p:embed/>
                </p:oleObj>
              </mc:Choice>
              <mc:Fallback>
                <p:oleObj name="Equation" r:id="rId7" imgW="1396800" imgH="482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7400" y="2309813"/>
                        <a:ext cx="2817813"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4340" name="Object 4"/>
          <p:cNvGraphicFramePr>
            <a:graphicFrameLocks noChangeAspect="1"/>
          </p:cNvGraphicFramePr>
          <p:nvPr/>
        </p:nvGraphicFramePr>
        <p:xfrm>
          <a:off x="9640888" y="3657600"/>
          <a:ext cx="3465512" cy="1041400"/>
        </p:xfrm>
        <a:graphic>
          <a:graphicData uri="http://schemas.openxmlformats.org/presentationml/2006/ole">
            <mc:AlternateContent xmlns:mc="http://schemas.openxmlformats.org/markup-compatibility/2006">
              <mc:Choice xmlns:v="urn:schemas-microsoft-com:vml" Requires="v">
                <p:oleObj spid="_x0000_s32065" name="Equation" r:id="rId9" imgW="2095500" imgH="431800" progId="Equation.3">
                  <p:embed/>
                </p:oleObj>
              </mc:Choice>
              <mc:Fallback>
                <p:oleObj name="Equation" r:id="rId9" imgW="2095500" imgH="431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40888" y="3657600"/>
                        <a:ext cx="3465512" cy="104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90823" name="Text Box 7"/>
          <p:cNvSpPr txBox="1">
            <a:spLocks noChangeArrowheads="1"/>
          </p:cNvSpPr>
          <p:nvPr/>
        </p:nvSpPr>
        <p:spPr bwMode="auto">
          <a:xfrm>
            <a:off x="609600" y="1066800"/>
            <a:ext cx="3444875" cy="457200"/>
          </a:xfrm>
          <a:prstGeom prst="rect">
            <a:avLst/>
          </a:prstGeom>
          <a:noFill/>
          <a:ln w="9525">
            <a:noFill/>
            <a:miter lim="800000"/>
            <a:headEnd/>
            <a:tailEnd/>
          </a:ln>
        </p:spPr>
        <p:txBody>
          <a:bodyPr>
            <a:spAutoFit/>
          </a:bodyPr>
          <a:lstStyle/>
          <a:p>
            <a:pPr defTabSz="914400" eaLnBrk="0" fontAlgn="base" hangingPunct="0">
              <a:spcBef>
                <a:spcPct val="0"/>
              </a:spcBef>
              <a:spcAft>
                <a:spcPct val="0"/>
              </a:spcAft>
              <a:defRPr/>
            </a:pPr>
            <a:endParaRPr lang="en-US" sz="2400">
              <a:solidFill>
                <a:srgbClr val="000000"/>
              </a:solidFill>
              <a:latin typeface="Arial" charset="0"/>
              <a:ea typeface="ＭＳ Ｐゴシック"/>
              <a:cs typeface="Arial" charset="0"/>
            </a:endParaRPr>
          </a:p>
        </p:txBody>
      </p:sp>
      <p:sp>
        <p:nvSpPr>
          <p:cNvPr id="290824" name="Rectangle 8"/>
          <p:cNvSpPr>
            <a:spLocks noChangeArrowheads="1"/>
          </p:cNvSpPr>
          <p:nvPr/>
        </p:nvSpPr>
        <p:spPr bwMode="auto">
          <a:xfrm>
            <a:off x="10134600" y="4114800"/>
            <a:ext cx="342900" cy="30480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GB" sz="1400">
                <a:solidFill>
                  <a:srgbClr val="000000"/>
                </a:solidFill>
                <a:latin typeface="Times New Roman" charset="0"/>
                <a:ea typeface="ＭＳ Ｐゴシック" charset="0"/>
                <a:cs typeface="ＭＳ Ｐゴシック" charset="0"/>
                <a:sym typeface="Wingdings" charset="0"/>
              </a:rPr>
              <a:t></a:t>
            </a:r>
            <a:endParaRPr lang="en-US" sz="1400">
              <a:solidFill>
                <a:srgbClr val="000000"/>
              </a:solidFill>
              <a:latin typeface="Times New Roman" charset="0"/>
              <a:ea typeface="ＭＳ Ｐゴシック" charset="0"/>
              <a:cs typeface="ＭＳ Ｐゴシック" charset="0"/>
              <a:sym typeface="Wingdings" charset="0"/>
            </a:endParaRPr>
          </a:p>
        </p:txBody>
      </p:sp>
      <p:sp>
        <p:nvSpPr>
          <p:cNvPr id="290825" name="Rectangle 9"/>
          <p:cNvSpPr>
            <a:spLocks noChangeArrowheads="1"/>
          </p:cNvSpPr>
          <p:nvPr/>
        </p:nvSpPr>
        <p:spPr bwMode="auto">
          <a:xfrm>
            <a:off x="11353800" y="4114800"/>
            <a:ext cx="342900" cy="30480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GB" sz="1400">
                <a:solidFill>
                  <a:srgbClr val="000000"/>
                </a:solidFill>
                <a:latin typeface="Times New Roman" charset="0"/>
                <a:ea typeface="ＭＳ Ｐゴシック" charset="0"/>
                <a:cs typeface="ＭＳ Ｐゴシック" charset="0"/>
                <a:sym typeface="Wingdings" charset="0"/>
              </a:rPr>
              <a:t></a:t>
            </a:r>
            <a:endParaRPr lang="en-US" sz="1400">
              <a:solidFill>
                <a:srgbClr val="000000"/>
              </a:solidFill>
              <a:latin typeface="Times New Roman" charset="0"/>
              <a:ea typeface="ＭＳ Ｐゴシック" charset="0"/>
              <a:cs typeface="ＭＳ Ｐゴシック" charset="0"/>
              <a:sym typeface="Wingdings" charset="0"/>
            </a:endParaRPr>
          </a:p>
        </p:txBody>
      </p:sp>
      <p:sp>
        <p:nvSpPr>
          <p:cNvPr id="290826" name="Rectangle 10"/>
          <p:cNvSpPr>
            <a:spLocks noChangeArrowheads="1"/>
          </p:cNvSpPr>
          <p:nvPr/>
        </p:nvSpPr>
        <p:spPr bwMode="auto">
          <a:xfrm>
            <a:off x="10439400" y="5486400"/>
            <a:ext cx="342900" cy="30480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GB" sz="1400">
                <a:solidFill>
                  <a:srgbClr val="000000"/>
                </a:solidFill>
                <a:latin typeface="Times New Roman" charset="0"/>
                <a:ea typeface="ＭＳ Ｐゴシック" charset="0"/>
                <a:cs typeface="ＭＳ Ｐゴシック" charset="0"/>
                <a:sym typeface="Wingdings" charset="0"/>
              </a:rPr>
              <a:t></a:t>
            </a:r>
            <a:endParaRPr lang="en-US" sz="1400">
              <a:solidFill>
                <a:srgbClr val="000000"/>
              </a:solidFill>
              <a:latin typeface="Times New Roman" charset="0"/>
              <a:ea typeface="ＭＳ Ｐゴシック" charset="0"/>
              <a:cs typeface="ＭＳ Ｐゴシック" charset="0"/>
              <a:sym typeface="Wingdings" charset="0"/>
            </a:endParaRPr>
          </a:p>
        </p:txBody>
      </p:sp>
      <p:sp>
        <p:nvSpPr>
          <p:cNvPr id="290827" name="Rectangle 11"/>
          <p:cNvSpPr>
            <a:spLocks noChangeArrowheads="1"/>
          </p:cNvSpPr>
          <p:nvPr/>
        </p:nvSpPr>
        <p:spPr bwMode="auto">
          <a:xfrm>
            <a:off x="11734800" y="5486400"/>
            <a:ext cx="342900" cy="30480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GB" sz="1400">
                <a:solidFill>
                  <a:srgbClr val="000000"/>
                </a:solidFill>
                <a:latin typeface="Times New Roman" charset="0"/>
                <a:ea typeface="ＭＳ Ｐゴシック" charset="0"/>
                <a:cs typeface="ＭＳ Ｐゴシック" charset="0"/>
                <a:sym typeface="Wingdings" charset="0"/>
              </a:rPr>
              <a:t></a:t>
            </a:r>
            <a:endParaRPr lang="en-US" sz="1400">
              <a:solidFill>
                <a:srgbClr val="000000"/>
              </a:solidFill>
              <a:latin typeface="Times New Roman" charset="0"/>
              <a:ea typeface="ＭＳ Ｐゴシック" charset="0"/>
              <a:cs typeface="ＭＳ Ｐゴシック" charset="0"/>
              <a:sym typeface="Wingdings" charset="0"/>
            </a:endParaRPr>
          </a:p>
        </p:txBody>
      </p:sp>
      <p:pic>
        <p:nvPicPr>
          <p:cNvPr id="14351"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05938" y="-1828800"/>
            <a:ext cx="4233862"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3" descr="bea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76800" y="1295400"/>
            <a:ext cx="428625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30" name="Rectangle 14"/>
          <p:cNvSpPr>
            <a:spLocks noChangeArrowheads="1"/>
          </p:cNvSpPr>
          <p:nvPr/>
        </p:nvSpPr>
        <p:spPr bwMode="auto">
          <a:xfrm rot="10800000" flipV="1">
            <a:off x="0" y="0"/>
            <a:ext cx="9144000" cy="1370013"/>
          </a:xfrm>
          <a:prstGeom prst="rect">
            <a:avLst/>
          </a:prstGeom>
          <a:gradFill rotWithShape="1">
            <a:gsLst>
              <a:gs pos="0">
                <a:schemeClr val="bg2"/>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pPr>
            <a:r>
              <a:rPr lang="en-US" sz="4000" b="1">
                <a:solidFill>
                  <a:srgbClr val="D1D5D2"/>
                </a:solidFill>
                <a:effectLst>
                  <a:outerShdw blurRad="38100" dist="38100" dir="2700000" algn="tl">
                    <a:srgbClr val="000000"/>
                  </a:outerShdw>
                </a:effectLst>
                <a:latin typeface="Arial" charset="0"/>
                <a:ea typeface="ＭＳ Ｐゴシック" charset="0"/>
                <a:cs typeface="ＭＳ Ｐゴシック" charset="0"/>
              </a:rPr>
              <a:t>neutrinos: the sun and the Earth</a:t>
            </a:r>
          </a:p>
        </p:txBody>
      </p:sp>
      <p:pic>
        <p:nvPicPr>
          <p:cNvPr id="14354"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72600" y="1905000"/>
            <a:ext cx="4351338"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41" name="Object 5"/>
          <p:cNvGraphicFramePr>
            <a:graphicFrameLocks noGrp="1" noChangeAspect="1"/>
          </p:cNvGraphicFramePr>
          <p:nvPr>
            <p:ph sz="quarter" idx="3"/>
          </p:nvPr>
        </p:nvGraphicFramePr>
        <p:xfrm>
          <a:off x="-5105400" y="1981200"/>
          <a:ext cx="4484687" cy="4205288"/>
        </p:xfrm>
        <a:graphic>
          <a:graphicData uri="http://schemas.openxmlformats.org/presentationml/2006/ole">
            <mc:AlternateContent xmlns:mc="http://schemas.openxmlformats.org/markup-compatibility/2006">
              <mc:Choice xmlns:v="urn:schemas-microsoft-com:vml" Requires="v">
                <p:oleObj spid="_x0000_s32066" name="Image" r:id="rId14" imgW="5473016" imgH="5130159" progId="Photoshop.Image.8">
                  <p:embed/>
                </p:oleObj>
              </mc:Choice>
              <mc:Fallback>
                <p:oleObj name="Image" r:id="rId14" imgW="5473016" imgH="5130159" progId="Photoshop.Image.8">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05400" y="1981200"/>
                        <a:ext cx="4484687" cy="420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342" name="Object 6"/>
          <p:cNvGraphicFramePr>
            <a:graphicFrameLocks noChangeAspect="1"/>
          </p:cNvGraphicFramePr>
          <p:nvPr/>
        </p:nvGraphicFramePr>
        <p:xfrm>
          <a:off x="203200" y="2133600"/>
          <a:ext cx="4521200" cy="4191000"/>
        </p:xfrm>
        <a:graphic>
          <a:graphicData uri="http://schemas.openxmlformats.org/presentationml/2006/ole">
            <mc:AlternateContent xmlns:mc="http://schemas.openxmlformats.org/markup-compatibility/2006">
              <mc:Choice xmlns:v="urn:schemas-microsoft-com:vml" Requires="v">
                <p:oleObj spid="_x0000_s32067" name="Image" r:id="rId16" imgW="4520635" imgH="4190476" progId="Photoshop.Image.8">
                  <p:embed/>
                </p:oleObj>
              </mc:Choice>
              <mc:Fallback>
                <p:oleObj name="Image" r:id="rId16" imgW="4520635" imgH="4190476" progId="Photoshop.Image.8">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3200" y="2133600"/>
                        <a:ext cx="4521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90834" name="Text Box 18"/>
          <p:cNvSpPr txBox="1">
            <a:spLocks noChangeArrowheads="1"/>
          </p:cNvSpPr>
          <p:nvPr/>
        </p:nvSpPr>
        <p:spPr bwMode="auto">
          <a:xfrm>
            <a:off x="450850" y="2909888"/>
            <a:ext cx="311150" cy="366712"/>
          </a:xfrm>
          <a:prstGeom prst="rect">
            <a:avLst/>
          </a:prstGeom>
          <a:solidFill>
            <a:schemeClr val="tx1"/>
          </a:solid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a:solidFill>
                  <a:srgbClr val="FFFFFF"/>
                </a:solidFill>
                <a:latin typeface="Arial" charset="0"/>
                <a:ea typeface="ＭＳ Ｐゴシック"/>
                <a:cs typeface="Arial" charset="0"/>
              </a:rPr>
              <a:t>3</a:t>
            </a:r>
          </a:p>
        </p:txBody>
      </p:sp>
      <p:sp>
        <p:nvSpPr>
          <p:cNvPr id="290835" name="Text Box 19"/>
          <p:cNvSpPr txBox="1">
            <a:spLocks noChangeArrowheads="1"/>
          </p:cNvSpPr>
          <p:nvPr/>
        </p:nvSpPr>
        <p:spPr bwMode="auto">
          <a:xfrm>
            <a:off x="457200" y="5638800"/>
            <a:ext cx="311150" cy="366713"/>
          </a:xfrm>
          <a:prstGeom prst="rect">
            <a:avLst/>
          </a:prstGeom>
          <a:solidFill>
            <a:schemeClr val="tx2"/>
          </a:solid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a:solidFill>
                  <a:srgbClr val="FFFFFF"/>
                </a:solidFill>
                <a:latin typeface="Arial" charset="0"/>
                <a:ea typeface="ＭＳ Ｐゴシック"/>
                <a:cs typeface="Arial" charset="0"/>
              </a:rPr>
              <a:t>1</a:t>
            </a:r>
          </a:p>
        </p:txBody>
      </p:sp>
      <p:sp>
        <p:nvSpPr>
          <p:cNvPr id="290836" name="Text Box 20"/>
          <p:cNvSpPr txBox="1">
            <a:spLocks noChangeArrowheads="1"/>
          </p:cNvSpPr>
          <p:nvPr/>
        </p:nvSpPr>
        <p:spPr bwMode="auto">
          <a:xfrm>
            <a:off x="5943600" y="1447800"/>
            <a:ext cx="3146425" cy="457200"/>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defRPr/>
            </a:pPr>
            <a:r>
              <a:rPr lang="en-US" sz="2400" b="1">
                <a:solidFill>
                  <a:srgbClr val="000000"/>
                </a:solidFill>
                <a:latin typeface="Comic Sans MS" pitchFamily="66" charset="0"/>
                <a:ea typeface="ＭＳ Ｐゴシック"/>
                <a:cs typeface="Arial" charset="0"/>
              </a:rPr>
              <a:t>Symmetry Magazine</a:t>
            </a:r>
          </a:p>
        </p:txBody>
      </p:sp>
    </p:spTree>
    <p:extLst>
      <p:ext uri="{BB962C8B-B14F-4D97-AF65-F5344CB8AC3E}">
        <p14:creationId xmlns:p14="http://schemas.microsoft.com/office/powerpoint/2010/main" val="3413213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Title 1"/>
          <p:cNvSpPr>
            <a:spLocks noGrp="1"/>
          </p:cNvSpPr>
          <p:nvPr>
            <p:ph type="title"/>
          </p:nvPr>
        </p:nvSpPr>
        <p:spPr>
          <a:xfrm>
            <a:off x="152400" y="-68263"/>
            <a:ext cx="8229600" cy="906463"/>
          </a:xfrm>
        </p:spPr>
        <p:txBody>
          <a:bodyPr/>
          <a:lstStyle/>
          <a:p>
            <a:pPr algn="l" eaLnBrk="1" hangingPunct="1"/>
            <a:r>
              <a:rPr lang="en-US">
                <a:latin typeface="Calibri" charset="0"/>
              </a:rPr>
              <a:t>oscillations in DeepCore [&gt; 5 sigma] </a:t>
            </a:r>
          </a:p>
        </p:txBody>
      </p:sp>
      <p:sp>
        <p:nvSpPr>
          <p:cNvPr id="72294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05E5187-FDC1-5B40-A43D-E936441094CC}" type="slidenum">
              <a:rPr lang="en-US" sz="1200">
                <a:solidFill>
                  <a:srgbClr val="898989"/>
                </a:solidFill>
              </a:rPr>
              <a:pPr eaLnBrk="1" hangingPunct="1"/>
              <a:t>51</a:t>
            </a:fld>
            <a:endParaRPr lang="en-US" sz="1200">
              <a:solidFill>
                <a:srgbClr val="898989"/>
              </a:solidFill>
            </a:endParaRPr>
          </a:p>
        </p:txBody>
      </p:sp>
      <p:pic>
        <p:nvPicPr>
          <p:cNvPr id="72294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22325"/>
            <a:ext cx="871696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294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513" y="3843338"/>
            <a:ext cx="88233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2949" name="TextBox 5"/>
          <p:cNvSpPr txBox="1">
            <a:spLocks noChangeArrowheads="1"/>
          </p:cNvSpPr>
          <p:nvPr/>
        </p:nvSpPr>
        <p:spPr bwMode="auto">
          <a:xfrm>
            <a:off x="685800" y="2971800"/>
            <a:ext cx="94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prstClr val="black"/>
                </a:solidFill>
              </a:rPr>
              <a:t>Vertical</a:t>
            </a:r>
          </a:p>
        </p:txBody>
      </p:sp>
      <p:sp>
        <p:nvSpPr>
          <p:cNvPr id="722950" name="TextBox 6"/>
          <p:cNvSpPr txBox="1">
            <a:spLocks noChangeArrowheads="1"/>
          </p:cNvSpPr>
          <p:nvPr/>
        </p:nvSpPr>
        <p:spPr bwMode="auto">
          <a:xfrm>
            <a:off x="2819400" y="29718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prstClr val="black"/>
                </a:solidFill>
              </a:rPr>
              <a:t>Horizontal</a:t>
            </a:r>
          </a:p>
        </p:txBody>
      </p:sp>
    </p:spTree>
    <p:extLst>
      <p:ext uri="{BB962C8B-B14F-4D97-AF65-F5344CB8AC3E}">
        <p14:creationId xmlns:p14="http://schemas.microsoft.com/office/powerpoint/2010/main" val="170772656"/>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ctrTitle"/>
          </p:nvPr>
        </p:nvSpPr>
        <p:spPr/>
        <p:txBody>
          <a:bodyPr/>
          <a:lstStyle/>
          <a:p>
            <a:endParaRPr lang="en-US" smtClean="0"/>
          </a:p>
        </p:txBody>
      </p:sp>
      <p:sp>
        <p:nvSpPr>
          <p:cNvPr id="3" name="Subtitle 2"/>
          <p:cNvSpPr>
            <a:spLocks noGrp="1"/>
          </p:cNvSpPr>
          <p:nvPr>
            <p:ph type="subTitle" idx="1"/>
          </p:nvPr>
        </p:nvSpPr>
        <p:spPr/>
        <p:txBody>
          <a:bodyPr rtlCol="0">
            <a:normAutofit/>
          </a:bodyPr>
          <a:lstStyle/>
          <a:p>
            <a:pPr fontAlgn="auto">
              <a:spcAft>
                <a:spcPts val="0"/>
              </a:spcAft>
              <a:buFont typeface="Arial"/>
              <a:buNone/>
              <a:defRPr/>
            </a:pPr>
            <a:endParaRPr lang="en-US"/>
          </a:p>
        </p:txBody>
      </p:sp>
      <p:pic>
        <p:nvPicPr>
          <p:cNvPr id="145412" name="Picture 4" descr="lowE_syst_no_norm.png"/>
          <p:cNvPicPr>
            <a:picLocks noChangeAspect="1"/>
          </p:cNvPicPr>
          <p:nvPr/>
        </p:nvPicPr>
        <p:blipFill>
          <a:blip r:embed="rId2" cstate="print"/>
          <a:srcRect/>
          <a:stretch>
            <a:fillRect/>
          </a:stretch>
        </p:blipFill>
        <p:spPr bwMode="auto">
          <a:xfrm>
            <a:off x="-30163" y="307975"/>
            <a:ext cx="9174163" cy="6223000"/>
          </a:xfrm>
          <a:prstGeom prst="rect">
            <a:avLst/>
          </a:prstGeom>
          <a:noFill/>
          <a:ln w="9525">
            <a:noFill/>
            <a:miter lim="800000"/>
            <a:headEnd/>
            <a:tailEnd/>
          </a:ln>
        </p:spPr>
      </p:pic>
    </p:spTree>
    <p:extLst>
      <p:ext uri="{BB962C8B-B14F-4D97-AF65-F5344CB8AC3E}">
        <p14:creationId xmlns:p14="http://schemas.microsoft.com/office/powerpoint/2010/main" val="31994226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60448" name="Object 2048"/>
          <p:cNvGraphicFramePr>
            <a:graphicFrameLocks noChangeAspect="1"/>
          </p:cNvGraphicFramePr>
          <p:nvPr/>
        </p:nvGraphicFramePr>
        <p:xfrm>
          <a:off x="3048000" y="5715000"/>
          <a:ext cx="1069975" cy="228600"/>
        </p:xfrm>
        <a:graphic>
          <a:graphicData uri="http://schemas.openxmlformats.org/presentationml/2006/ole">
            <mc:AlternateContent xmlns:mc="http://schemas.openxmlformats.org/markup-compatibility/2006">
              <mc:Choice xmlns:v="urn:schemas-microsoft-com:vml" Requires="v">
                <p:oleObj spid="_x0000_s38269" name="Image" r:id="rId4" imgW="1422222" imgH="304547" progId="">
                  <p:embed/>
                </p:oleObj>
              </mc:Choice>
              <mc:Fallback>
                <p:oleObj name="Image" r:id="rId4" imgW="1422222" imgH="30454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5715000"/>
                        <a:ext cx="10699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0449" name="Object 2049"/>
          <p:cNvGraphicFramePr>
            <a:graphicFrameLocks noChangeAspect="1"/>
          </p:cNvGraphicFramePr>
          <p:nvPr/>
        </p:nvGraphicFramePr>
        <p:xfrm>
          <a:off x="5635625" y="5715000"/>
          <a:ext cx="1069975" cy="228600"/>
        </p:xfrm>
        <a:graphic>
          <a:graphicData uri="http://schemas.openxmlformats.org/presentationml/2006/ole">
            <mc:AlternateContent xmlns:mc="http://schemas.openxmlformats.org/markup-compatibility/2006">
              <mc:Choice xmlns:v="urn:schemas-microsoft-com:vml" Requires="v">
                <p:oleObj spid="_x0000_s38270" name="Image" r:id="rId6" imgW="1422222" imgH="304547" progId="">
                  <p:embed/>
                </p:oleObj>
              </mc:Choice>
              <mc:Fallback>
                <p:oleObj name="Image" r:id="rId6" imgW="1422222" imgH="304547"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5625" y="5715000"/>
                        <a:ext cx="10699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0450" name="Object 2050"/>
          <p:cNvGraphicFramePr>
            <a:graphicFrameLocks noChangeAspect="1"/>
          </p:cNvGraphicFramePr>
          <p:nvPr/>
        </p:nvGraphicFramePr>
        <p:xfrm>
          <a:off x="3044825" y="5105400"/>
          <a:ext cx="1069975" cy="228600"/>
        </p:xfrm>
        <a:graphic>
          <a:graphicData uri="http://schemas.openxmlformats.org/presentationml/2006/ole">
            <mc:AlternateContent xmlns:mc="http://schemas.openxmlformats.org/markup-compatibility/2006">
              <mc:Choice xmlns:v="urn:schemas-microsoft-com:vml" Requires="v">
                <p:oleObj spid="_x0000_s38271" name="Image" r:id="rId8" imgW="1422222" imgH="304547" progId="">
                  <p:embed/>
                </p:oleObj>
              </mc:Choice>
              <mc:Fallback>
                <p:oleObj name="Image" r:id="rId8" imgW="1422222" imgH="304547"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4825" y="5105400"/>
                        <a:ext cx="10699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0451" name="Object 2051"/>
          <p:cNvGraphicFramePr>
            <a:graphicFrameLocks noChangeAspect="1"/>
          </p:cNvGraphicFramePr>
          <p:nvPr/>
        </p:nvGraphicFramePr>
        <p:xfrm>
          <a:off x="5559425" y="3124200"/>
          <a:ext cx="1069975" cy="228600"/>
        </p:xfrm>
        <a:graphic>
          <a:graphicData uri="http://schemas.openxmlformats.org/presentationml/2006/ole">
            <mc:AlternateContent xmlns:mc="http://schemas.openxmlformats.org/markup-compatibility/2006">
              <mc:Choice xmlns:v="urn:schemas-microsoft-com:vml" Requires="v">
                <p:oleObj spid="_x0000_s38272" name="Image" r:id="rId10" imgW="1422222" imgH="304547" progId="">
                  <p:embed/>
                </p:oleObj>
              </mc:Choice>
              <mc:Fallback>
                <p:oleObj name="Image" r:id="rId10" imgW="1422222" imgH="30454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9425" y="3124200"/>
                        <a:ext cx="10699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0452" name="Object 2052"/>
          <p:cNvGraphicFramePr>
            <a:graphicFrameLocks noChangeAspect="1"/>
          </p:cNvGraphicFramePr>
          <p:nvPr/>
        </p:nvGraphicFramePr>
        <p:xfrm>
          <a:off x="5559425" y="2514600"/>
          <a:ext cx="1069975" cy="228600"/>
        </p:xfrm>
        <a:graphic>
          <a:graphicData uri="http://schemas.openxmlformats.org/presentationml/2006/ole">
            <mc:AlternateContent xmlns:mc="http://schemas.openxmlformats.org/markup-compatibility/2006">
              <mc:Choice xmlns:v="urn:schemas-microsoft-com:vml" Requires="v">
                <p:oleObj spid="_x0000_s38273" name="Image" r:id="rId11" imgW="1422222" imgH="304547" progId="">
                  <p:embed/>
                </p:oleObj>
              </mc:Choice>
              <mc:Fallback>
                <p:oleObj name="Image" r:id="rId11" imgW="1422222" imgH="304547"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9425" y="2514600"/>
                        <a:ext cx="10699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0453" name="Object 2053"/>
          <p:cNvGraphicFramePr>
            <a:graphicFrameLocks noChangeAspect="1"/>
          </p:cNvGraphicFramePr>
          <p:nvPr/>
        </p:nvGraphicFramePr>
        <p:xfrm>
          <a:off x="3048000" y="2514600"/>
          <a:ext cx="1077913" cy="228600"/>
        </p:xfrm>
        <a:graphic>
          <a:graphicData uri="http://schemas.openxmlformats.org/presentationml/2006/ole">
            <mc:AlternateContent xmlns:mc="http://schemas.openxmlformats.org/markup-compatibility/2006">
              <mc:Choice xmlns:v="urn:schemas-microsoft-com:vml" Requires="v">
                <p:oleObj spid="_x0000_s38274" name="Image" r:id="rId12" imgW="1422222" imgH="304547" progId="">
                  <p:embed/>
                </p:oleObj>
              </mc:Choice>
              <mc:Fallback>
                <p:oleObj name="Image" r:id="rId12" imgW="1422222" imgH="304547"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2514600"/>
                        <a:ext cx="10779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8057" name="Rectangle 2057"/>
          <p:cNvSpPr>
            <a:spLocks noChangeArrowheads="1"/>
          </p:cNvSpPr>
          <p:nvPr/>
        </p:nvSpPr>
        <p:spPr bwMode="auto">
          <a:xfrm>
            <a:off x="457200" y="274638"/>
            <a:ext cx="8686800" cy="1143000"/>
          </a:xfrm>
          <a:prstGeom prst="rect">
            <a:avLst/>
          </a:prstGeom>
          <a:noFill/>
          <a:ln w="9525">
            <a:noFill/>
            <a:miter lim="800000"/>
            <a:headEnd/>
            <a:tailEnd/>
          </a:ln>
          <a:effectLst/>
        </p:spPr>
        <p:txBody>
          <a:bodyPr anchor="ctr"/>
          <a:lstStyle/>
          <a:p>
            <a:pPr algn="ctr" defTabSz="914400" fontAlgn="base">
              <a:spcBef>
                <a:spcPct val="0"/>
              </a:spcBef>
              <a:spcAft>
                <a:spcPct val="0"/>
              </a:spcAft>
            </a:pPr>
            <a:r>
              <a:rPr lang="de-DE" sz="4400">
                <a:solidFill>
                  <a:srgbClr val="000000"/>
                </a:solidFill>
                <a:latin typeface="Arial" charset="0"/>
                <a:ea typeface="ＭＳ Ｐゴシック"/>
              </a:rPr>
              <a:t> </a:t>
            </a:r>
            <a:endParaRPr lang="en-GB" sz="4400">
              <a:solidFill>
                <a:srgbClr val="000000"/>
              </a:solidFill>
              <a:latin typeface="Arial" charset="0"/>
              <a:ea typeface="ＭＳ Ｐゴシック"/>
            </a:endParaRPr>
          </a:p>
        </p:txBody>
      </p:sp>
      <p:sp>
        <p:nvSpPr>
          <p:cNvPr id="258058" name="Rectangle 2058"/>
          <p:cNvSpPr>
            <a:spLocks noChangeArrowheads="1"/>
          </p:cNvSpPr>
          <p:nvPr/>
        </p:nvSpPr>
        <p:spPr bwMode="auto">
          <a:xfrm>
            <a:off x="762000" y="228600"/>
            <a:ext cx="8382000" cy="11430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pPr>
            <a:endParaRPr lang="en-US" sz="4400">
              <a:solidFill>
                <a:srgbClr val="000000"/>
              </a:solidFill>
              <a:latin typeface="Arial" charset="0"/>
              <a:ea typeface="ＭＳ Ｐゴシック"/>
            </a:endParaRPr>
          </a:p>
        </p:txBody>
      </p:sp>
      <p:sp>
        <p:nvSpPr>
          <p:cNvPr id="258059" name="Rectangle 2059"/>
          <p:cNvSpPr>
            <a:spLocks noChangeArrowheads="1"/>
          </p:cNvSpPr>
          <p:nvPr/>
        </p:nvSpPr>
        <p:spPr bwMode="auto">
          <a:xfrm>
            <a:off x="762000" y="1295400"/>
            <a:ext cx="8382000" cy="1066800"/>
          </a:xfrm>
          <a:prstGeom prst="rect">
            <a:avLst/>
          </a:prstGeom>
          <a:noFill/>
          <a:ln w="12700" cap="sq">
            <a:noFill/>
            <a:miter lim="800000"/>
            <a:headEnd type="none" w="sm" len="sm"/>
            <a:tailEnd type="none" w="sm" len="sm"/>
          </a:ln>
          <a:effectLst/>
        </p:spPr>
        <p:txBody>
          <a:bodyPr lIns="92075" tIns="46038" rIns="92075" bIns="46038" anchor="ctr"/>
          <a:lstStyle/>
          <a:p>
            <a:pPr algn="ctr" defTabSz="914400" fontAlgn="base">
              <a:spcBef>
                <a:spcPct val="0"/>
              </a:spcBef>
              <a:spcAft>
                <a:spcPct val="0"/>
              </a:spcAft>
            </a:pPr>
            <a:endParaRPr lang="en-US" sz="2400" b="1">
              <a:solidFill>
                <a:srgbClr val="000000"/>
              </a:solidFill>
              <a:latin typeface="Arial" charset="0"/>
              <a:ea typeface="ＭＳ Ｐゴシック"/>
            </a:endParaRPr>
          </a:p>
        </p:txBody>
      </p:sp>
      <p:sp>
        <p:nvSpPr>
          <p:cNvPr id="258060" name="Rectangle 2060"/>
          <p:cNvSpPr>
            <a:spLocks noChangeArrowheads="1"/>
          </p:cNvSpPr>
          <p:nvPr/>
        </p:nvSpPr>
        <p:spPr bwMode="auto">
          <a:xfrm>
            <a:off x="762000" y="152400"/>
            <a:ext cx="8382000" cy="11430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pPr>
            <a:endParaRPr lang="en-US" sz="4400">
              <a:solidFill>
                <a:srgbClr val="000000"/>
              </a:solidFill>
              <a:latin typeface="Arial" charset="0"/>
              <a:ea typeface="ＭＳ Ｐゴシック"/>
            </a:endParaRPr>
          </a:p>
        </p:txBody>
      </p:sp>
      <p:sp>
        <p:nvSpPr>
          <p:cNvPr id="258061" name="Rectangle 2061"/>
          <p:cNvSpPr>
            <a:spLocks noChangeArrowheads="1"/>
          </p:cNvSpPr>
          <p:nvPr/>
        </p:nvSpPr>
        <p:spPr bwMode="auto">
          <a:xfrm>
            <a:off x="3048000" y="2514600"/>
            <a:ext cx="76200" cy="228600"/>
          </a:xfrm>
          <a:prstGeom prst="rect">
            <a:avLst/>
          </a:prstGeom>
          <a:solidFill>
            <a:srgbClr val="CCCC00"/>
          </a:solidFill>
          <a:ln w="34925" cap="rnd">
            <a:noFill/>
            <a:prstDash val="sysDot"/>
            <a:miter lim="800000"/>
            <a:headEnd/>
            <a:tailEnd/>
          </a:ln>
          <a:effec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a:endParaRPr>
          </a:p>
        </p:txBody>
      </p:sp>
      <p:sp>
        <p:nvSpPr>
          <p:cNvPr id="258062" name="Rectangle 2062"/>
          <p:cNvSpPr>
            <a:spLocks noChangeArrowheads="1"/>
          </p:cNvSpPr>
          <p:nvPr/>
        </p:nvSpPr>
        <p:spPr bwMode="auto">
          <a:xfrm>
            <a:off x="2667000" y="990600"/>
            <a:ext cx="4343400" cy="584775"/>
          </a:xfrm>
          <a:prstGeom prst="rect">
            <a:avLst/>
          </a:prstGeom>
          <a:noFill/>
          <a:ln w="12700" cap="sq">
            <a:noFill/>
            <a:miter lim="800000"/>
            <a:headEnd type="none" w="sm" len="sm"/>
            <a:tailEnd type="none" w="sm" len="sm"/>
          </a:ln>
          <a:effectLst/>
        </p:spPr>
        <p:txBody>
          <a:bodyPr wrap="square">
            <a:spAutoFit/>
          </a:bodyPr>
          <a:lstStyle/>
          <a:p>
            <a:pPr algn="ctr" defTabSz="914400" fontAlgn="base">
              <a:spcBef>
                <a:spcPct val="0"/>
              </a:spcBef>
              <a:spcAft>
                <a:spcPct val="0"/>
              </a:spcAft>
            </a:pPr>
            <a:r>
              <a:rPr lang="en-US" sz="3200" dirty="0">
                <a:solidFill>
                  <a:srgbClr val="FFFFFF"/>
                </a:solidFill>
                <a:latin typeface="Arial" charset="0"/>
                <a:ea typeface="ＭＳ Ｐゴシック"/>
              </a:rPr>
              <a:t>hierarchy: sign </a:t>
            </a:r>
            <a:r>
              <a:rPr lang="en-US" sz="3200" dirty="0">
                <a:solidFill>
                  <a:srgbClr val="FFFFFF"/>
                </a:solidFill>
                <a:latin typeface="Symbol" pitchFamily="18" charset="2"/>
                <a:ea typeface="ＭＳ Ｐゴシック"/>
              </a:rPr>
              <a:t>D</a:t>
            </a:r>
            <a:r>
              <a:rPr lang="en-US" sz="3200" baseline="-25000" dirty="0">
                <a:solidFill>
                  <a:srgbClr val="FFFFFF"/>
                </a:solidFill>
                <a:latin typeface="Arial" charset="0"/>
                <a:ea typeface="ＭＳ Ｐゴシック"/>
              </a:rPr>
              <a:t>13</a:t>
            </a:r>
            <a:r>
              <a:rPr lang="en-US" sz="3200" dirty="0">
                <a:solidFill>
                  <a:srgbClr val="FFFFFF"/>
                </a:solidFill>
                <a:latin typeface="Arial" charset="0"/>
                <a:ea typeface="ＭＳ Ｐゴシック"/>
              </a:rPr>
              <a:t>?</a:t>
            </a:r>
          </a:p>
        </p:txBody>
      </p:sp>
      <p:sp>
        <p:nvSpPr>
          <p:cNvPr id="258064" name="Rectangle 2064"/>
          <p:cNvSpPr>
            <a:spLocks noChangeArrowheads="1"/>
          </p:cNvSpPr>
          <p:nvPr/>
        </p:nvSpPr>
        <p:spPr bwMode="auto">
          <a:xfrm>
            <a:off x="5638800" y="5715000"/>
            <a:ext cx="76200" cy="228600"/>
          </a:xfrm>
          <a:prstGeom prst="rect">
            <a:avLst/>
          </a:prstGeom>
          <a:solidFill>
            <a:srgbClr val="CCCC00"/>
          </a:solidFill>
          <a:ln w="34925" cap="rnd">
            <a:noFill/>
            <a:prstDash val="sysDot"/>
            <a:miter lim="800000"/>
            <a:headEnd/>
            <a:tailEnd/>
          </a:ln>
          <a:effec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a:endParaRPr>
          </a:p>
        </p:txBody>
      </p:sp>
      <p:sp>
        <p:nvSpPr>
          <p:cNvPr id="258067" name="Rectangle 2067"/>
          <p:cNvSpPr>
            <a:spLocks noChangeArrowheads="1"/>
          </p:cNvSpPr>
          <p:nvPr/>
        </p:nvSpPr>
        <p:spPr bwMode="auto">
          <a:xfrm>
            <a:off x="457200" y="-76200"/>
            <a:ext cx="8153400" cy="11430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pPr>
            <a:endParaRPr lang="en-US" sz="4400" b="1" dirty="0">
              <a:solidFill>
                <a:srgbClr val="FFFFFF"/>
              </a:solidFill>
              <a:latin typeface="Arial" charset="0"/>
              <a:ea typeface="ＭＳ Ｐゴシック"/>
            </a:endParaRPr>
          </a:p>
        </p:txBody>
      </p:sp>
      <p:cxnSp>
        <p:nvCxnSpPr>
          <p:cNvPr id="31" name="Straight Arrow Connector 30"/>
          <p:cNvCxnSpPr/>
          <p:nvPr/>
        </p:nvCxnSpPr>
        <p:spPr bwMode="auto">
          <a:xfrm>
            <a:off x="3581400" y="2895600"/>
            <a:ext cx="0" cy="2057400"/>
          </a:xfrm>
          <a:prstGeom prst="straightConnector1">
            <a:avLst/>
          </a:prstGeom>
          <a:solidFill>
            <a:schemeClr val="accent1"/>
          </a:solidFill>
          <a:ln w="28575" cap="flat" cmpd="sng" algn="ctr">
            <a:solidFill>
              <a:schemeClr val="bg1"/>
            </a:solidFill>
            <a:prstDash val="solid"/>
            <a:round/>
            <a:headEnd type="none" w="med" len="med"/>
            <a:tailEnd type="arrow"/>
          </a:ln>
          <a:effectLst/>
        </p:spPr>
      </p:cxnSp>
      <p:cxnSp>
        <p:nvCxnSpPr>
          <p:cNvPr id="35" name="Straight Arrow Connector 34"/>
          <p:cNvCxnSpPr/>
          <p:nvPr/>
        </p:nvCxnSpPr>
        <p:spPr bwMode="auto">
          <a:xfrm flipV="1">
            <a:off x="6096000" y="3581400"/>
            <a:ext cx="0" cy="1905000"/>
          </a:xfrm>
          <a:prstGeom prst="straightConnector1">
            <a:avLst/>
          </a:prstGeom>
          <a:solidFill>
            <a:schemeClr val="accent1"/>
          </a:solidFill>
          <a:ln w="28575"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28413579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46395"/>
            <a:ext cx="9144000" cy="2252050"/>
          </a:xfrm>
          <a:prstGeom prst="rect">
            <a:avLst/>
          </a:prstGeom>
        </p:spPr>
      </p:pic>
      <p:pic>
        <p:nvPicPr>
          <p:cNvPr id="4" name="Picture 3"/>
          <p:cNvPicPr>
            <a:picLocks noChangeAspect="1"/>
          </p:cNvPicPr>
          <p:nvPr/>
        </p:nvPicPr>
        <p:blipFill>
          <a:blip r:embed="rId3"/>
          <a:stretch>
            <a:fillRect/>
          </a:stretch>
        </p:blipFill>
        <p:spPr>
          <a:xfrm>
            <a:off x="0" y="3118021"/>
            <a:ext cx="9144000" cy="3459892"/>
          </a:xfrm>
          <a:prstGeom prst="rect">
            <a:avLst/>
          </a:prstGeom>
        </p:spPr>
      </p:pic>
    </p:spTree>
    <p:extLst>
      <p:ext uri="{BB962C8B-B14F-4D97-AF65-F5344CB8AC3E}">
        <p14:creationId xmlns:p14="http://schemas.microsoft.com/office/powerpoint/2010/main" val="279898813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6226" name="Object 2"/>
          <p:cNvGraphicFramePr>
            <a:graphicFrameLocks noChangeAspect="1"/>
          </p:cNvGraphicFramePr>
          <p:nvPr/>
        </p:nvGraphicFramePr>
        <p:xfrm>
          <a:off x="1588" y="-76200"/>
          <a:ext cx="9367837" cy="7031038"/>
        </p:xfrm>
        <a:graphic>
          <a:graphicData uri="http://schemas.openxmlformats.org/presentationml/2006/ole">
            <mc:AlternateContent xmlns:mc="http://schemas.openxmlformats.org/markup-compatibility/2006">
              <mc:Choice xmlns:v="urn:schemas-microsoft-com:vml" Requires="v">
                <p:oleObj spid="_x0000_s40069"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76200"/>
                        <a:ext cx="9367837" cy="7031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36228" name="Rectangle 3"/>
          <p:cNvSpPr>
            <a:spLocks noGrp="1" noChangeArrowheads="1"/>
          </p:cNvSpPr>
          <p:nvPr>
            <p:ph type="title"/>
          </p:nvPr>
        </p:nvSpPr>
        <p:spPr>
          <a:xfrm>
            <a:off x="685800" y="457200"/>
            <a:ext cx="7772400" cy="1143000"/>
          </a:xfrm>
        </p:spPr>
        <p:txBody>
          <a:bodyPr/>
          <a:lstStyle/>
          <a:p>
            <a:pPr eaLnBrk="1" hangingPunct="1"/>
            <a:r>
              <a:rPr lang="en-US" sz="3200" dirty="0">
                <a:solidFill>
                  <a:schemeClr val="bg1"/>
                </a:solidFill>
                <a:latin typeface="Arial"/>
                <a:cs typeface="Arial"/>
              </a:rPr>
              <a:t>~ 8</a:t>
            </a:r>
            <a:r>
              <a:rPr lang="en-US" sz="3200" dirty="0" smtClean="0">
                <a:solidFill>
                  <a:schemeClr val="bg1"/>
                </a:solidFill>
                <a:latin typeface="Arial"/>
                <a:cs typeface="Arial"/>
              </a:rPr>
              <a:t> </a:t>
            </a:r>
            <a:r>
              <a:rPr lang="en-US" sz="3200" dirty="0">
                <a:solidFill>
                  <a:schemeClr val="bg1"/>
                </a:solidFill>
                <a:latin typeface="Arial"/>
                <a:cs typeface="Arial"/>
              </a:rPr>
              <a:t>GeV : hierarchy </a:t>
            </a:r>
            <a:r>
              <a:rPr lang="en-US" sz="3200" dirty="0" smtClean="0">
                <a:solidFill>
                  <a:schemeClr val="bg1"/>
                </a:solidFill>
                <a:latin typeface="Arial"/>
                <a:cs typeface="Arial"/>
              </a:rPr>
              <a:t>revealed by</a:t>
            </a:r>
            <a:br>
              <a:rPr lang="en-US" sz="3200" dirty="0" smtClean="0">
                <a:solidFill>
                  <a:schemeClr val="bg1"/>
                </a:solidFill>
                <a:latin typeface="Arial"/>
                <a:cs typeface="Arial"/>
              </a:rPr>
            </a:br>
            <a:r>
              <a:rPr lang="en-US" sz="3200" dirty="0" smtClean="0">
                <a:solidFill>
                  <a:schemeClr val="bg1"/>
                </a:solidFill>
                <a:latin typeface="Arial"/>
                <a:cs typeface="Arial"/>
              </a:rPr>
              <a:t> “large” matter effects in </a:t>
            </a:r>
            <a:r>
              <a:rPr lang="en-US" sz="3200" dirty="0">
                <a:solidFill>
                  <a:schemeClr val="bg1"/>
                </a:solidFill>
                <a:latin typeface="Arial"/>
                <a:cs typeface="Arial"/>
              </a:rPr>
              <a:t>the </a:t>
            </a:r>
            <a:r>
              <a:rPr lang="en-US" sz="3200" dirty="0" smtClean="0">
                <a:solidFill>
                  <a:schemeClr val="bg1"/>
                </a:solidFill>
                <a:latin typeface="Arial"/>
                <a:cs typeface="Arial"/>
              </a:rPr>
              <a:t>Earth</a:t>
            </a:r>
            <a:endParaRPr lang="en-US" sz="3200" dirty="0">
              <a:solidFill>
                <a:schemeClr val="bg1"/>
              </a:solidFill>
              <a:latin typeface="Arial"/>
              <a:cs typeface="Arial"/>
            </a:endParaRPr>
          </a:p>
        </p:txBody>
      </p:sp>
      <p:sp>
        <p:nvSpPr>
          <p:cNvPr id="436229" name="Text Box 5"/>
          <p:cNvSpPr txBox="1">
            <a:spLocks noChangeArrowheads="1"/>
          </p:cNvSpPr>
          <p:nvPr/>
        </p:nvSpPr>
        <p:spPr bwMode="auto">
          <a:xfrm>
            <a:off x="533400" y="4865688"/>
            <a:ext cx="6103554" cy="584776"/>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3200" dirty="0">
                <a:solidFill>
                  <a:srgbClr val="FFFFFF"/>
                </a:solidFill>
                <a:latin typeface="Arial" charset="0"/>
              </a:rPr>
              <a:t>(mostly) neutrino + antineutrino -</a:t>
            </a:r>
          </a:p>
        </p:txBody>
      </p:sp>
      <p:sp>
        <p:nvSpPr>
          <p:cNvPr id="436232" name="Text Box 8"/>
          <p:cNvSpPr txBox="1">
            <a:spLocks noChangeArrowheads="1"/>
          </p:cNvSpPr>
          <p:nvPr/>
        </p:nvSpPr>
        <p:spPr bwMode="auto">
          <a:xfrm>
            <a:off x="3565525" y="5903913"/>
            <a:ext cx="4375642" cy="646331"/>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3600" dirty="0">
                <a:solidFill>
                  <a:srgbClr val="FFFFFF"/>
                </a:solidFill>
                <a:latin typeface="Arial"/>
                <a:cs typeface="Arial"/>
              </a:rPr>
              <a:t>sign </a:t>
            </a:r>
            <a:r>
              <a:rPr lang="en-US" sz="3600" dirty="0">
                <a:solidFill>
                  <a:srgbClr val="FFFFFF"/>
                </a:solidFill>
                <a:latin typeface="Symbol" charset="2"/>
                <a:cs typeface="Symbol" charset="2"/>
              </a:rPr>
              <a:t>D</a:t>
            </a:r>
            <a:r>
              <a:rPr lang="en-US" sz="3600" baseline="-25000" dirty="0">
                <a:solidFill>
                  <a:srgbClr val="FFFFFF"/>
                </a:solidFill>
                <a:latin typeface="Arial"/>
                <a:cs typeface="Arial"/>
              </a:rPr>
              <a:t>13</a:t>
            </a:r>
            <a:r>
              <a:rPr lang="en-US" sz="3600" dirty="0">
                <a:solidFill>
                  <a:srgbClr val="FFFFFF"/>
                </a:solidFill>
                <a:latin typeface="Arial"/>
                <a:cs typeface="Arial"/>
              </a:rPr>
              <a:t> : hierarchy !</a:t>
            </a:r>
          </a:p>
        </p:txBody>
      </p:sp>
      <p:graphicFrame>
        <p:nvGraphicFramePr>
          <p:cNvPr id="9" name="Object 8"/>
          <p:cNvGraphicFramePr>
            <a:graphicFrameLocks noChangeAspect="1"/>
          </p:cNvGraphicFramePr>
          <p:nvPr/>
        </p:nvGraphicFramePr>
        <p:xfrm>
          <a:off x="385473" y="2208628"/>
          <a:ext cx="8516288" cy="2363372"/>
        </p:xfrm>
        <a:graphic>
          <a:graphicData uri="http://schemas.openxmlformats.org/presentationml/2006/ole">
            <mc:AlternateContent xmlns:mc="http://schemas.openxmlformats.org/markup-compatibility/2006">
              <mc:Choice xmlns:v="urn:schemas-microsoft-com:vml" Requires="v">
                <p:oleObj spid="_x0000_s40070" name="Equation" r:id="rId5" imgW="2654280" imgH="736560" progId="Equation.3">
                  <p:embed/>
                </p:oleObj>
              </mc:Choice>
              <mc:Fallback>
                <p:oleObj name="Equation" r:id="rId5" imgW="2654280" imgH="7365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473" y="2208628"/>
                        <a:ext cx="8516288" cy="2363372"/>
                      </a:xfrm>
                      <a:prstGeom prst="rect">
                        <a:avLst/>
                      </a:prstGeom>
                      <a:solidFill>
                        <a:schemeClr val="bg1"/>
                      </a:solidFill>
                    </p:spPr>
                  </p:pic>
                </p:oleObj>
              </mc:Fallback>
            </mc:AlternateContent>
          </a:graphicData>
        </a:graphic>
      </p:graphicFrame>
      <p:sp>
        <p:nvSpPr>
          <p:cNvPr id="462855" name="Line 7"/>
          <p:cNvSpPr>
            <a:spLocks noChangeShapeType="1"/>
          </p:cNvSpPr>
          <p:nvPr/>
        </p:nvSpPr>
        <p:spPr bwMode="auto">
          <a:xfrm flipV="1">
            <a:off x="6206196" y="4346914"/>
            <a:ext cx="1165274" cy="1681089"/>
          </a:xfrm>
          <a:prstGeom prst="line">
            <a:avLst/>
          </a:prstGeom>
          <a:noFill/>
          <a:ln w="38100">
            <a:solidFill>
              <a:schemeClr val="accent4">
                <a:lumMod val="50000"/>
                <a:lumOff val="50000"/>
              </a:schemeClr>
            </a:solidFill>
            <a:round/>
            <a:headEnd/>
            <a:tailEnd type="triangle" w="med" len="med"/>
          </a:ln>
          <a:effectLst/>
        </p:spPr>
        <p:txBody>
          <a:bodyPr>
            <a:prstTxWarp prst="textNoShape">
              <a:avLst/>
            </a:prstTxWarp>
          </a:bodyPr>
          <a:lstStyle/>
          <a:p>
            <a:pPr defTabSz="914400" fontAlgn="base">
              <a:spcBef>
                <a:spcPct val="0"/>
              </a:spcBef>
              <a:spcAft>
                <a:spcPct val="0"/>
              </a:spcAft>
              <a:defRPr/>
            </a:pPr>
            <a:endParaRPr lang="en-US">
              <a:solidFill>
                <a:srgbClr val="000000"/>
              </a:solidFill>
              <a:effectLst>
                <a:outerShdw blurRad="38100" dist="38100" dir="2700000" algn="tl">
                  <a:srgbClr val="000000">
                    <a:alpha val="43137"/>
                  </a:srgbClr>
                </a:outerShdw>
              </a:effectLst>
              <a:latin typeface="Arial" charset="0"/>
            </a:endParaRPr>
          </a:p>
        </p:txBody>
      </p:sp>
      <p:sp>
        <p:nvSpPr>
          <p:cNvPr id="462854" name="Line 6"/>
          <p:cNvSpPr>
            <a:spLocks noChangeShapeType="1"/>
          </p:cNvSpPr>
          <p:nvPr/>
        </p:nvSpPr>
        <p:spPr bwMode="auto">
          <a:xfrm flipV="1">
            <a:off x="5965875" y="4009292"/>
            <a:ext cx="589671" cy="867505"/>
          </a:xfrm>
          <a:prstGeom prst="line">
            <a:avLst/>
          </a:prstGeom>
          <a:noFill/>
          <a:ln w="38100">
            <a:solidFill>
              <a:schemeClr val="tx2">
                <a:lumMod val="50000"/>
                <a:lumOff val="50000"/>
              </a:schemeClr>
            </a:solidFill>
            <a:round/>
            <a:headEnd/>
            <a:tailEnd type="triangle" w="med" len="med"/>
          </a:ln>
          <a:effectLst/>
        </p:spPr>
        <p:txBody>
          <a:bodyPr>
            <a:prstTxWarp prst="textNoShape">
              <a:avLst/>
            </a:prstTxWarp>
          </a:bodyPr>
          <a:lstStyle/>
          <a:p>
            <a:pPr defTabSz="914400" fontAlgn="base">
              <a:spcBef>
                <a:spcPct val="0"/>
              </a:spcBef>
              <a:spcAft>
                <a:spcPct val="0"/>
              </a:spcAft>
              <a:defRPr/>
            </a:pPr>
            <a:endParaRPr lang="en-US">
              <a:solidFill>
                <a:srgbClr val="0000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0014878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7515" y="202601"/>
            <a:ext cx="8537634" cy="6485318"/>
          </a:xfrm>
          <a:prstGeom prst="rect">
            <a:avLst/>
          </a:prstGeom>
        </p:spPr>
      </p:pic>
      <p:sp>
        <p:nvSpPr>
          <p:cNvPr id="5" name="TextBox 4"/>
          <p:cNvSpPr txBox="1"/>
          <p:nvPr/>
        </p:nvSpPr>
        <p:spPr>
          <a:xfrm>
            <a:off x="6066547" y="1428934"/>
            <a:ext cx="2374268" cy="1200328"/>
          </a:xfrm>
          <a:prstGeom prst="rect">
            <a:avLst/>
          </a:prstGeom>
          <a:solidFill>
            <a:schemeClr val="bg1">
              <a:lumMod val="65000"/>
            </a:schemeClr>
          </a:solidFill>
        </p:spPr>
        <p:txBody>
          <a:bodyPr wrap="none" rtlCol="0">
            <a:spAutoFit/>
          </a:bodyPr>
          <a:lstStyle/>
          <a:p>
            <a:pPr algn="ctr"/>
            <a:r>
              <a:rPr lang="en-US" sz="2400" dirty="0">
                <a:latin typeface="Arial"/>
                <a:cs typeface="Arial"/>
              </a:rPr>
              <a:t>l</a:t>
            </a:r>
            <a:r>
              <a:rPr lang="en-US" sz="2400" dirty="0" smtClean="0">
                <a:latin typeface="Arial"/>
                <a:cs typeface="Arial"/>
              </a:rPr>
              <a:t>ow energy infill:</a:t>
            </a:r>
          </a:p>
          <a:p>
            <a:pPr algn="ctr"/>
            <a:endParaRPr lang="en-US" sz="2400" dirty="0">
              <a:latin typeface="Arial"/>
              <a:cs typeface="Arial"/>
            </a:endParaRPr>
          </a:p>
          <a:p>
            <a:pPr algn="ctr"/>
            <a:r>
              <a:rPr lang="en-US" sz="2400" dirty="0" smtClean="0">
                <a:latin typeface="Arial"/>
                <a:cs typeface="Arial"/>
              </a:rPr>
              <a:t>PINGU</a:t>
            </a:r>
            <a:endParaRPr lang="en-US" sz="2400" dirty="0">
              <a:latin typeface="Arial"/>
              <a:cs typeface="Arial"/>
            </a:endParaRPr>
          </a:p>
        </p:txBody>
      </p:sp>
    </p:spTree>
    <p:extLst>
      <p:ext uri="{BB962C8B-B14F-4D97-AF65-F5344CB8AC3E}">
        <p14:creationId xmlns:p14="http://schemas.microsoft.com/office/powerpoint/2010/main" val="187239647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extLst>
              <p:ext uri="{D42A27DB-BD31-4B8C-83A1-F6EECF244321}">
                <p14:modId xmlns:p14="http://schemas.microsoft.com/office/powerpoint/2010/main" val="619604652"/>
              </p:ext>
            </p:extLst>
          </p:nvPr>
        </p:nvGraphicFramePr>
        <p:xfrm>
          <a:off x="0" y="0"/>
          <a:ext cx="9145588" cy="6862763"/>
        </p:xfrm>
        <a:graphic>
          <a:graphicData uri="http://schemas.openxmlformats.org/presentationml/2006/ole">
            <mc:AlternateContent xmlns:mc="http://schemas.openxmlformats.org/markup-compatibility/2006">
              <mc:Choice xmlns:v="urn:schemas-microsoft-com:vml" Requires="v">
                <p:oleObj spid="_x0000_s96274"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588"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4" name="Picture 3"/>
          <p:cNvPicPr>
            <a:picLocks noChangeAspect="1"/>
          </p:cNvPicPr>
          <p:nvPr/>
        </p:nvPicPr>
        <p:blipFill>
          <a:blip r:embed="rId5"/>
          <a:stretch>
            <a:fillRect/>
          </a:stretch>
        </p:blipFill>
        <p:spPr>
          <a:xfrm>
            <a:off x="44440" y="35244"/>
            <a:ext cx="5247480" cy="3742744"/>
          </a:xfrm>
          <a:prstGeom prst="rect">
            <a:avLst/>
          </a:prstGeom>
        </p:spPr>
      </p:pic>
      <p:pic>
        <p:nvPicPr>
          <p:cNvPr id="5" name="Picture 4"/>
          <p:cNvPicPr>
            <a:picLocks noChangeAspect="1"/>
          </p:cNvPicPr>
          <p:nvPr/>
        </p:nvPicPr>
        <p:blipFill>
          <a:blip r:embed="rId6"/>
          <a:stretch>
            <a:fillRect/>
          </a:stretch>
        </p:blipFill>
        <p:spPr>
          <a:xfrm>
            <a:off x="4357015" y="3296616"/>
            <a:ext cx="4736944" cy="3495141"/>
          </a:xfrm>
          <a:prstGeom prst="rect">
            <a:avLst/>
          </a:prstGeom>
        </p:spPr>
      </p:pic>
      <p:sp>
        <p:nvSpPr>
          <p:cNvPr id="3" name="TextBox 2"/>
          <p:cNvSpPr txBox="1"/>
          <p:nvPr/>
        </p:nvSpPr>
        <p:spPr>
          <a:xfrm>
            <a:off x="546827" y="4745472"/>
            <a:ext cx="3126277" cy="1200328"/>
          </a:xfrm>
          <a:prstGeom prst="rect">
            <a:avLst/>
          </a:prstGeom>
          <a:noFill/>
        </p:spPr>
        <p:txBody>
          <a:bodyPr wrap="none" rtlCol="0">
            <a:spAutoFit/>
          </a:bodyPr>
          <a:lstStyle/>
          <a:p>
            <a:r>
              <a:rPr lang="en-US" sz="2400" dirty="0" smtClean="0">
                <a:solidFill>
                  <a:schemeClr val="bg1"/>
                </a:solidFill>
                <a:latin typeface="Arial"/>
                <a:cs typeface="Arial"/>
              </a:rPr>
              <a:t>PINGU:</a:t>
            </a:r>
          </a:p>
          <a:p>
            <a:endParaRPr lang="en-US" sz="2400" dirty="0">
              <a:solidFill>
                <a:schemeClr val="bg1"/>
              </a:solidFill>
              <a:latin typeface="Arial"/>
              <a:cs typeface="Arial"/>
            </a:endParaRPr>
          </a:p>
          <a:p>
            <a:r>
              <a:rPr lang="en-US" sz="2400" dirty="0">
                <a:solidFill>
                  <a:schemeClr val="bg1"/>
                </a:solidFill>
                <a:latin typeface="Arial"/>
                <a:cs typeface="Arial"/>
              </a:rPr>
              <a:t>l</a:t>
            </a:r>
            <a:r>
              <a:rPr lang="en-US" sz="2400" dirty="0" smtClean="0">
                <a:solidFill>
                  <a:schemeClr val="bg1"/>
                </a:solidFill>
                <a:latin typeface="Arial"/>
                <a:cs typeface="Arial"/>
              </a:rPr>
              <a:t>ow-mass dark matter</a:t>
            </a:r>
            <a:endParaRPr lang="en-US" sz="2400" dirty="0">
              <a:solidFill>
                <a:schemeClr val="bg1"/>
              </a:solidFill>
              <a:latin typeface="Arial"/>
              <a:cs typeface="Arial"/>
            </a:endParaRPr>
          </a:p>
        </p:txBody>
      </p:sp>
    </p:spTree>
    <p:extLst>
      <p:ext uri="{BB962C8B-B14F-4D97-AF65-F5344CB8AC3E}">
        <p14:creationId xmlns:p14="http://schemas.microsoft.com/office/powerpoint/2010/main" val="197194054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442086745"/>
              </p:ext>
            </p:extLst>
          </p:nvPr>
        </p:nvGraphicFramePr>
        <p:xfrm>
          <a:off x="1588" y="-76200"/>
          <a:ext cx="9367837" cy="7031038"/>
        </p:xfrm>
        <a:graphic>
          <a:graphicData uri="http://schemas.openxmlformats.org/presentationml/2006/ole">
            <mc:AlternateContent xmlns:mc="http://schemas.openxmlformats.org/markup-compatibility/2006">
              <mc:Choice xmlns:v="urn:schemas-microsoft-com:vml" Requires="v">
                <p:oleObj spid="_x0000_s1034"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76200"/>
                        <a:ext cx="9367837" cy="7031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Content Placeholder 2"/>
          <p:cNvSpPr>
            <a:spLocks noGrp="1"/>
          </p:cNvSpPr>
          <p:nvPr>
            <p:ph idx="1"/>
          </p:nvPr>
        </p:nvSpPr>
        <p:spPr>
          <a:xfrm>
            <a:off x="386640" y="1258508"/>
            <a:ext cx="8686800" cy="4525963"/>
          </a:xfrm>
        </p:spPr>
        <p:txBody>
          <a:bodyPr>
            <a:normAutofit/>
          </a:bodyPr>
          <a:lstStyle/>
          <a:p>
            <a:pPr marL="0" indent="0">
              <a:buNone/>
            </a:pPr>
            <a:r>
              <a:rPr lang="en-US" sz="2800" dirty="0" smtClean="0">
                <a:solidFill>
                  <a:schemeClr val="bg1"/>
                </a:solidFill>
                <a:latin typeface="Arial"/>
                <a:cs typeface="Arial"/>
              </a:rPr>
              <a:t>Next-Generation </a:t>
            </a:r>
            <a:r>
              <a:rPr lang="en-US" sz="2800" dirty="0" err="1" smtClean="0">
                <a:solidFill>
                  <a:schemeClr val="bg1"/>
                </a:solidFill>
                <a:latin typeface="Arial"/>
                <a:cs typeface="Arial"/>
              </a:rPr>
              <a:t>IceCube</a:t>
            </a:r>
            <a:endParaRPr lang="en-US" sz="2800" dirty="0" smtClean="0">
              <a:solidFill>
                <a:schemeClr val="bg1"/>
              </a:solidFill>
              <a:latin typeface="Arial"/>
              <a:cs typeface="Arial"/>
            </a:endParaRPr>
          </a:p>
          <a:p>
            <a:pPr marL="0" indent="0">
              <a:buNone/>
            </a:pPr>
            <a:endParaRPr lang="en-US" sz="2800" dirty="0" smtClean="0">
              <a:solidFill>
                <a:schemeClr val="bg1"/>
              </a:solidFill>
              <a:latin typeface="Arial"/>
              <a:cs typeface="Arial"/>
            </a:endParaRPr>
          </a:p>
          <a:p>
            <a:r>
              <a:rPr lang="en-US" sz="2800" dirty="0" smtClean="0">
                <a:solidFill>
                  <a:schemeClr val="bg1"/>
                </a:solidFill>
                <a:latin typeface="Arial"/>
                <a:cs typeface="Arial"/>
              </a:rPr>
              <a:t>build on discovery</a:t>
            </a:r>
          </a:p>
          <a:p>
            <a:r>
              <a:rPr lang="en-US" sz="2800" dirty="0" smtClean="0">
                <a:solidFill>
                  <a:schemeClr val="bg1"/>
                </a:solidFill>
                <a:latin typeface="Arial"/>
                <a:cs typeface="Arial"/>
              </a:rPr>
              <a:t>~ 120 </a:t>
            </a:r>
            <a:r>
              <a:rPr lang="en-US" sz="2800" dirty="0" smtClean="0">
                <a:solidFill>
                  <a:schemeClr val="bg1"/>
                </a:solidFill>
                <a:latin typeface="Arial"/>
                <a:cs typeface="Arial"/>
              </a:rPr>
              <a:t>strings: more sensors per string with higher</a:t>
            </a:r>
          </a:p>
          <a:p>
            <a:pPr marL="0" indent="0">
              <a:buNone/>
            </a:pPr>
            <a:r>
              <a:rPr lang="en-US" sz="2800" dirty="0">
                <a:solidFill>
                  <a:schemeClr val="bg1"/>
                </a:solidFill>
                <a:latin typeface="Arial"/>
                <a:cs typeface="Arial"/>
              </a:rPr>
              <a:t> </a:t>
            </a:r>
            <a:r>
              <a:rPr lang="en-US" sz="2800" dirty="0" smtClean="0">
                <a:solidFill>
                  <a:schemeClr val="bg1"/>
                </a:solidFill>
                <a:latin typeface="Arial"/>
                <a:cs typeface="Arial"/>
              </a:rPr>
              <a:t>   quantum </a:t>
            </a:r>
            <a:r>
              <a:rPr lang="en-US" sz="2800" smtClean="0">
                <a:solidFill>
                  <a:schemeClr val="bg1"/>
                </a:solidFill>
                <a:latin typeface="Arial"/>
                <a:cs typeface="Arial"/>
              </a:rPr>
              <a:t>efficiency </a:t>
            </a:r>
            <a:endParaRPr lang="en-US" sz="2800" smtClean="0">
              <a:solidFill>
                <a:schemeClr val="bg1"/>
              </a:solidFill>
              <a:latin typeface="Arial"/>
              <a:cs typeface="Arial"/>
            </a:endParaRPr>
          </a:p>
          <a:p>
            <a:r>
              <a:rPr lang="en-US" sz="2800" smtClean="0">
                <a:solidFill>
                  <a:schemeClr val="bg1"/>
                </a:solidFill>
                <a:latin typeface="Arial"/>
                <a:cs typeface="Arial"/>
              </a:rPr>
              <a:t>proven </a:t>
            </a:r>
            <a:r>
              <a:rPr lang="en-US" sz="2800" dirty="0" smtClean="0">
                <a:solidFill>
                  <a:schemeClr val="bg1"/>
                </a:solidFill>
                <a:latin typeface="Arial"/>
                <a:cs typeface="Arial"/>
              </a:rPr>
              <a:t>techniques, low risk</a:t>
            </a:r>
          </a:p>
          <a:p>
            <a:r>
              <a:rPr lang="en-US" sz="2800" dirty="0">
                <a:solidFill>
                  <a:schemeClr val="bg1"/>
                </a:solidFill>
                <a:latin typeface="Arial"/>
                <a:cs typeface="Arial"/>
              </a:rPr>
              <a:t>f</a:t>
            </a:r>
            <a:r>
              <a:rPr lang="en-US" sz="2800" dirty="0" smtClean="0">
                <a:solidFill>
                  <a:schemeClr val="bg1"/>
                </a:solidFill>
                <a:latin typeface="Arial"/>
                <a:cs typeface="Arial"/>
              </a:rPr>
              <a:t>lexibility of deployment per seasons: optimization</a:t>
            </a:r>
          </a:p>
          <a:p>
            <a:r>
              <a:rPr lang="en-US" sz="2800" dirty="0" smtClean="0">
                <a:solidFill>
                  <a:schemeClr val="bg1"/>
                </a:solidFill>
                <a:latin typeface="Arial"/>
                <a:cs typeface="Arial"/>
              </a:rPr>
              <a:t>cost similar to original detector</a:t>
            </a:r>
            <a:endParaRPr lang="en-US" sz="2800" dirty="0">
              <a:solidFill>
                <a:schemeClr val="bg1"/>
              </a:solidFill>
              <a:latin typeface="Arial"/>
              <a:cs typeface="Arial"/>
            </a:endParaRPr>
          </a:p>
        </p:txBody>
      </p:sp>
    </p:spTree>
    <p:extLst>
      <p:ext uri="{BB962C8B-B14F-4D97-AF65-F5344CB8AC3E}">
        <p14:creationId xmlns:p14="http://schemas.microsoft.com/office/powerpoint/2010/main" val="353493948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486823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3" name="bert.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2000250" y="0"/>
            <a:ext cx="5143500" cy="6858000"/>
          </a:xfrm>
          <a:prstGeom prst="rect">
            <a:avLst/>
          </a:prstGeom>
        </p:spPr>
      </p:pic>
    </p:spTree>
    <p:extLst>
      <p:ext uri="{BB962C8B-B14F-4D97-AF65-F5344CB8AC3E}">
        <p14:creationId xmlns:p14="http://schemas.microsoft.com/office/powerpoint/2010/main" val="483624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5000" fill="hold" display="0">
                  <p:stCondLst>
                    <p:cond delay="indefinite"/>
                  </p:stCondLst>
                  <p:endCondLst>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Overflow slides</a:t>
            </a:r>
            <a:endParaRPr lang="en-US" dirty="0"/>
          </a:p>
        </p:txBody>
      </p:sp>
    </p:spTree>
    <p:extLst>
      <p:ext uri="{BB962C8B-B14F-4D97-AF65-F5344CB8AC3E}">
        <p14:creationId xmlns:p14="http://schemas.microsoft.com/office/powerpoint/2010/main" val="37676131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Grp="1" noChangeAspect="1"/>
          </p:cNvGraphicFramePr>
          <p:nvPr>
            <p:ph sz="half" idx="2"/>
          </p:nvPr>
        </p:nvGraphicFramePr>
        <p:xfrm>
          <a:off x="0" y="-7938"/>
          <a:ext cx="9144000" cy="6865938"/>
        </p:xfrm>
        <a:graphic>
          <a:graphicData uri="http://schemas.openxmlformats.org/presentationml/2006/ole">
            <mc:AlternateContent xmlns:mc="http://schemas.openxmlformats.org/markup-compatibility/2006">
              <mc:Choice xmlns:v="urn:schemas-microsoft-com:vml" Requires="v">
                <p:oleObj spid="_x0000_s38983"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38"/>
                        <a:ext cx="9144000"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8195" name="Picture 3"/>
          <p:cNvPicPr>
            <a:picLocks noChangeAspect="1" noChangeArrowheads="1"/>
          </p:cNvPicPr>
          <p:nvPr/>
        </p:nvPicPr>
        <p:blipFill>
          <a:blip r:embed="rId5" cstate="print"/>
          <a:srcRect t="1302" b="1451"/>
          <a:stretch>
            <a:fillRect/>
          </a:stretch>
        </p:blipFill>
        <p:spPr bwMode="auto">
          <a:xfrm>
            <a:off x="762000" y="1009650"/>
            <a:ext cx="7696200" cy="5195888"/>
          </a:xfrm>
          <a:prstGeom prst="rect">
            <a:avLst/>
          </a:prstGeom>
          <a:noFill/>
          <a:ln w="12700">
            <a:noFill/>
            <a:miter lim="800000"/>
            <a:headEnd/>
            <a:tailEnd/>
          </a:ln>
        </p:spPr>
      </p:pic>
      <p:sp>
        <p:nvSpPr>
          <p:cNvPr id="8196" name="Rectangle 4"/>
          <p:cNvSpPr>
            <a:spLocks noGrp="1" noChangeArrowheads="1"/>
          </p:cNvSpPr>
          <p:nvPr>
            <p:ph type="title"/>
          </p:nvPr>
        </p:nvSpPr>
        <p:spPr>
          <a:xfrm>
            <a:off x="727075" y="-228600"/>
            <a:ext cx="8340725" cy="982663"/>
          </a:xfrm>
        </p:spPr>
        <p:txBody>
          <a:bodyPr rIns="35709"/>
          <a:lstStyle/>
          <a:p>
            <a:pPr eaLnBrk="1" hangingPunct="1"/>
            <a:r>
              <a:rPr lang="en-US" smtClean="0">
                <a:solidFill>
                  <a:schemeClr val="bg1"/>
                </a:solidFill>
              </a:rPr>
              <a:t>neutrino oscillations in Deep Core</a:t>
            </a:r>
          </a:p>
        </p:txBody>
      </p:sp>
      <p:sp>
        <p:nvSpPr>
          <p:cNvPr id="8197" name="Rectangle 5"/>
          <p:cNvSpPr>
            <a:spLocks noGrp="1" noChangeArrowheads="1"/>
          </p:cNvSpPr>
          <p:nvPr>
            <p:ph type="body" sz="half" idx="1"/>
          </p:nvPr>
        </p:nvSpPr>
        <p:spPr>
          <a:xfrm>
            <a:off x="325438" y="6354763"/>
            <a:ext cx="9351962" cy="579437"/>
          </a:xfrm>
          <a:noFill/>
        </p:spPr>
        <p:txBody>
          <a:bodyPr rIns="35709"/>
          <a:lstStyle/>
          <a:p>
            <a:pPr marL="0" indent="0" eaLnBrk="1" hangingPunct="1"/>
            <a:r>
              <a:rPr lang="en-US" sz="2100" smtClean="0">
                <a:solidFill>
                  <a:schemeClr val="bg1"/>
                </a:solidFill>
              </a:rPr>
              <a:t>resonance in effective θ</a:t>
            </a:r>
            <a:r>
              <a:rPr lang="en-US" sz="2100" baseline="-6000" smtClean="0">
                <a:solidFill>
                  <a:schemeClr val="bg1"/>
                </a:solidFill>
              </a:rPr>
              <a:t>13</a:t>
            </a:r>
            <a:r>
              <a:rPr lang="en-US" sz="2100" smtClean="0">
                <a:solidFill>
                  <a:schemeClr val="bg1"/>
                </a:solidFill>
              </a:rPr>
              <a:t> angle traversing the Earth diameter at 10 GeV</a:t>
            </a:r>
          </a:p>
        </p:txBody>
      </p:sp>
      <p:sp>
        <p:nvSpPr>
          <p:cNvPr id="437254" name="Line 6"/>
          <p:cNvSpPr>
            <a:spLocks noChangeShapeType="1"/>
          </p:cNvSpPr>
          <p:nvPr/>
        </p:nvSpPr>
        <p:spPr bwMode="auto">
          <a:xfrm>
            <a:off x="2667000" y="1066800"/>
            <a:ext cx="0" cy="304800"/>
          </a:xfrm>
          <a:prstGeom prst="line">
            <a:avLst/>
          </a:prstGeom>
          <a:noFill/>
          <a:ln w="25400">
            <a:solidFill>
              <a:schemeClr val="tx1"/>
            </a:solidFill>
            <a:miter lim="800000"/>
            <a:headEnd type="stealth" w="med" len="med"/>
            <a:tailEnd type="stealth" w="med" len="med"/>
          </a:ln>
        </p:spPr>
        <p:txBody>
          <a:bodyPr lIns="0" tIns="0" rIns="0" bIns="0"/>
          <a:lstStyle/>
          <a:p>
            <a:pPr defTabSz="914400" fontAlgn="base">
              <a:spcBef>
                <a:spcPct val="0"/>
              </a:spcBef>
              <a:spcAft>
                <a:spcPct val="0"/>
              </a:spcAft>
              <a:defRPr/>
            </a:pPr>
            <a:endParaRPr lang="en-US" i="1">
              <a:solidFill>
                <a:srgbClr val="000000"/>
              </a:solidFill>
              <a:effectLst>
                <a:outerShdw blurRad="38100" dist="38100" dir="2700000" algn="tl">
                  <a:srgbClr val="000000">
                    <a:alpha val="43137"/>
                  </a:srgbClr>
                </a:outerShdw>
              </a:effectLst>
              <a:latin typeface="Arial" pitchFamily="34" charset="0"/>
              <a:cs typeface="Arial" charset="0"/>
            </a:endParaRPr>
          </a:p>
        </p:txBody>
      </p:sp>
      <p:sp>
        <p:nvSpPr>
          <p:cNvPr id="437255" name="Text Box 7"/>
          <p:cNvSpPr txBox="1">
            <a:spLocks noChangeArrowheads="1"/>
          </p:cNvSpPr>
          <p:nvPr/>
        </p:nvSpPr>
        <p:spPr bwMode="auto">
          <a:xfrm>
            <a:off x="2225675" y="1447800"/>
            <a:ext cx="2065338" cy="1108075"/>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defRPr/>
            </a:pPr>
            <a:r>
              <a:rPr lang="en-US" sz="2400" dirty="0">
                <a:solidFill>
                  <a:srgbClr val="000000"/>
                </a:solidFill>
                <a:latin typeface="Arial" pitchFamily="34" charset="0"/>
                <a:cs typeface="Arial" charset="0"/>
                <a:sym typeface="Helvetica Neue Light" charset="0"/>
              </a:rPr>
              <a:t>hierarchy</a:t>
            </a:r>
          </a:p>
          <a:p>
            <a:pPr algn="ctr" defTabSz="914400" fontAlgn="base">
              <a:spcBef>
                <a:spcPct val="0"/>
              </a:spcBef>
              <a:spcAft>
                <a:spcPct val="0"/>
              </a:spcAft>
              <a:defRPr/>
            </a:pPr>
            <a:r>
              <a:rPr lang="en-US" sz="2400" dirty="0">
                <a:solidFill>
                  <a:srgbClr val="000000"/>
                </a:solidFill>
                <a:latin typeface="Arial" pitchFamily="34" charset="0"/>
                <a:cs typeface="Arial" charset="0"/>
                <a:sym typeface="Helvetica Neue Light" charset="0"/>
              </a:rPr>
              <a:t>sin</a:t>
            </a:r>
            <a:r>
              <a:rPr lang="en-US" sz="2400" baseline="30000" dirty="0">
                <a:solidFill>
                  <a:srgbClr val="000000"/>
                </a:solidFill>
                <a:latin typeface="Arial" pitchFamily="34" charset="0"/>
                <a:cs typeface="Arial" charset="0"/>
                <a:sym typeface="Helvetica Neue Light" charset="0"/>
              </a:rPr>
              <a:t>2</a:t>
            </a:r>
            <a:r>
              <a:rPr lang="en-US" sz="2400" dirty="0">
                <a:solidFill>
                  <a:srgbClr val="000000"/>
                </a:solidFill>
                <a:latin typeface="Arial" pitchFamily="34" charset="0"/>
                <a:cs typeface="Arial" charset="0"/>
                <a:sym typeface="Helvetica Neue Light" charset="0"/>
              </a:rPr>
              <a:t>(2</a:t>
            </a:r>
            <a:r>
              <a:rPr lang="en-US" sz="2400" dirty="0">
                <a:solidFill>
                  <a:srgbClr val="000000"/>
                </a:solidFill>
                <a:latin typeface="Symbol" pitchFamily="18" charset="2"/>
                <a:cs typeface="Arial" charset="0"/>
                <a:sym typeface="Symbol" pitchFamily="18" charset="2"/>
              </a:rPr>
              <a:t>q</a:t>
            </a:r>
            <a:r>
              <a:rPr lang="en-US" sz="2400" baseline="-25000" dirty="0">
                <a:solidFill>
                  <a:srgbClr val="000000"/>
                </a:solidFill>
                <a:latin typeface="Arial" pitchFamily="34" charset="0"/>
                <a:cs typeface="Arial" charset="0"/>
                <a:sym typeface="Helvetica Neue Light" charset="0"/>
              </a:rPr>
              <a:t>13</a:t>
            </a:r>
            <a:r>
              <a:rPr lang="en-US" sz="2400" dirty="0">
                <a:solidFill>
                  <a:srgbClr val="000000"/>
                </a:solidFill>
                <a:latin typeface="Arial" pitchFamily="34" charset="0"/>
                <a:cs typeface="Arial" charset="0"/>
                <a:sym typeface="Helvetica Neue Light" charset="0"/>
              </a:rPr>
              <a:t>)=0.1</a:t>
            </a:r>
          </a:p>
          <a:p>
            <a:pPr algn="ctr" defTabSz="914400" fontAlgn="base">
              <a:spcBef>
                <a:spcPct val="0"/>
              </a:spcBef>
              <a:spcAft>
                <a:spcPct val="0"/>
              </a:spcAft>
              <a:defRPr/>
            </a:pPr>
            <a:endParaRPr lang="en-US" dirty="0">
              <a:solidFill>
                <a:srgbClr val="000000"/>
              </a:solidFill>
              <a:latin typeface="Arial" pitchFamily="34" charset="0"/>
              <a:cs typeface="Arial" charset="0"/>
            </a:endParaRPr>
          </a:p>
        </p:txBody>
      </p:sp>
      <p:sp>
        <p:nvSpPr>
          <p:cNvPr id="437256" name="Text Box 8"/>
          <p:cNvSpPr txBox="1">
            <a:spLocks noChangeArrowheads="1"/>
          </p:cNvSpPr>
          <p:nvPr/>
        </p:nvSpPr>
        <p:spPr bwMode="auto">
          <a:xfrm>
            <a:off x="4708525" y="2701925"/>
            <a:ext cx="2120900" cy="457200"/>
          </a:xfrm>
          <a:prstGeom prst="rect">
            <a:avLst/>
          </a:prstGeom>
          <a:noFill/>
          <a:ln w="9525">
            <a:noFill/>
            <a:miter lim="800000"/>
            <a:headEnd/>
            <a:tailEnd/>
          </a:ln>
          <a:effectLst/>
        </p:spPr>
        <p:txBody>
          <a:bodyPr wrap="none">
            <a:spAutoFit/>
          </a:bodyPr>
          <a:lstStyle/>
          <a:p>
            <a:pPr defTabSz="914400" fontAlgn="base">
              <a:spcBef>
                <a:spcPct val="0"/>
              </a:spcBef>
              <a:spcAft>
                <a:spcPct val="0"/>
              </a:spcAft>
              <a:defRPr/>
            </a:pPr>
            <a:r>
              <a:rPr lang="en-US" sz="2400">
                <a:solidFill>
                  <a:srgbClr val="000000"/>
                </a:solidFill>
                <a:latin typeface="Symbol" pitchFamily="18" charset="2"/>
                <a:cs typeface="Arial" charset="0"/>
              </a:rPr>
              <a:t>n</a:t>
            </a:r>
            <a:r>
              <a:rPr lang="en-US" sz="2400" baseline="-25000">
                <a:solidFill>
                  <a:srgbClr val="000000"/>
                </a:solidFill>
                <a:latin typeface="Symbol" pitchFamily="18" charset="2"/>
                <a:cs typeface="Arial" charset="0"/>
              </a:rPr>
              <a:t>t</a:t>
            </a:r>
            <a:r>
              <a:rPr lang="en-US" sz="2400">
                <a:solidFill>
                  <a:srgbClr val="000000"/>
                </a:solidFill>
                <a:latin typeface="Symbol" pitchFamily="18" charset="2"/>
                <a:cs typeface="Arial" charset="0"/>
              </a:rPr>
              <a:t> </a:t>
            </a:r>
            <a:r>
              <a:rPr lang="en-US" sz="2400">
                <a:solidFill>
                  <a:srgbClr val="000000"/>
                </a:solidFill>
                <a:latin typeface="Arial" pitchFamily="34" charset="0"/>
                <a:cs typeface="Arial" charset="0"/>
              </a:rPr>
              <a:t>appearance</a:t>
            </a:r>
          </a:p>
        </p:txBody>
      </p:sp>
      <p:sp>
        <p:nvSpPr>
          <p:cNvPr id="437257" name="Text Box 9"/>
          <p:cNvSpPr txBox="1">
            <a:spLocks noChangeArrowheads="1"/>
          </p:cNvSpPr>
          <p:nvPr/>
        </p:nvSpPr>
        <p:spPr bwMode="auto">
          <a:xfrm>
            <a:off x="4724400" y="3692525"/>
            <a:ext cx="2547938" cy="457200"/>
          </a:xfrm>
          <a:prstGeom prst="rect">
            <a:avLst/>
          </a:prstGeom>
          <a:noFill/>
          <a:ln w="9525">
            <a:noFill/>
            <a:miter lim="800000"/>
            <a:headEnd/>
            <a:tailEnd/>
          </a:ln>
          <a:effectLst/>
        </p:spPr>
        <p:txBody>
          <a:bodyPr wrap="none">
            <a:spAutoFit/>
          </a:bodyPr>
          <a:lstStyle/>
          <a:p>
            <a:pPr defTabSz="914400" fontAlgn="base">
              <a:spcBef>
                <a:spcPct val="0"/>
              </a:spcBef>
              <a:spcAft>
                <a:spcPct val="0"/>
              </a:spcAft>
              <a:defRPr/>
            </a:pPr>
            <a:r>
              <a:rPr lang="en-US" sz="2400">
                <a:solidFill>
                  <a:srgbClr val="000000"/>
                </a:solidFill>
                <a:latin typeface="Symbol" pitchFamily="18" charset="2"/>
                <a:cs typeface="Arial" charset="0"/>
              </a:rPr>
              <a:t>n</a:t>
            </a:r>
            <a:r>
              <a:rPr lang="en-US" sz="2400" baseline="-25000">
                <a:solidFill>
                  <a:srgbClr val="000000"/>
                </a:solidFill>
                <a:latin typeface="Symbol" pitchFamily="18" charset="2"/>
                <a:cs typeface="Arial" charset="0"/>
              </a:rPr>
              <a:t>m</a:t>
            </a:r>
            <a:r>
              <a:rPr lang="en-US" sz="2400">
                <a:solidFill>
                  <a:srgbClr val="000000"/>
                </a:solidFill>
                <a:latin typeface="Arial" pitchFamily="34" charset="0"/>
                <a:cs typeface="Arial" charset="0"/>
              </a:rPr>
              <a:t> disappearance</a:t>
            </a:r>
          </a:p>
        </p:txBody>
      </p:sp>
      <p:sp>
        <p:nvSpPr>
          <p:cNvPr id="437258" name="Line 10"/>
          <p:cNvSpPr>
            <a:spLocks noChangeShapeType="1"/>
          </p:cNvSpPr>
          <p:nvPr/>
        </p:nvSpPr>
        <p:spPr bwMode="auto">
          <a:xfrm flipH="1" flipV="1">
            <a:off x="4267200" y="1143000"/>
            <a:ext cx="533400" cy="1600200"/>
          </a:xfrm>
          <a:prstGeom prst="line">
            <a:avLst/>
          </a:prstGeom>
          <a:noFill/>
          <a:ln w="28575">
            <a:solidFill>
              <a:schemeClr val="tx1"/>
            </a:solidFill>
            <a:round/>
            <a:headEnd/>
            <a:tailEnd type="triangle" w="med" len="med"/>
          </a:ln>
          <a:effectLst/>
        </p:spPr>
        <p:txBody>
          <a:bodyPr/>
          <a:lstStyle/>
          <a:p>
            <a:pPr defTabSz="914400" fontAlgn="base">
              <a:spcBef>
                <a:spcPct val="0"/>
              </a:spcBef>
              <a:spcAft>
                <a:spcPct val="0"/>
              </a:spcAft>
              <a:defRPr/>
            </a:pPr>
            <a:endParaRPr lang="en-US" i="1">
              <a:solidFill>
                <a:srgbClr val="000000"/>
              </a:solidFill>
              <a:effectLst>
                <a:outerShdw blurRad="38100" dist="38100" dir="2700000" algn="tl">
                  <a:srgbClr val="000000">
                    <a:alpha val="43137"/>
                  </a:srgbClr>
                </a:outerShdw>
              </a:effectLst>
              <a:latin typeface="Arial" pitchFamily="34" charset="0"/>
              <a:cs typeface="Arial" charset="0"/>
            </a:endParaRPr>
          </a:p>
        </p:txBody>
      </p:sp>
      <p:sp>
        <p:nvSpPr>
          <p:cNvPr id="437259" name="Line 11"/>
          <p:cNvSpPr>
            <a:spLocks noChangeShapeType="1"/>
          </p:cNvSpPr>
          <p:nvPr/>
        </p:nvSpPr>
        <p:spPr bwMode="auto">
          <a:xfrm flipH="1">
            <a:off x="4343400" y="4114800"/>
            <a:ext cx="457200" cy="1524000"/>
          </a:xfrm>
          <a:prstGeom prst="line">
            <a:avLst/>
          </a:prstGeom>
          <a:noFill/>
          <a:ln w="28575">
            <a:solidFill>
              <a:schemeClr val="tx1"/>
            </a:solidFill>
            <a:round/>
            <a:headEnd/>
            <a:tailEnd type="triangle" w="med" len="med"/>
          </a:ln>
          <a:effectLst/>
        </p:spPr>
        <p:txBody>
          <a:bodyPr/>
          <a:lstStyle/>
          <a:p>
            <a:pPr defTabSz="914400" fontAlgn="base">
              <a:spcBef>
                <a:spcPct val="0"/>
              </a:spcBef>
              <a:spcAft>
                <a:spcPct val="0"/>
              </a:spcAft>
              <a:defRPr/>
            </a:pPr>
            <a:endParaRPr lang="en-US" i="1">
              <a:solidFill>
                <a:srgbClr val="00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val="25992920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7256"/>
                                        </p:tgtEl>
                                        <p:attrNameLst>
                                          <p:attrName>style.visibility</p:attrName>
                                        </p:attrNameLst>
                                      </p:cBhvr>
                                      <p:to>
                                        <p:strVal val="visible"/>
                                      </p:to>
                                    </p:set>
                                    <p:animEffect transition="in" filter="checkerboard(across)">
                                      <p:cBhvr>
                                        <p:cTn id="7" dur="500"/>
                                        <p:tgtEl>
                                          <p:spTgt spid="437256"/>
                                        </p:tgtEl>
                                      </p:cBhvr>
                                    </p:animEffect>
                                  </p:childTnLst>
                                </p:cTn>
                              </p:par>
                              <p:par>
                                <p:cTn id="8" presetID="5" presetClass="entr" presetSubtype="10" fill="hold" nodeType="withEffect">
                                  <p:stCondLst>
                                    <p:cond delay="0"/>
                                  </p:stCondLst>
                                  <p:childTnLst>
                                    <p:set>
                                      <p:cBhvr>
                                        <p:cTn id="9" dur="1" fill="hold">
                                          <p:stCondLst>
                                            <p:cond delay="0"/>
                                          </p:stCondLst>
                                        </p:cTn>
                                        <p:tgtEl>
                                          <p:spTgt spid="437258"/>
                                        </p:tgtEl>
                                        <p:attrNameLst>
                                          <p:attrName>style.visibility</p:attrName>
                                        </p:attrNameLst>
                                      </p:cBhvr>
                                      <p:to>
                                        <p:strVal val="visible"/>
                                      </p:to>
                                    </p:set>
                                    <p:animEffect transition="in" filter="checkerboard(across)">
                                      <p:cBhvr>
                                        <p:cTn id="10" dur="500"/>
                                        <p:tgtEl>
                                          <p:spTgt spid="43725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437257"/>
                                        </p:tgtEl>
                                        <p:attrNameLst>
                                          <p:attrName>style.visibility</p:attrName>
                                        </p:attrNameLst>
                                      </p:cBhvr>
                                      <p:to>
                                        <p:strVal val="visible"/>
                                      </p:to>
                                    </p:set>
                                    <p:animEffect transition="in" filter="checkerboard(across)">
                                      <p:cBhvr>
                                        <p:cTn id="15" dur="500"/>
                                        <p:tgtEl>
                                          <p:spTgt spid="437257"/>
                                        </p:tgtEl>
                                      </p:cBhvr>
                                    </p:animEffect>
                                  </p:childTnLst>
                                </p:cTn>
                              </p:par>
                              <p:par>
                                <p:cTn id="16" presetID="5" presetClass="entr" presetSubtype="10" fill="hold" nodeType="withEffect">
                                  <p:stCondLst>
                                    <p:cond delay="0"/>
                                  </p:stCondLst>
                                  <p:childTnLst>
                                    <p:set>
                                      <p:cBhvr>
                                        <p:cTn id="17" dur="1" fill="hold">
                                          <p:stCondLst>
                                            <p:cond delay="0"/>
                                          </p:stCondLst>
                                        </p:cTn>
                                        <p:tgtEl>
                                          <p:spTgt spid="437259"/>
                                        </p:tgtEl>
                                        <p:attrNameLst>
                                          <p:attrName>style.visibility</p:attrName>
                                        </p:attrNameLst>
                                      </p:cBhvr>
                                      <p:to>
                                        <p:strVal val="visible"/>
                                      </p:to>
                                    </p:set>
                                    <p:animEffect transition="in" filter="checkerboard(across)">
                                      <p:cBhvr>
                                        <p:cTn id="18" dur="500"/>
                                        <p:tgtEl>
                                          <p:spTgt spid="43725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37254"/>
                                        </p:tgtEl>
                                        <p:attrNameLst>
                                          <p:attrName>style.visibility</p:attrName>
                                        </p:attrNameLst>
                                      </p:cBhvr>
                                      <p:to>
                                        <p:strVal val="visible"/>
                                      </p:to>
                                    </p:set>
                                    <p:animEffect transition="in" filter="wipe(left)">
                                      <p:cBhvr>
                                        <p:cTn id="23" dur="500"/>
                                        <p:tgtEl>
                                          <p:spTgt spid="437254"/>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437255"/>
                                        </p:tgtEl>
                                        <p:attrNameLst>
                                          <p:attrName>style.visibility</p:attrName>
                                        </p:attrNameLst>
                                      </p:cBhvr>
                                      <p:to>
                                        <p:strVal val="visible"/>
                                      </p:to>
                                    </p:set>
                                    <p:animEffect transition="in" filter="checkerboard(across)">
                                      <p:cBhvr>
                                        <p:cTn id="26" dur="500"/>
                                        <p:tgtEl>
                                          <p:spTgt spid="437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5" grpId="0"/>
      <p:bldP spid="437256" grpId="0"/>
      <p:bldP spid="43725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3729" name="Object 2"/>
          <p:cNvGraphicFramePr>
            <a:graphicFrameLocks noChangeAspect="1"/>
          </p:cNvGraphicFramePr>
          <p:nvPr/>
        </p:nvGraphicFramePr>
        <p:xfrm>
          <a:off x="0" y="0"/>
          <a:ext cx="9145588" cy="6862763"/>
        </p:xfrm>
        <a:graphic>
          <a:graphicData uri="http://schemas.openxmlformats.org/presentationml/2006/ole">
            <mc:AlternateContent xmlns:mc="http://schemas.openxmlformats.org/markup-compatibility/2006">
              <mc:Choice xmlns:v="urn:schemas-microsoft-com:vml" Requires="v">
                <p:oleObj spid="_x0000_s29829"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588"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7137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3765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1373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200400"/>
            <a:ext cx="3505200"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3732" name="Group 4"/>
          <p:cNvGrpSpPr>
            <a:grpSpLocks/>
          </p:cNvGrpSpPr>
          <p:nvPr/>
        </p:nvGrpSpPr>
        <p:grpSpPr bwMode="auto">
          <a:xfrm>
            <a:off x="2819400" y="4495800"/>
            <a:ext cx="3094038" cy="2209800"/>
            <a:chOff x="0" y="0"/>
            <a:chExt cx="4705" cy="3232"/>
          </a:xfrm>
        </p:grpSpPr>
        <p:pic>
          <p:nvPicPr>
            <p:cNvPr id="71374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705" cy="3232"/>
            </a:xfrm>
            <a:prstGeom prst="rect">
              <a:avLst/>
            </a:prstGeom>
            <a:noFill/>
            <a:ln w="12700">
              <a:solidFill>
                <a:schemeClr val="tx1"/>
              </a:solidFill>
              <a:miter lim="800000"/>
              <a:headEnd/>
              <a:tailEnd/>
            </a:ln>
            <a:effectLst>
              <a:outerShdw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sp>
          <p:nvSpPr>
            <p:cNvPr id="54285" name="Line 6"/>
            <p:cNvSpPr>
              <a:spLocks noChangeShapeType="1"/>
            </p:cNvSpPr>
            <p:nvPr/>
          </p:nvSpPr>
          <p:spPr bwMode="auto">
            <a:xfrm flipH="1">
              <a:off x="997" y="1012"/>
              <a:ext cx="0" cy="964"/>
            </a:xfrm>
            <a:prstGeom prst="line">
              <a:avLst/>
            </a:prstGeom>
            <a:noFill/>
            <a:ln w="25400">
              <a:solidFill>
                <a:srgbClr val="0000FF"/>
              </a:solidFill>
              <a:prstDash val="sysDot"/>
              <a:miter lim="800000"/>
              <a:headEnd type="stealth" w="med" len="med"/>
              <a:tailEnd type="stealth" w="med" len="med"/>
            </a:ln>
          </p:spPr>
          <p:txBody>
            <a:bodyPr lIns="0" tIns="0" rIns="0" bIns="0"/>
            <a:lstStyle/>
            <a:p>
              <a:pPr defTabSz="914400" fontAlgn="base">
                <a:spcBef>
                  <a:spcPct val="0"/>
                </a:spcBef>
                <a:spcAft>
                  <a:spcPct val="0"/>
                </a:spcAft>
                <a:defRPr/>
              </a:pPr>
              <a:endParaRPr lang="en-US" b="1">
                <a:solidFill>
                  <a:srgbClr val="000000"/>
                </a:solidFill>
                <a:latin typeface="Arial" pitchFamily="34" charset="0"/>
                <a:ea typeface="ＭＳ Ｐゴシック" charset="0"/>
                <a:cs typeface="ＭＳ Ｐゴシック" charset="0"/>
              </a:endParaRPr>
            </a:p>
          </p:txBody>
        </p:sp>
        <p:sp>
          <p:nvSpPr>
            <p:cNvPr id="713742" name="Rectangle 7"/>
            <p:cNvSpPr>
              <a:spLocks/>
            </p:cNvSpPr>
            <p:nvPr/>
          </p:nvSpPr>
          <p:spPr bwMode="auto">
            <a:xfrm>
              <a:off x="570" y="1347"/>
              <a:ext cx="33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b">
              <a:spAutoFit/>
            </a:bodyPr>
            <a:lstStyle/>
            <a:p>
              <a:pPr algn="ctr" defTabSz="642938" fontAlgn="base">
                <a:spcBef>
                  <a:spcPct val="0"/>
                </a:spcBef>
                <a:spcAft>
                  <a:spcPct val="0"/>
                </a:spcAft>
              </a:pPr>
              <a:r>
                <a:rPr lang="en-US" sz="1500">
                  <a:solidFill>
                    <a:srgbClr val="0000FF"/>
                  </a:solidFill>
                  <a:latin typeface="Helvetica Neue" charset="0"/>
                  <a:ea typeface="ＭＳ Ｐゴシック" charset="0"/>
                  <a:cs typeface="ＭＳ Ｐゴシック" charset="0"/>
                  <a:sym typeface="Helvetica Neue" charset="0"/>
                </a:rPr>
                <a:t>~20σ</a:t>
              </a:r>
            </a:p>
          </p:txBody>
        </p:sp>
        <p:sp>
          <p:nvSpPr>
            <p:cNvPr id="713743" name="Oval 8"/>
            <p:cNvSpPr>
              <a:spLocks/>
            </p:cNvSpPr>
            <p:nvPr/>
          </p:nvSpPr>
          <p:spPr bwMode="auto">
            <a:xfrm>
              <a:off x="2933" y="469"/>
              <a:ext cx="87" cy="88"/>
            </a:xfrm>
            <a:prstGeom prst="ellipse">
              <a:avLst/>
            </a:prstGeom>
            <a:solidFill>
              <a:srgbClr val="E02124"/>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914400" fontAlgn="base">
                <a:spcBef>
                  <a:spcPct val="0"/>
                </a:spcBef>
                <a:spcAft>
                  <a:spcPct val="0"/>
                </a:spcAft>
              </a:pPr>
              <a:endParaRPr lang="en-US">
                <a:solidFill>
                  <a:srgbClr val="000000"/>
                </a:solidFill>
                <a:latin typeface="Times" charset="0"/>
                <a:ea typeface="ＭＳ Ｐゴシック" charset="0"/>
                <a:cs typeface="ＭＳ Ｐゴシック" charset="0"/>
              </a:endParaRPr>
            </a:p>
          </p:txBody>
        </p:sp>
        <p:sp>
          <p:nvSpPr>
            <p:cNvPr id="713744" name="Oval 9"/>
            <p:cNvSpPr>
              <a:spLocks/>
            </p:cNvSpPr>
            <p:nvPr/>
          </p:nvSpPr>
          <p:spPr bwMode="auto">
            <a:xfrm>
              <a:off x="2933" y="655"/>
              <a:ext cx="87" cy="88"/>
            </a:xfrm>
            <a:prstGeom prst="ellipse">
              <a:avLst/>
            </a:prstGeom>
            <a:solidFill>
              <a:srgbClr val="000000"/>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914400" fontAlgn="base">
                <a:spcBef>
                  <a:spcPct val="0"/>
                </a:spcBef>
                <a:spcAft>
                  <a:spcPct val="0"/>
                </a:spcAft>
              </a:pPr>
              <a:endParaRPr lang="en-US">
                <a:solidFill>
                  <a:srgbClr val="000000"/>
                </a:solidFill>
                <a:latin typeface="Times" charset="0"/>
                <a:ea typeface="ＭＳ Ｐゴシック" charset="0"/>
                <a:cs typeface="ＭＳ Ｐゴシック" charset="0"/>
              </a:endParaRPr>
            </a:p>
          </p:txBody>
        </p:sp>
        <p:sp>
          <p:nvSpPr>
            <p:cNvPr id="713745" name="Rectangle 10"/>
            <p:cNvSpPr>
              <a:spLocks/>
            </p:cNvSpPr>
            <p:nvPr/>
          </p:nvSpPr>
          <p:spPr bwMode="auto">
            <a:xfrm>
              <a:off x="3034" y="736"/>
              <a:ext cx="1480"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p>
              <a:pPr defTabSz="642938" fontAlgn="base">
                <a:spcBef>
                  <a:spcPct val="0"/>
                </a:spcBef>
                <a:spcAft>
                  <a:spcPct val="0"/>
                </a:spcAft>
              </a:pPr>
              <a:r>
                <a:rPr lang="en-US" sz="1300">
                  <a:solidFill>
                    <a:srgbClr val="E02124"/>
                  </a:solidFill>
                  <a:latin typeface="Helvetica Neue" charset="0"/>
                  <a:ea typeface="ＭＳ Ｐゴシック" charset="0"/>
                  <a:cs typeface="ＭＳ Ｐゴシック" charset="0"/>
                  <a:sym typeface="Helvetica Neue" charset="0"/>
                </a:rPr>
                <a:t>without oscillations</a:t>
              </a:r>
              <a:r>
                <a:rPr lang="en-US" sz="1300">
                  <a:solidFill>
                    <a:srgbClr val="000000"/>
                  </a:solidFill>
                  <a:latin typeface="Helvetica Neue" charset="0"/>
                  <a:ea typeface="ＭＳ Ｐゴシック" charset="0"/>
                  <a:cs typeface="ＭＳ Ｐゴシック" charset="0"/>
                  <a:sym typeface="Helvetica Neue" charset="0"/>
                </a:rPr>
                <a:t/>
              </a:r>
              <a:br>
                <a:rPr lang="en-US" sz="1300">
                  <a:solidFill>
                    <a:srgbClr val="000000"/>
                  </a:solidFill>
                  <a:latin typeface="Helvetica Neue" charset="0"/>
                  <a:ea typeface="ＭＳ Ｐゴシック" charset="0"/>
                  <a:cs typeface="ＭＳ Ｐゴシック" charset="0"/>
                  <a:sym typeface="Helvetica Neue" charset="0"/>
                </a:rPr>
              </a:br>
              <a:r>
                <a:rPr lang="en-US" sz="1300">
                  <a:solidFill>
                    <a:srgbClr val="000000"/>
                  </a:solidFill>
                  <a:latin typeface="Helvetica Neue" charset="0"/>
                  <a:ea typeface="ＭＳ Ｐゴシック" charset="0"/>
                  <a:cs typeface="ＭＳ Ｐゴシック" charset="0"/>
                  <a:sym typeface="Helvetica Neue" charset="0"/>
                </a:rPr>
                <a:t>with oscillations</a:t>
              </a:r>
            </a:p>
          </p:txBody>
        </p:sp>
      </p:grpSp>
      <p:sp>
        <p:nvSpPr>
          <p:cNvPr id="713733" name="TextBox 13"/>
          <p:cNvSpPr txBox="1">
            <a:spLocks noChangeArrowheads="1"/>
          </p:cNvSpPr>
          <p:nvPr/>
        </p:nvSpPr>
        <p:spPr bwMode="auto">
          <a:xfrm>
            <a:off x="990600" y="4572000"/>
            <a:ext cx="156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a:solidFill>
                  <a:srgbClr val="000000"/>
                </a:solidFill>
                <a:latin typeface="Times" charset="0"/>
              </a:rPr>
              <a:t>3+1 neutrinos?</a:t>
            </a:r>
          </a:p>
        </p:txBody>
      </p:sp>
      <p:graphicFrame>
        <p:nvGraphicFramePr>
          <p:cNvPr id="713734" name="Object 3"/>
          <p:cNvGraphicFramePr>
            <a:graphicFrameLocks noChangeAspect="1"/>
          </p:cNvGraphicFramePr>
          <p:nvPr/>
        </p:nvGraphicFramePr>
        <p:xfrm>
          <a:off x="3822700" y="228600"/>
          <a:ext cx="2654300" cy="3957638"/>
        </p:xfrm>
        <a:graphic>
          <a:graphicData uri="http://schemas.openxmlformats.org/presentationml/2006/ole">
            <mc:AlternateContent xmlns:mc="http://schemas.openxmlformats.org/markup-compatibility/2006">
              <mc:Choice xmlns:v="urn:schemas-microsoft-com:vml" Requires="v">
                <p:oleObj spid="_x0000_s29830" name="Document" r:id="rId8" imgW="5486198" imgH="8178499" progId="Word.Document.12">
                  <p:link updateAutomatic="1"/>
                </p:oleObj>
              </mc:Choice>
              <mc:Fallback>
                <p:oleObj name="Document" r:id="rId8" imgW="5486198" imgH="8178499" progId="Word.Document.12">
                  <p:link updateAutomatic="1"/>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22700" y="228600"/>
                        <a:ext cx="2654300" cy="3957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713735"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6100" y="3200400"/>
            <a:ext cx="34417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3736"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8400" y="152400"/>
            <a:ext cx="27432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3737" name="TextBox 15"/>
          <p:cNvSpPr txBox="1">
            <a:spLocks noChangeArrowheads="1"/>
          </p:cNvSpPr>
          <p:nvPr/>
        </p:nvSpPr>
        <p:spPr bwMode="auto">
          <a:xfrm>
            <a:off x="419100" y="5921375"/>
            <a:ext cx="2095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4000">
                <a:solidFill>
                  <a:srgbClr val="FFFFFF"/>
                </a:solidFill>
              </a:rPr>
              <a:t>IceCube</a:t>
            </a:r>
          </a:p>
        </p:txBody>
      </p:sp>
      <p:sp>
        <p:nvSpPr>
          <p:cNvPr id="713738" name="Rectangle 16"/>
          <p:cNvSpPr>
            <a:spLocks noChangeArrowheads="1"/>
          </p:cNvSpPr>
          <p:nvPr/>
        </p:nvSpPr>
        <p:spPr bwMode="auto">
          <a:xfrm>
            <a:off x="6477000" y="5867400"/>
            <a:ext cx="1924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4000">
                <a:solidFill>
                  <a:srgbClr val="FFFFFF"/>
                </a:solidFill>
                <a:latin typeface="Arial" charset="0"/>
                <a:ea typeface="ＭＳ Ｐゴシック" charset="0"/>
                <a:cs typeface="ＭＳ Ｐゴシック" charset="0"/>
              </a:rPr>
              <a:t>science</a:t>
            </a:r>
          </a:p>
        </p:txBody>
      </p:sp>
      <p:pic>
        <p:nvPicPr>
          <p:cNvPr id="713739" name="Picture 1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514600" y="1905000"/>
            <a:ext cx="3509963"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0820045"/>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1200" y="736600"/>
            <a:ext cx="7721600" cy="5372100"/>
          </a:xfrm>
          <a:prstGeom prst="rect">
            <a:avLst/>
          </a:prstGeom>
        </p:spPr>
      </p:pic>
    </p:spTree>
    <p:extLst>
      <p:ext uri="{BB962C8B-B14F-4D97-AF65-F5344CB8AC3E}">
        <p14:creationId xmlns:p14="http://schemas.microsoft.com/office/powerpoint/2010/main" val="403373393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50825" y="0"/>
            <a:ext cx="8421688" cy="1143000"/>
          </a:xfrm>
        </p:spPr>
        <p:txBody>
          <a:bodyPr/>
          <a:lstStyle/>
          <a:p>
            <a:r>
              <a:rPr lang="de-DE" sz="4000">
                <a:latin typeface="Calibri" charset="0"/>
              </a:rPr>
              <a:t>Discovery of atmospheric neutrinos</a:t>
            </a:r>
            <a:endParaRPr lang="en-US" sz="4000">
              <a:latin typeface="Calibri" charset="0"/>
            </a:endParaRPr>
          </a:p>
        </p:txBody>
      </p:sp>
      <p:pic>
        <p:nvPicPr>
          <p:cNvPr id="7171" name="Picture 5" descr="reinesgus"/>
          <p:cNvPicPr>
            <a:picLocks noChangeAspect="1" noChangeArrowheads="1"/>
          </p:cNvPicPr>
          <p:nvPr/>
        </p:nvPicPr>
        <p:blipFill>
          <a:blip r:embed="rId2"/>
          <a:srcRect/>
          <a:stretch>
            <a:fillRect/>
          </a:stretch>
        </p:blipFill>
        <p:spPr bwMode="auto">
          <a:xfrm>
            <a:off x="5095875" y="1557338"/>
            <a:ext cx="3549650" cy="5040312"/>
          </a:xfrm>
          <a:prstGeom prst="rect">
            <a:avLst/>
          </a:prstGeom>
          <a:noFill/>
          <a:ln w="38100">
            <a:solidFill>
              <a:schemeClr val="accent6">
                <a:lumMod val="50000"/>
              </a:schemeClr>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71438" y="1392238"/>
            <a:ext cx="4932362" cy="3294062"/>
          </a:xfrm>
          <a:prstGeom prst="rect">
            <a:avLst/>
          </a:prstGeom>
          <a:noFill/>
        </p:spPr>
        <p:txBody>
          <a:bodyPr>
            <a:spAutoFit/>
          </a:bodyPr>
          <a:lstStyle/>
          <a:p>
            <a:pPr defTabSz="914400" fontAlgn="base">
              <a:spcBef>
                <a:spcPct val="0"/>
              </a:spcBef>
              <a:spcAft>
                <a:spcPct val="0"/>
              </a:spcAft>
              <a:defRPr/>
            </a:pPr>
            <a:r>
              <a:rPr lang="de-DE" sz="3200" b="1" dirty="0">
                <a:solidFill>
                  <a:srgbClr val="2D2DB9">
                    <a:lumMod val="50000"/>
                  </a:srgbClr>
                </a:solidFill>
                <a:latin typeface="Calibri"/>
                <a:ea typeface="ＭＳ Ｐゴシック" charset="0"/>
              </a:rPr>
              <a:t>February 23, 1965</a:t>
            </a:r>
          </a:p>
          <a:p>
            <a:pPr defTabSz="914400" fontAlgn="base">
              <a:spcBef>
                <a:spcPct val="0"/>
              </a:spcBef>
              <a:spcAft>
                <a:spcPct val="0"/>
              </a:spcAft>
              <a:defRPr/>
            </a:pPr>
            <a:endParaRPr lang="de-DE" sz="800" b="1" dirty="0">
              <a:solidFill>
                <a:srgbClr val="2D2DB9">
                  <a:lumMod val="50000"/>
                </a:srgbClr>
              </a:solidFill>
              <a:latin typeface="Calibri"/>
              <a:ea typeface="ＭＳ Ｐゴシック" charset="0"/>
            </a:endParaRPr>
          </a:p>
          <a:p>
            <a:pPr defTabSz="914400" fontAlgn="base">
              <a:spcBef>
                <a:spcPct val="0"/>
              </a:spcBef>
              <a:spcAft>
                <a:spcPct val="0"/>
              </a:spcAft>
              <a:defRPr/>
            </a:pPr>
            <a:r>
              <a:rPr lang="de-DE" sz="2400" b="1" dirty="0">
                <a:solidFill>
                  <a:srgbClr val="2D2DB9">
                    <a:lumMod val="50000"/>
                  </a:srgbClr>
                </a:solidFill>
                <a:latin typeface="Calibri"/>
                <a:ea typeface="ＭＳ Ｐゴシック" charset="0"/>
              </a:rPr>
              <a:t>East Rand Proprietary Mine,        South Africa, Depth = 3200 meters</a:t>
            </a:r>
          </a:p>
          <a:p>
            <a:pPr defTabSz="914400" fontAlgn="base">
              <a:spcBef>
                <a:spcPct val="0"/>
              </a:spcBef>
              <a:spcAft>
                <a:spcPct val="0"/>
              </a:spcAft>
              <a:defRPr/>
            </a:pPr>
            <a:endParaRPr lang="de-DE" sz="800" b="1" dirty="0">
              <a:solidFill>
                <a:srgbClr val="2D2DB9">
                  <a:lumMod val="50000"/>
                </a:srgbClr>
              </a:solidFill>
              <a:latin typeface="Calibri"/>
              <a:ea typeface="ＭＳ Ｐゴシック" charset="0"/>
            </a:endParaRPr>
          </a:p>
          <a:p>
            <a:pPr defTabSz="914400" fontAlgn="base">
              <a:spcBef>
                <a:spcPct val="0"/>
              </a:spcBef>
              <a:spcAft>
                <a:spcPct val="0"/>
              </a:spcAft>
              <a:defRPr/>
            </a:pPr>
            <a:r>
              <a:rPr lang="de-DE" sz="2400" b="1" dirty="0">
                <a:solidFill>
                  <a:srgbClr val="2D2DB9">
                    <a:lumMod val="50000"/>
                  </a:srgbClr>
                </a:solidFill>
                <a:latin typeface="Calibri"/>
                <a:ea typeface="ＭＳ Ｐゴシック" charset="0"/>
              </a:rPr>
              <a:t>Case-Witwatersrand Collaboration</a:t>
            </a:r>
          </a:p>
          <a:p>
            <a:pPr defTabSz="914400" fontAlgn="base">
              <a:spcBef>
                <a:spcPct val="0"/>
              </a:spcBef>
              <a:spcAft>
                <a:spcPct val="0"/>
              </a:spcAft>
              <a:defRPr/>
            </a:pPr>
            <a:r>
              <a:rPr lang="de-DE" sz="2400" b="1" dirty="0">
                <a:solidFill>
                  <a:srgbClr val="2D2DB9">
                    <a:lumMod val="50000"/>
                  </a:srgbClr>
                </a:solidFill>
                <a:latin typeface="Calibri"/>
                <a:ea typeface="ＭＳ Ｐゴシック" charset="0"/>
              </a:rPr>
              <a:t>(later Case-Wits-Irvine)</a:t>
            </a:r>
          </a:p>
          <a:p>
            <a:pPr defTabSz="914400" fontAlgn="base">
              <a:spcBef>
                <a:spcPct val="0"/>
              </a:spcBef>
              <a:spcAft>
                <a:spcPct val="0"/>
              </a:spcAft>
              <a:defRPr/>
            </a:pPr>
            <a:endParaRPr lang="de-DE" sz="800" b="1" dirty="0">
              <a:solidFill>
                <a:srgbClr val="2D2DB9">
                  <a:lumMod val="50000"/>
                </a:srgbClr>
              </a:solidFill>
              <a:latin typeface="Calibri"/>
              <a:ea typeface="ＭＳ Ｐゴシック" charset="0"/>
            </a:endParaRPr>
          </a:p>
          <a:p>
            <a:pPr defTabSz="914400" fontAlgn="base">
              <a:spcBef>
                <a:spcPct val="0"/>
              </a:spcBef>
              <a:spcAft>
                <a:spcPct val="0"/>
              </a:spcAft>
              <a:defRPr/>
            </a:pPr>
            <a:r>
              <a:rPr lang="de-DE" sz="2400" b="1" dirty="0">
                <a:solidFill>
                  <a:srgbClr val="2D2DB9">
                    <a:lumMod val="50000"/>
                  </a:srgbClr>
                </a:solidFill>
                <a:latin typeface="Calibri"/>
                <a:ea typeface="ＭＳ Ｐゴシック" charset="0"/>
              </a:rPr>
              <a:t>F. Reines et al. </a:t>
            </a:r>
          </a:p>
          <a:p>
            <a:pPr defTabSz="914400" fontAlgn="base">
              <a:spcBef>
                <a:spcPct val="0"/>
              </a:spcBef>
              <a:spcAft>
                <a:spcPct val="0"/>
              </a:spcAft>
              <a:defRPr/>
            </a:pPr>
            <a:endParaRPr lang="de-DE" sz="800" b="1" dirty="0">
              <a:solidFill>
                <a:srgbClr val="2D2DB9">
                  <a:lumMod val="50000"/>
                </a:srgbClr>
              </a:solidFill>
              <a:latin typeface="Calibri"/>
              <a:ea typeface="ＭＳ Ｐゴシック" charset="0"/>
            </a:endParaRPr>
          </a:p>
          <a:p>
            <a:pPr defTabSz="914400" fontAlgn="base">
              <a:spcBef>
                <a:spcPct val="0"/>
              </a:spcBef>
              <a:spcAft>
                <a:spcPct val="0"/>
              </a:spcAft>
              <a:defRPr/>
            </a:pPr>
            <a:r>
              <a:rPr lang="de-DE" sz="2400" b="1" dirty="0">
                <a:solidFill>
                  <a:srgbClr val="2D2DB9">
                    <a:lumMod val="50000"/>
                  </a:srgbClr>
                </a:solidFill>
                <a:latin typeface="Calibri"/>
                <a:ea typeface="ＭＳ Ｐゴシック" charset="0"/>
              </a:rPr>
              <a:t>(J.Sellshop, U. Witwatersrand)</a:t>
            </a:r>
            <a:endParaRPr lang="en-US" sz="2400" b="1" dirty="0">
              <a:solidFill>
                <a:srgbClr val="2D2DB9">
                  <a:lumMod val="50000"/>
                </a:srgbClr>
              </a:solidFill>
              <a:latin typeface="Calibri"/>
              <a:ea typeface="ＭＳ Ｐゴシック" charset="0"/>
            </a:endParaRPr>
          </a:p>
        </p:txBody>
      </p:sp>
      <p:sp>
        <p:nvSpPr>
          <p:cNvPr id="3" name="Rectangle 2"/>
          <p:cNvSpPr/>
          <p:nvPr/>
        </p:nvSpPr>
        <p:spPr>
          <a:xfrm>
            <a:off x="693738" y="4894263"/>
            <a:ext cx="71437" cy="57626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alibri"/>
            </a:endParaRPr>
          </a:p>
        </p:txBody>
      </p:sp>
      <p:sp>
        <p:nvSpPr>
          <p:cNvPr id="6" name="Rectangle 5"/>
          <p:cNvSpPr/>
          <p:nvPr/>
        </p:nvSpPr>
        <p:spPr>
          <a:xfrm>
            <a:off x="693738" y="5546725"/>
            <a:ext cx="71437" cy="57626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alibri"/>
            </a:endParaRPr>
          </a:p>
        </p:txBody>
      </p:sp>
      <p:sp>
        <p:nvSpPr>
          <p:cNvPr id="7" name="Rectangle 6"/>
          <p:cNvSpPr/>
          <p:nvPr/>
        </p:nvSpPr>
        <p:spPr>
          <a:xfrm>
            <a:off x="693738" y="6200775"/>
            <a:ext cx="71437" cy="57626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alibri"/>
            </a:endParaRPr>
          </a:p>
        </p:txBody>
      </p:sp>
      <p:sp>
        <p:nvSpPr>
          <p:cNvPr id="11" name="Rectangle 10"/>
          <p:cNvSpPr/>
          <p:nvPr/>
        </p:nvSpPr>
        <p:spPr>
          <a:xfrm>
            <a:off x="3203575" y="4894263"/>
            <a:ext cx="73025" cy="576262"/>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alibri"/>
            </a:endParaRPr>
          </a:p>
        </p:txBody>
      </p:sp>
      <p:sp>
        <p:nvSpPr>
          <p:cNvPr id="12" name="Rectangle 11"/>
          <p:cNvSpPr/>
          <p:nvPr/>
        </p:nvSpPr>
        <p:spPr>
          <a:xfrm>
            <a:off x="3203575" y="5546725"/>
            <a:ext cx="73025" cy="57626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alibri"/>
            </a:endParaRPr>
          </a:p>
        </p:txBody>
      </p:sp>
      <p:sp>
        <p:nvSpPr>
          <p:cNvPr id="13" name="Rectangle 12"/>
          <p:cNvSpPr/>
          <p:nvPr/>
        </p:nvSpPr>
        <p:spPr>
          <a:xfrm>
            <a:off x="3203575" y="6200775"/>
            <a:ext cx="73025" cy="576263"/>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alibri"/>
            </a:endParaRPr>
          </a:p>
        </p:txBody>
      </p:sp>
      <p:cxnSp>
        <p:nvCxnSpPr>
          <p:cNvPr id="5" name="Straight Connector 4"/>
          <p:cNvCxnSpPr/>
          <p:nvPr/>
        </p:nvCxnSpPr>
        <p:spPr>
          <a:xfrm flipV="1">
            <a:off x="323850" y="6370638"/>
            <a:ext cx="3527425" cy="117475"/>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8038" y="4894263"/>
            <a:ext cx="1325562" cy="923925"/>
          </a:xfrm>
          <a:prstGeom prst="rect">
            <a:avLst/>
          </a:prstGeom>
          <a:noFill/>
        </p:spPr>
        <p:txBody>
          <a:bodyPr wrap="none">
            <a:spAutoFit/>
          </a:bodyPr>
          <a:lstStyle/>
          <a:p>
            <a:pPr defTabSz="914400" fontAlgn="base">
              <a:spcBef>
                <a:spcPct val="0"/>
              </a:spcBef>
              <a:spcAft>
                <a:spcPct val="0"/>
              </a:spcAft>
              <a:defRPr/>
            </a:pPr>
            <a:r>
              <a:rPr lang="de-DE" b="1" dirty="0">
                <a:solidFill>
                  <a:srgbClr val="2D2DB9">
                    <a:lumMod val="50000"/>
                  </a:srgbClr>
                </a:solidFill>
                <a:latin typeface="Calibri"/>
                <a:ea typeface="ＭＳ Ｐゴシック" charset="0"/>
              </a:rPr>
              <a:t>Long liquid </a:t>
            </a:r>
          </a:p>
          <a:p>
            <a:pPr defTabSz="914400" fontAlgn="base">
              <a:spcBef>
                <a:spcPct val="0"/>
              </a:spcBef>
              <a:spcAft>
                <a:spcPct val="0"/>
              </a:spcAft>
              <a:defRPr/>
            </a:pPr>
            <a:r>
              <a:rPr lang="de-DE" b="1" dirty="0">
                <a:solidFill>
                  <a:srgbClr val="2D2DB9">
                    <a:lumMod val="50000"/>
                  </a:srgbClr>
                </a:solidFill>
                <a:latin typeface="Calibri"/>
                <a:ea typeface="ＭＳ Ｐゴシック" charset="0"/>
              </a:rPr>
              <a:t>scintillation</a:t>
            </a:r>
          </a:p>
          <a:p>
            <a:pPr defTabSz="914400" fontAlgn="base">
              <a:spcBef>
                <a:spcPct val="0"/>
              </a:spcBef>
              <a:spcAft>
                <a:spcPct val="0"/>
              </a:spcAft>
              <a:defRPr/>
            </a:pPr>
            <a:r>
              <a:rPr lang="de-DE" b="1" dirty="0">
                <a:solidFill>
                  <a:srgbClr val="2D2DB9">
                    <a:lumMod val="50000"/>
                  </a:srgbClr>
                </a:solidFill>
                <a:latin typeface="Calibri"/>
                <a:ea typeface="ＭＳ Ｐゴシック" charset="0"/>
              </a:rPr>
              <a:t>counters</a:t>
            </a:r>
            <a:endParaRPr lang="en-US" b="1" dirty="0">
              <a:solidFill>
                <a:srgbClr val="2D2DB9">
                  <a:lumMod val="50000"/>
                </a:srgbClr>
              </a:solidFill>
              <a:latin typeface="Calibri"/>
              <a:ea typeface="ＭＳ Ｐゴシック" charset="0"/>
            </a:endParaRPr>
          </a:p>
        </p:txBody>
      </p:sp>
      <p:sp>
        <p:nvSpPr>
          <p:cNvPr id="17" name="TextBox 16"/>
          <p:cNvSpPr txBox="1"/>
          <p:nvPr/>
        </p:nvSpPr>
        <p:spPr>
          <a:xfrm>
            <a:off x="777875" y="6030913"/>
            <a:ext cx="2366963" cy="339725"/>
          </a:xfrm>
          <a:prstGeom prst="rect">
            <a:avLst/>
          </a:prstGeom>
          <a:noFill/>
        </p:spPr>
        <p:txBody>
          <a:bodyPr>
            <a:spAutoFit/>
          </a:bodyPr>
          <a:lstStyle/>
          <a:p>
            <a:pPr defTabSz="914400" fontAlgn="base">
              <a:spcBef>
                <a:spcPct val="0"/>
              </a:spcBef>
              <a:spcAft>
                <a:spcPct val="0"/>
              </a:spcAft>
              <a:defRPr/>
            </a:pPr>
            <a:r>
              <a:rPr lang="de-DE" sz="1600" b="1" dirty="0">
                <a:solidFill>
                  <a:srgbClr val="FF0000"/>
                </a:solidFill>
                <a:latin typeface="Calibri"/>
                <a:ea typeface="ＭＳ Ｐゴシック" charset="0"/>
              </a:rPr>
              <a:t> Nearly horizontal track</a:t>
            </a:r>
          </a:p>
        </p:txBody>
      </p:sp>
      <p:sp>
        <p:nvSpPr>
          <p:cNvPr id="8206" name="TextBox 1"/>
          <p:cNvSpPr txBox="1">
            <a:spLocks noChangeArrowheads="1"/>
          </p:cNvSpPr>
          <p:nvPr/>
        </p:nvSpPr>
        <p:spPr bwMode="auto">
          <a:xfrm>
            <a:off x="5257800" y="1684338"/>
            <a:ext cx="29987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charset="0"/>
                <a:ea typeface="ＭＳ Ｐゴシック" charset="0"/>
              </a:defRPr>
            </a:lvl1pPr>
            <a:lvl2pPr marL="742950" indent="-285750" eaLnBrk="0" hangingPunct="0">
              <a:defRPr>
                <a:solidFill>
                  <a:schemeClr val="tx1"/>
                </a:solidFill>
                <a:latin typeface="Times New Roman" charset="0"/>
                <a:ea typeface="ＭＳ Ｐゴシック" charset="0"/>
              </a:defRPr>
            </a:lvl2pPr>
            <a:lvl3pPr marL="1143000" indent="-228600" eaLnBrk="0" hangingPunct="0">
              <a:defRPr>
                <a:solidFill>
                  <a:schemeClr val="tx1"/>
                </a:solidFill>
                <a:latin typeface="Times New Roman" charset="0"/>
                <a:ea typeface="ＭＳ Ｐゴシック" charset="0"/>
              </a:defRPr>
            </a:lvl3pPr>
            <a:lvl4pPr marL="1600200" indent="-228600" eaLnBrk="0" hangingPunct="0">
              <a:defRPr>
                <a:solidFill>
                  <a:schemeClr val="tx1"/>
                </a:solidFill>
                <a:latin typeface="Times New Roman" charset="0"/>
                <a:ea typeface="ＭＳ Ｐゴシック" charset="0"/>
              </a:defRPr>
            </a:lvl4pPr>
            <a:lvl5pPr marL="2057400" indent="-228600" eaLnBrk="0" hangingPunct="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pPr defTabSz="914400" eaLnBrk="1" fontAlgn="base" hangingPunct="1">
              <a:spcBef>
                <a:spcPct val="0"/>
              </a:spcBef>
              <a:spcAft>
                <a:spcPct val="0"/>
              </a:spcAft>
            </a:pPr>
            <a:r>
              <a:rPr lang="de-DE" sz="2800" b="1" dirty="0" smtClean="0">
                <a:solidFill>
                  <a:srgbClr val="FFFFFF"/>
                </a:solidFill>
                <a:latin typeface="Arial" charset="0"/>
              </a:rPr>
              <a:t>Fred Reines</a:t>
            </a:r>
          </a:p>
          <a:p>
            <a:pPr defTabSz="914400" eaLnBrk="1" fontAlgn="base" hangingPunct="1">
              <a:spcBef>
                <a:spcPct val="0"/>
              </a:spcBef>
              <a:spcAft>
                <a:spcPct val="0"/>
              </a:spcAft>
            </a:pPr>
            <a:r>
              <a:rPr lang="de-DE" sz="2800" b="1" dirty="0" smtClean="0">
                <a:solidFill>
                  <a:srgbClr val="FFFFFF"/>
                </a:solidFill>
                <a:latin typeface="Arial" charset="0"/>
              </a:rPr>
              <a:t>CWI </a:t>
            </a:r>
            <a:r>
              <a:rPr lang="de-DE" sz="2800" b="1" dirty="0" err="1" smtClean="0">
                <a:solidFill>
                  <a:srgbClr val="FFFFFF"/>
                </a:solidFill>
                <a:latin typeface="Arial" charset="0"/>
              </a:rPr>
              <a:t>experiment</a:t>
            </a:r>
            <a:r>
              <a:rPr lang="de-DE" sz="2800" b="1" dirty="0" smtClean="0">
                <a:solidFill>
                  <a:srgbClr val="FFFFFF"/>
                </a:solidFill>
                <a:latin typeface="Arial" charset="0"/>
              </a:rPr>
              <a:t> </a:t>
            </a:r>
            <a:endParaRPr lang="en-US" sz="2800" b="1" dirty="0" smtClean="0">
              <a:solidFill>
                <a:srgbClr val="FFFFFF"/>
              </a:solidFill>
              <a:latin typeface="Arial" charset="0"/>
            </a:endParaRPr>
          </a:p>
        </p:txBody>
      </p:sp>
      <p:sp>
        <p:nvSpPr>
          <p:cNvPr id="4" name="Rectangle 3"/>
          <p:cNvSpPr/>
          <p:nvPr/>
        </p:nvSpPr>
        <p:spPr>
          <a:xfrm>
            <a:off x="-180975" y="6122988"/>
            <a:ext cx="5184775" cy="1122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alibri"/>
            </a:endParaRPr>
          </a:p>
        </p:txBody>
      </p:sp>
      <p:pic>
        <p:nvPicPr>
          <p:cNvPr id="8208" name="Picture 2" descr="C:\Documents and Settings\nb166\Desktop\Reines-Plaquet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3703638"/>
            <a:ext cx="4486275" cy="29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745909"/>
      </p:ext>
    </p:extLst>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143000"/>
            <a:ext cx="9144000" cy="4561343"/>
          </a:xfrm>
          <a:prstGeom prst="rect">
            <a:avLst/>
          </a:prstGeom>
        </p:spPr>
      </p:pic>
    </p:spTree>
    <p:extLst>
      <p:ext uri="{BB962C8B-B14F-4D97-AF65-F5344CB8AC3E}">
        <p14:creationId xmlns:p14="http://schemas.microsoft.com/office/powerpoint/2010/main" val="22139946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9761"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spid="_x0000_s90159"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62976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40350" y="320675"/>
            <a:ext cx="3422650"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9763" name="TextBox 3"/>
          <p:cNvSpPr txBox="1">
            <a:spLocks noChangeArrowheads="1"/>
          </p:cNvSpPr>
          <p:nvPr/>
        </p:nvSpPr>
        <p:spPr bwMode="auto">
          <a:xfrm>
            <a:off x="609600" y="381000"/>
            <a:ext cx="8299450" cy="726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2800" dirty="0">
                <a:solidFill>
                  <a:srgbClr val="FFFFFF"/>
                </a:solidFill>
              </a:rPr>
              <a:t> </a:t>
            </a:r>
            <a:r>
              <a:rPr lang="en-US" sz="2800" dirty="0" smtClean="0">
                <a:solidFill>
                  <a:srgbClr val="FFFFFF"/>
                </a:solidFill>
              </a:rPr>
              <a:t>find </a:t>
            </a:r>
            <a:r>
              <a:rPr lang="en-US" sz="2800" dirty="0">
                <a:solidFill>
                  <a:srgbClr val="FFFFFF"/>
                </a:solidFill>
              </a:rPr>
              <a:t>contained</a:t>
            </a:r>
          </a:p>
          <a:p>
            <a:pPr defTabSz="914400" eaLnBrk="1" fontAlgn="base" hangingPunct="1">
              <a:spcBef>
                <a:spcPct val="0"/>
              </a:spcBef>
              <a:spcAft>
                <a:spcPct val="0"/>
              </a:spcAft>
            </a:pPr>
            <a:r>
              <a:rPr lang="en-US" sz="2800" dirty="0">
                <a:solidFill>
                  <a:srgbClr val="FFFFFF"/>
                </a:solidFill>
              </a:rPr>
              <a:t>  events (420 </a:t>
            </a:r>
            <a:r>
              <a:rPr lang="en-US" sz="2800" dirty="0" err="1">
                <a:solidFill>
                  <a:srgbClr val="FFFFFF"/>
                </a:solidFill>
              </a:rPr>
              <a:t>Mton</a:t>
            </a:r>
            <a:r>
              <a:rPr lang="en-US" sz="2800" dirty="0">
                <a:solidFill>
                  <a:srgbClr val="FFFFFF"/>
                </a:solidFill>
              </a:rPr>
              <a:t>)</a:t>
            </a:r>
          </a:p>
          <a:p>
            <a:pPr defTabSz="914400" eaLnBrk="1" fontAlgn="base" hangingPunct="1">
              <a:spcBef>
                <a:spcPct val="0"/>
              </a:spcBef>
              <a:spcAft>
                <a:spcPct val="0"/>
              </a:spcAft>
            </a:pPr>
            <a:endParaRPr lang="en-US" sz="2800" dirty="0">
              <a:solidFill>
                <a:srgbClr val="FFFFFF"/>
              </a:solidFill>
            </a:endParaRPr>
          </a:p>
          <a:p>
            <a:pPr defTabSz="914400" eaLnBrk="1" fontAlgn="base" hangingPunct="1">
              <a:spcBef>
                <a:spcPct val="0"/>
              </a:spcBef>
              <a:spcAft>
                <a:spcPct val="0"/>
              </a:spcAft>
              <a:buFont typeface="Arial" charset="0"/>
              <a:buChar char="•"/>
            </a:pPr>
            <a:r>
              <a:rPr lang="en-US" sz="2800" dirty="0">
                <a:solidFill>
                  <a:srgbClr val="FFFFFF"/>
                </a:solidFill>
              </a:rPr>
              <a:t> total </a:t>
            </a:r>
            <a:r>
              <a:rPr lang="en-US" sz="2800" dirty="0" err="1">
                <a:solidFill>
                  <a:srgbClr val="FFFFFF"/>
                </a:solidFill>
              </a:rPr>
              <a:t>calorimetry</a:t>
            </a:r>
            <a:endParaRPr lang="en-US" sz="2800" dirty="0">
              <a:solidFill>
                <a:srgbClr val="FFFFFF"/>
              </a:solidFill>
            </a:endParaRPr>
          </a:p>
          <a:p>
            <a:pPr defTabSz="914400" eaLnBrk="1" fontAlgn="base" hangingPunct="1">
              <a:spcBef>
                <a:spcPct val="0"/>
              </a:spcBef>
              <a:spcAft>
                <a:spcPct val="0"/>
              </a:spcAft>
              <a:buFont typeface="Arial" charset="0"/>
              <a:buChar char="•"/>
            </a:pPr>
            <a:endParaRPr lang="en-US" sz="2800" dirty="0">
              <a:solidFill>
                <a:srgbClr val="FFFFFF"/>
              </a:solidFill>
            </a:endParaRPr>
          </a:p>
          <a:p>
            <a:pPr defTabSz="914400" eaLnBrk="1" fontAlgn="base" hangingPunct="1">
              <a:spcBef>
                <a:spcPct val="0"/>
              </a:spcBef>
              <a:spcAft>
                <a:spcPct val="0"/>
              </a:spcAft>
              <a:buFont typeface="Arial" charset="0"/>
              <a:buChar char="•"/>
            </a:pPr>
            <a:r>
              <a:rPr lang="en-US" sz="2800" dirty="0">
                <a:solidFill>
                  <a:srgbClr val="FFFFFF"/>
                </a:solidFill>
              </a:rPr>
              <a:t> complete sky coverage</a:t>
            </a:r>
          </a:p>
          <a:p>
            <a:pPr defTabSz="914400" eaLnBrk="1" fontAlgn="base" hangingPunct="1">
              <a:spcBef>
                <a:spcPct val="0"/>
              </a:spcBef>
              <a:spcAft>
                <a:spcPct val="0"/>
              </a:spcAft>
            </a:pPr>
            <a:endParaRPr lang="en-US" sz="2800" dirty="0">
              <a:solidFill>
                <a:srgbClr val="FFFFFF"/>
              </a:solidFill>
            </a:endParaRPr>
          </a:p>
          <a:p>
            <a:pPr defTabSz="914400" eaLnBrk="1" fontAlgn="base" hangingPunct="1">
              <a:spcBef>
                <a:spcPct val="0"/>
              </a:spcBef>
              <a:spcAft>
                <a:spcPct val="0"/>
              </a:spcAft>
              <a:buFont typeface="Arial" charset="0"/>
              <a:buChar char="•"/>
            </a:pPr>
            <a:r>
              <a:rPr lang="en-US" sz="2800" dirty="0">
                <a:solidFill>
                  <a:srgbClr val="FFFFFF"/>
                </a:solidFill>
              </a:rPr>
              <a:t> flavor determined</a:t>
            </a:r>
          </a:p>
          <a:p>
            <a:pPr defTabSz="914400" eaLnBrk="1" fontAlgn="base" hangingPunct="1">
              <a:spcBef>
                <a:spcPct val="0"/>
              </a:spcBef>
              <a:spcAft>
                <a:spcPct val="0"/>
              </a:spcAft>
              <a:buFont typeface="Arial" charset="0"/>
              <a:buChar char="•"/>
            </a:pPr>
            <a:endParaRPr lang="en-US" sz="2800" dirty="0">
              <a:solidFill>
                <a:srgbClr val="FFFFFF"/>
              </a:solidFill>
            </a:endParaRPr>
          </a:p>
          <a:p>
            <a:pPr defTabSz="914400" eaLnBrk="1" fontAlgn="base" hangingPunct="1">
              <a:spcBef>
                <a:spcPct val="0"/>
              </a:spcBef>
              <a:spcAft>
                <a:spcPct val="0"/>
              </a:spcAft>
              <a:buFont typeface="Arial" charset="0"/>
              <a:buChar char="•"/>
            </a:pPr>
            <a:r>
              <a:rPr lang="en-US" sz="2800" dirty="0">
                <a:solidFill>
                  <a:srgbClr val="FFFFFF"/>
                </a:solidFill>
              </a:rPr>
              <a:t> some will be </a:t>
            </a:r>
            <a:r>
              <a:rPr lang="en-US" sz="2800" dirty="0" err="1">
                <a:solidFill>
                  <a:srgbClr val="FFFFFF"/>
                </a:solidFill>
              </a:rPr>
              <a:t>muon</a:t>
            </a:r>
            <a:endParaRPr lang="en-US" sz="2800" dirty="0">
              <a:solidFill>
                <a:srgbClr val="FFFFFF"/>
              </a:solidFill>
            </a:endParaRPr>
          </a:p>
          <a:p>
            <a:pPr defTabSz="914400" eaLnBrk="1" fontAlgn="base" hangingPunct="1">
              <a:spcBef>
                <a:spcPct val="0"/>
              </a:spcBef>
              <a:spcAft>
                <a:spcPct val="0"/>
              </a:spcAft>
            </a:pPr>
            <a:r>
              <a:rPr lang="en-US" sz="2800" dirty="0">
                <a:solidFill>
                  <a:srgbClr val="FFFFFF"/>
                </a:solidFill>
              </a:rPr>
              <a:t>  neutrinos with good</a:t>
            </a:r>
          </a:p>
          <a:p>
            <a:pPr defTabSz="914400" eaLnBrk="1" fontAlgn="base" hangingPunct="1">
              <a:spcBef>
                <a:spcPct val="0"/>
              </a:spcBef>
              <a:spcAft>
                <a:spcPct val="0"/>
              </a:spcAft>
            </a:pPr>
            <a:r>
              <a:rPr lang="en-US" sz="2800" dirty="0">
                <a:solidFill>
                  <a:srgbClr val="FFFFFF"/>
                </a:solidFill>
              </a:rPr>
              <a:t>  angular resolution</a:t>
            </a:r>
          </a:p>
          <a:p>
            <a:pPr defTabSz="914400" eaLnBrk="1" fontAlgn="base" hangingPunct="1">
              <a:spcBef>
                <a:spcPct val="0"/>
              </a:spcBef>
              <a:spcAft>
                <a:spcPct val="0"/>
              </a:spcAft>
            </a:pPr>
            <a:endParaRPr lang="en-US" sz="2800" dirty="0">
              <a:solidFill>
                <a:srgbClr val="FFFFFF"/>
              </a:solidFill>
            </a:endParaRPr>
          </a:p>
          <a:p>
            <a:pPr defTabSz="914400" eaLnBrk="1" fontAlgn="base" hangingPunct="1">
              <a:spcBef>
                <a:spcPct val="0"/>
              </a:spcBef>
              <a:spcAft>
                <a:spcPct val="0"/>
              </a:spcAft>
            </a:pPr>
            <a:r>
              <a:rPr lang="en-US" sz="2800" dirty="0">
                <a:solidFill>
                  <a:srgbClr val="FFFFFF"/>
                </a:solidFill>
              </a:rPr>
              <a:t>loss in statistics is compensated by event definition</a:t>
            </a:r>
          </a:p>
          <a:p>
            <a:pPr defTabSz="914400" eaLnBrk="1" fontAlgn="base" hangingPunct="1">
              <a:spcBef>
                <a:spcPct val="0"/>
              </a:spcBef>
              <a:spcAft>
                <a:spcPct val="0"/>
              </a:spcAft>
            </a:pPr>
            <a:endParaRPr lang="en-US" sz="2800" dirty="0">
              <a:solidFill>
                <a:srgbClr val="FFFFFF"/>
              </a:solidFill>
            </a:endParaRPr>
          </a:p>
          <a:p>
            <a:pPr defTabSz="914400" eaLnBrk="1" fontAlgn="base" hangingPunct="1">
              <a:spcBef>
                <a:spcPct val="0"/>
              </a:spcBef>
              <a:spcAft>
                <a:spcPct val="0"/>
              </a:spcAft>
            </a:pPr>
            <a:endParaRPr lang="en-US" sz="2800" dirty="0">
              <a:solidFill>
                <a:srgbClr val="FFFFFF"/>
              </a:solidFill>
            </a:endParaRPr>
          </a:p>
          <a:p>
            <a:pPr defTabSz="914400" eaLnBrk="1" fontAlgn="base" hangingPunct="1">
              <a:spcBef>
                <a:spcPct val="0"/>
              </a:spcBef>
              <a:spcAft>
                <a:spcPct val="0"/>
              </a:spcAft>
            </a:pPr>
            <a:endParaRPr lang="en-US" sz="1800" dirty="0">
              <a:solidFill>
                <a:srgbClr val="FFFFFF"/>
              </a:solidFill>
            </a:endParaRPr>
          </a:p>
        </p:txBody>
      </p:sp>
      <p:pic>
        <p:nvPicPr>
          <p:cNvPr id="62976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04800"/>
            <a:ext cx="45450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9600" y="320675"/>
            <a:ext cx="3412261" cy="121410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72016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1809" name="Object 2"/>
          <p:cNvGraphicFramePr>
            <a:graphicFrameLocks noChangeAspect="1"/>
          </p:cNvGraphicFramePr>
          <p:nvPr>
            <p:extLst>
              <p:ext uri="{D42A27DB-BD31-4B8C-83A1-F6EECF244321}">
                <p14:modId xmlns:p14="http://schemas.microsoft.com/office/powerpoint/2010/main" val="3534041914"/>
              </p:ext>
            </p:extLst>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spid="_x0000_s27719" r:id="rId3" imgW="12215873" imgH="9168254" progId="">
                  <p:embed/>
                </p:oleObj>
              </mc:Choice>
              <mc:Fallback>
                <p:oleObj r:id="rId3" imgW="12215873" imgH="9168254"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6318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685800"/>
            <a:ext cx="45450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78450" y="4418012"/>
            <a:ext cx="3430588" cy="1754188"/>
          </a:xfrm>
          <a:prstGeom prst="rect">
            <a:avLst/>
          </a:prstGeom>
          <a:solidFill>
            <a:schemeClr val="bg1">
              <a:lumMod val="75000"/>
              <a:lumOff val="25000"/>
            </a:schemeClr>
          </a:solidFill>
        </p:spPr>
        <p:txBody>
          <a:bodyPr wrap="none">
            <a:spAutoFit/>
          </a:bodyPr>
          <a:lstStyle/>
          <a:p>
            <a:pPr algn="ctr" defTabSz="914400" fontAlgn="base">
              <a:spcBef>
                <a:spcPct val="0"/>
              </a:spcBef>
              <a:spcAft>
                <a:spcPct val="0"/>
              </a:spcAft>
              <a:defRPr/>
            </a:pPr>
            <a:r>
              <a:rPr lang="en-US" dirty="0">
                <a:solidFill>
                  <a:prstClr val="white"/>
                </a:solidFill>
                <a:latin typeface="Arial" charset="0"/>
                <a:ea typeface="ＭＳ Ｐゴシック" charset="0"/>
                <a:cs typeface="ＭＳ Ｐゴシック" charset="0"/>
              </a:rPr>
              <a:t>atmospheric neutrinos are</a:t>
            </a:r>
          </a:p>
          <a:p>
            <a:pPr algn="ctr" defTabSz="914400" fontAlgn="base">
              <a:spcBef>
                <a:spcPct val="0"/>
              </a:spcBef>
              <a:spcAft>
                <a:spcPct val="0"/>
              </a:spcAft>
              <a:defRPr/>
            </a:pPr>
            <a:r>
              <a:rPr lang="en-US" dirty="0">
                <a:solidFill>
                  <a:prstClr val="white"/>
                </a:solidFill>
                <a:latin typeface="Arial" charset="0"/>
                <a:ea typeface="ＭＳ Ｐゴシック" charset="0"/>
                <a:cs typeface="ＭＳ Ｐゴシック" charset="0"/>
              </a:rPr>
              <a:t>accompanied by </a:t>
            </a:r>
            <a:r>
              <a:rPr lang="en-US" dirty="0" err="1">
                <a:solidFill>
                  <a:prstClr val="white"/>
                </a:solidFill>
                <a:latin typeface="Arial" charset="0"/>
                <a:ea typeface="ＭＳ Ｐゴシック" charset="0"/>
                <a:cs typeface="ＭＳ Ｐゴシック" charset="0"/>
              </a:rPr>
              <a:t>muons</a:t>
            </a:r>
            <a:r>
              <a:rPr lang="en-US" dirty="0">
                <a:solidFill>
                  <a:prstClr val="white"/>
                </a:solidFill>
                <a:latin typeface="Arial" charset="0"/>
                <a:ea typeface="ＭＳ Ｐゴシック" charset="0"/>
                <a:cs typeface="ＭＳ Ｐゴシック" charset="0"/>
              </a:rPr>
              <a:t> from</a:t>
            </a:r>
          </a:p>
          <a:p>
            <a:pPr algn="ctr" defTabSz="914400" fontAlgn="base">
              <a:spcBef>
                <a:spcPct val="0"/>
              </a:spcBef>
              <a:spcAft>
                <a:spcPct val="0"/>
              </a:spcAft>
              <a:defRPr/>
            </a:pPr>
            <a:r>
              <a:rPr lang="en-US" dirty="0">
                <a:solidFill>
                  <a:prstClr val="white"/>
                </a:solidFill>
                <a:latin typeface="Arial" charset="0"/>
                <a:ea typeface="ＭＳ Ｐゴシック" charset="0"/>
                <a:cs typeface="ＭＳ Ｐゴシック" charset="0"/>
              </a:rPr>
              <a:t>the shower that produced them:</a:t>
            </a:r>
          </a:p>
          <a:p>
            <a:pPr algn="ctr" defTabSz="914400" fontAlgn="base">
              <a:spcBef>
                <a:spcPct val="0"/>
              </a:spcBef>
              <a:spcAft>
                <a:spcPct val="0"/>
              </a:spcAft>
              <a:defRPr/>
            </a:pPr>
            <a:r>
              <a:rPr lang="en-US" dirty="0">
                <a:solidFill>
                  <a:prstClr val="white"/>
                </a:solidFill>
                <a:latin typeface="Arial" charset="0"/>
                <a:ea typeface="ＭＳ Ｐゴシック" charset="0"/>
                <a:cs typeface="ＭＳ Ｐゴシック" charset="0"/>
              </a:rPr>
              <a:t>none seen</a:t>
            </a:r>
          </a:p>
          <a:p>
            <a:pPr algn="ctr" defTabSz="914400" fontAlgn="base">
              <a:spcBef>
                <a:spcPct val="0"/>
              </a:spcBef>
              <a:spcAft>
                <a:spcPct val="0"/>
              </a:spcAft>
              <a:defRPr/>
            </a:pPr>
            <a:endParaRPr lang="en-US" dirty="0">
              <a:solidFill>
                <a:prstClr val="white"/>
              </a:solidFill>
              <a:latin typeface="Arial" charset="0"/>
              <a:ea typeface="ＭＳ Ｐゴシック" charset="0"/>
              <a:cs typeface="ＭＳ Ｐゴシック" charset="0"/>
            </a:endParaRPr>
          </a:p>
          <a:p>
            <a:pPr algn="ctr" defTabSz="914400" fontAlgn="base">
              <a:spcBef>
                <a:spcPct val="0"/>
              </a:spcBef>
              <a:spcAft>
                <a:spcPct val="0"/>
              </a:spcAft>
              <a:defRPr/>
            </a:pPr>
            <a:r>
              <a:rPr lang="en-US" dirty="0">
                <a:solidFill>
                  <a:prstClr val="white"/>
                </a:solidFill>
                <a:latin typeface="Arial" charset="0"/>
                <a:ea typeface="ＭＳ Ｐゴシック" charset="0"/>
                <a:cs typeface="ＭＳ Ｐゴシック" charset="0"/>
              </a:rPr>
              <a:t>(no signals in </a:t>
            </a:r>
            <a:r>
              <a:rPr lang="en-US" dirty="0" err="1">
                <a:solidFill>
                  <a:prstClr val="white"/>
                </a:solidFill>
                <a:latin typeface="Arial" charset="0"/>
                <a:ea typeface="ＭＳ Ｐゴシック" charset="0"/>
                <a:cs typeface="ＭＳ Ｐゴシック" charset="0"/>
              </a:rPr>
              <a:t>IceTop</a:t>
            </a:r>
            <a:r>
              <a:rPr lang="en-US" dirty="0">
                <a:solidFill>
                  <a:prstClr val="white"/>
                </a:solidFill>
                <a:latin typeface="Arial" charset="0"/>
                <a:ea typeface="ＭＳ Ｐゴシック" charset="0"/>
                <a:cs typeface="ＭＳ Ｐゴシック" charset="0"/>
              </a:rPr>
              <a:t>)</a:t>
            </a:r>
          </a:p>
        </p:txBody>
      </p:sp>
      <p:pic>
        <p:nvPicPr>
          <p:cNvPr id="2" name="Picture 1"/>
          <p:cNvPicPr>
            <a:picLocks noChangeAspect="1"/>
          </p:cNvPicPr>
          <p:nvPr/>
        </p:nvPicPr>
        <p:blipFill>
          <a:blip r:embed="rId6"/>
          <a:stretch>
            <a:fillRect/>
          </a:stretch>
        </p:blipFill>
        <p:spPr>
          <a:xfrm>
            <a:off x="5257800" y="762000"/>
            <a:ext cx="3709488" cy="3365500"/>
          </a:xfrm>
          <a:prstGeom prst="rect">
            <a:avLst/>
          </a:prstGeom>
        </p:spPr>
      </p:pic>
      <p:pic>
        <p:nvPicPr>
          <p:cNvPr id="631811"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825639">
            <a:off x="2014538" y="50800"/>
            <a:ext cx="3954462"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381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5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Office Theme">
  <a:themeElements>
    <a:clrScheme name="3_Office Theme 1">
      <a:dk1>
        <a:srgbClr val="1F497D"/>
      </a:dk1>
      <a:lt1>
        <a:srgbClr val="FFFFFF"/>
      </a:lt1>
      <a:dk2>
        <a:srgbClr val="000000"/>
      </a:dk2>
      <a:lt2>
        <a:srgbClr val="EEECE1"/>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3_Office Theme 1">
        <a:dk1>
          <a:srgbClr val="1F497D"/>
        </a:dk1>
        <a:lt1>
          <a:srgbClr val="FFFFFF"/>
        </a:lt1>
        <a:dk2>
          <a:srgbClr val="000000"/>
        </a:dk2>
        <a:lt2>
          <a:srgbClr val="EEECE1"/>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39A5B8"/>
        </a:lt1>
        <a:dk2>
          <a:srgbClr val="000000"/>
        </a:dk2>
        <a:lt2>
          <a:srgbClr val="808080"/>
        </a:lt2>
        <a:accent1>
          <a:srgbClr val="BBE0E3"/>
        </a:accent1>
        <a:accent2>
          <a:srgbClr val="333399"/>
        </a:accent2>
        <a:accent3>
          <a:srgbClr val="AECFD8"/>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14">
        <a:dk1>
          <a:srgbClr val="000000"/>
        </a:dk1>
        <a:lt1>
          <a:srgbClr val="389FFF"/>
        </a:lt1>
        <a:dk2>
          <a:srgbClr val="000000"/>
        </a:dk2>
        <a:lt2>
          <a:srgbClr val="808080"/>
        </a:lt2>
        <a:accent1>
          <a:srgbClr val="BBE0E3"/>
        </a:accent1>
        <a:accent2>
          <a:srgbClr val="333399"/>
        </a:accent2>
        <a:accent3>
          <a:srgbClr val="AECD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kallen_halzen">
  <a:themeElements>
    <a:clrScheme name="kallen_halze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llen_halz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allen_halze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llen_halze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llen_halze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llen_halze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llen_halz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llen_halz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llen_halz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Large Plot">
  <a:themeElements>
    <a:clrScheme name="">
      <a:dk1>
        <a:srgbClr val="000000"/>
      </a:dk1>
      <a:lt1>
        <a:srgbClr val="FFFFFF"/>
      </a:lt1>
      <a:dk2>
        <a:srgbClr val="000000"/>
      </a:dk2>
      <a:lt2>
        <a:srgbClr val="000000"/>
      </a:lt2>
      <a:accent1>
        <a:srgbClr val="BFBFBF"/>
      </a:accent1>
      <a:accent2>
        <a:srgbClr val="333399"/>
      </a:accent2>
      <a:accent3>
        <a:srgbClr val="FFFFFF"/>
      </a:accent3>
      <a:accent4>
        <a:srgbClr val="000000"/>
      </a:accent4>
      <a:accent5>
        <a:srgbClr val="DCDCDC"/>
      </a:accent5>
      <a:accent6>
        <a:srgbClr val="2D2D8A"/>
      </a:accent6>
      <a:hlink>
        <a:srgbClr val="009999"/>
      </a:hlink>
      <a:folHlink>
        <a:srgbClr val="99CC00"/>
      </a:folHlink>
    </a:clrScheme>
    <a:fontScheme name="Large Plot">
      <a:majorFont>
        <a:latin typeface="Gill Sans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Large Pl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lank Presentation">
  <a:themeElements>
    <a:clrScheme name="5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5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9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1_Default Design">
  <a:themeElements>
    <a:clrScheme name="9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kallen_halzen">
  <a:themeElements>
    <a:clrScheme name="kallen_halze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llen_halz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kallen_halze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llen_halze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llen_halze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llen_halze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llen_halz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llen_halz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llen_halz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8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a:ln>
              <a:noFill/>
            </a:ln>
            <a:solidFill>
              <a:schemeClr val="tx1"/>
            </a:solidFill>
            <a:effectLst>
              <a:outerShdw blurRad="38100" dist="38100" dir="2700000" algn="tl">
                <a:srgbClr val="000000">
                  <a:alpha val="43137"/>
                </a:srgbClr>
              </a:outerShdw>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a:ln>
              <a:noFill/>
            </a:ln>
            <a:solidFill>
              <a:schemeClr val="tx1"/>
            </a:solidFill>
            <a:effectLst>
              <a:outerShdw blurRad="38100" dist="38100" dir="2700000" algn="tl">
                <a:srgbClr val="000000">
                  <a:alpha val="43137"/>
                </a:srgbClr>
              </a:outerShdw>
            </a:effectLst>
            <a:latin typeface="Arial" charset="0"/>
            <a:ea typeface="ＭＳ Ｐゴシック" charset="0"/>
          </a:defRPr>
        </a:defPPr>
      </a:lst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itle, Bullets &amp; Photo">
  <a:themeElements>
    <a:clrScheme name="">
      <a:dk1>
        <a:srgbClr val="000000"/>
      </a:dk1>
      <a:lt1>
        <a:srgbClr val="FFFFFF"/>
      </a:lt1>
      <a:dk2>
        <a:srgbClr val="000000"/>
      </a:dk2>
      <a:lt2>
        <a:srgbClr val="000000"/>
      </a:lt2>
      <a:accent1>
        <a:srgbClr val="BFBFBF"/>
      </a:accent1>
      <a:accent2>
        <a:srgbClr val="333399"/>
      </a:accent2>
      <a:accent3>
        <a:srgbClr val="FFFFFF"/>
      </a:accent3>
      <a:accent4>
        <a:srgbClr val="000000"/>
      </a:accent4>
      <a:accent5>
        <a:srgbClr val="DCDCDC"/>
      </a:accent5>
      <a:accent6>
        <a:srgbClr val="2D2D8A"/>
      </a:accent6>
      <a:hlink>
        <a:srgbClr val="009999"/>
      </a:hlink>
      <a:folHlink>
        <a:srgbClr val="99CC00"/>
      </a:folHlink>
    </a:clrScheme>
    <a:fontScheme name="Title, Bullets &amp; Photo">
      <a:majorFont>
        <a:latin typeface="Gill Sans Light"/>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kallen_halzen">
  <a:themeElements>
    <a:clrScheme name="kallen_halze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llen_halz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kallen_halze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kallen_halze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allen_halze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allen_halze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allen_halz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allen_halz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kallen_halz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1F497D"/>
    </a:dk1>
    <a:lt1>
      <a:srgbClr val="FFFFFF"/>
    </a:lt1>
    <a:dk2>
      <a:srgbClr val="000000"/>
    </a:dk2>
    <a:lt2>
      <a:srgbClr val="EEECE1"/>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718</TotalTime>
  <Words>1189</Words>
  <Application>Microsoft Macintosh PowerPoint</Application>
  <PresentationFormat>On-screen Show (4:3)</PresentationFormat>
  <Paragraphs>358</Paragraphs>
  <Slides>64</Slides>
  <Notes>16</Notes>
  <HiddenSlides>0</HiddenSlides>
  <MMClips>2</MMClips>
  <ScaleCrop>false</ScaleCrop>
  <HeadingPairs>
    <vt:vector size="8" baseType="variant">
      <vt:variant>
        <vt:lpstr>Theme</vt:lpstr>
      </vt:variant>
      <vt:variant>
        <vt:i4>28</vt:i4>
      </vt:variant>
      <vt:variant>
        <vt:lpstr>Links</vt:lpstr>
      </vt:variant>
      <vt:variant>
        <vt:i4>1</vt:i4>
      </vt:variant>
      <vt:variant>
        <vt:lpstr>Embedded OLE Servers</vt:lpstr>
      </vt:variant>
      <vt:variant>
        <vt:i4>2</vt:i4>
      </vt:variant>
      <vt:variant>
        <vt:lpstr>Slide Titles</vt:lpstr>
      </vt:variant>
      <vt:variant>
        <vt:i4>64</vt:i4>
      </vt:variant>
    </vt:vector>
  </HeadingPairs>
  <TitlesOfParts>
    <vt:vector size="95" baseType="lpstr">
      <vt:lpstr>Office Theme</vt:lpstr>
      <vt:lpstr>1_kallen_halzen</vt:lpstr>
      <vt:lpstr>11_Default Design</vt:lpstr>
      <vt:lpstr>2_kallen_halzen</vt:lpstr>
      <vt:lpstr>4_Office Theme</vt:lpstr>
      <vt:lpstr>8_Default Design</vt:lpstr>
      <vt:lpstr>2_Title, Bullets &amp; Photo</vt:lpstr>
      <vt:lpstr>2_Office Theme</vt:lpstr>
      <vt:lpstr>5_kallen_halzen</vt:lpstr>
      <vt:lpstr>5_Default Design</vt:lpstr>
      <vt:lpstr>5_Office Theme</vt:lpstr>
      <vt:lpstr> Black </vt:lpstr>
      <vt:lpstr>7_Default Design</vt:lpstr>
      <vt:lpstr>9_Office Theme</vt:lpstr>
      <vt:lpstr>Blank</vt:lpstr>
      <vt:lpstr>7_Office Theme</vt:lpstr>
      <vt:lpstr>Blank Presentation</vt:lpstr>
      <vt:lpstr>1_Default Design</vt:lpstr>
      <vt:lpstr>18_Default Design</vt:lpstr>
      <vt:lpstr>16_Office Theme</vt:lpstr>
      <vt:lpstr>4_Blank Presentation</vt:lpstr>
      <vt:lpstr>Large Plot</vt:lpstr>
      <vt:lpstr>5_Blank Presentation</vt:lpstr>
      <vt:lpstr>1_Blank Presentation</vt:lpstr>
      <vt:lpstr>Default Design</vt:lpstr>
      <vt:lpstr>1_Office Theme</vt:lpstr>
      <vt:lpstr>Standarddesign</vt:lpstr>
      <vt:lpstr>19_Default Design</vt:lpstr>
      <vt:lpstr>???</vt:lpstr>
      <vt:lpstr>Equation</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IceCube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they come from?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absorption length            220m </vt:lpstr>
      <vt:lpstr> scattering length         47m </vt:lpstr>
      <vt:lpstr>PowerPoint Presentation</vt:lpstr>
      <vt:lpstr>PowerPoint Presentation</vt:lpstr>
      <vt:lpstr>PowerPoint Presentation</vt:lpstr>
      <vt:lpstr>PowerPoint Presentation</vt:lpstr>
      <vt:lpstr>PowerPoint Presentation</vt:lpstr>
      <vt:lpstr>oscillations in DeepCore [&gt; 5 sigma] </vt:lpstr>
      <vt:lpstr>PowerPoint Presentation</vt:lpstr>
      <vt:lpstr>PowerPoint Presentation</vt:lpstr>
      <vt:lpstr>PowerPoint Presentation</vt:lpstr>
      <vt:lpstr>~ 8 GeV : hierarchy revealed by  “large” matter effects in the Earth</vt:lpstr>
      <vt:lpstr>PowerPoint Presentation</vt:lpstr>
      <vt:lpstr>PowerPoint Presentation</vt:lpstr>
      <vt:lpstr>PowerPoint Presentation</vt:lpstr>
      <vt:lpstr>PowerPoint Presentation</vt:lpstr>
      <vt:lpstr>Overflow slides</vt:lpstr>
      <vt:lpstr>neutrino oscillations in Deep Core</vt:lpstr>
      <vt:lpstr>PowerPoint Presentation</vt:lpstr>
      <vt:lpstr>PowerPoint Presentation</vt:lpstr>
      <vt:lpstr>Discovery of atmospheric neutrinos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Francis Halzen</dc:creator>
  <cp:lastModifiedBy>Francis Halzen</cp:lastModifiedBy>
  <cp:revision>72</cp:revision>
  <dcterms:created xsi:type="dcterms:W3CDTF">2014-04-15T17:22:41Z</dcterms:created>
  <dcterms:modified xsi:type="dcterms:W3CDTF">2014-04-21T18:39:34Z</dcterms:modified>
</cp:coreProperties>
</file>