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10080625" cy="7559675"/>
  <p:notesSz cx="7559675" cy="10691813"/>
  <p:defaultTextStyle>
    <a:defPPr>
      <a:defRPr lang="en-GB"/>
    </a:defPPr>
    <a:lvl1pPr algn="l" defTabSz="457200" rtl="0" fontAlgn="base" hangingPunct="0">
      <a:lnSpc>
        <a:spcPct val="98000"/>
      </a:lnSpc>
      <a:spcBef>
        <a:spcPct val="0"/>
      </a:spcBef>
      <a:spcAft>
        <a:spcPct val="0"/>
      </a:spcAft>
      <a:buClr>
        <a:srgbClr val="000000"/>
      </a:buClr>
      <a:buSzPct val="100000"/>
      <a:buFont typeface="Times New Roman" panose="02020603050405020304" pitchFamily="18" charset="0"/>
      <a:defRPr sz="2400" kern="1200">
        <a:solidFill>
          <a:schemeClr val="tx1"/>
        </a:solidFill>
        <a:latin typeface="Bitstream Vera Serif" pitchFamily="16" charset="0"/>
        <a:ea typeface="+mn-ea"/>
        <a:cs typeface="+mn-cs"/>
      </a:defRPr>
    </a:lvl1pPr>
    <a:lvl2pPr marL="742950" indent="-285750" algn="l" defTabSz="457200" rtl="0" fontAlgn="base" hangingPunct="0">
      <a:lnSpc>
        <a:spcPct val="98000"/>
      </a:lnSpc>
      <a:spcBef>
        <a:spcPct val="0"/>
      </a:spcBef>
      <a:spcAft>
        <a:spcPct val="0"/>
      </a:spcAft>
      <a:buClr>
        <a:srgbClr val="000000"/>
      </a:buClr>
      <a:buSzPct val="100000"/>
      <a:buFont typeface="Times New Roman" panose="02020603050405020304" pitchFamily="18" charset="0"/>
      <a:defRPr sz="2400" kern="1200">
        <a:solidFill>
          <a:schemeClr val="tx1"/>
        </a:solidFill>
        <a:latin typeface="Bitstream Vera Serif" pitchFamily="16" charset="0"/>
        <a:ea typeface="+mn-ea"/>
        <a:cs typeface="+mn-cs"/>
      </a:defRPr>
    </a:lvl2pPr>
    <a:lvl3pPr marL="1143000" indent="-228600" algn="l" defTabSz="457200" rtl="0" fontAlgn="base" hangingPunct="0">
      <a:lnSpc>
        <a:spcPct val="98000"/>
      </a:lnSpc>
      <a:spcBef>
        <a:spcPct val="0"/>
      </a:spcBef>
      <a:spcAft>
        <a:spcPct val="0"/>
      </a:spcAft>
      <a:buClr>
        <a:srgbClr val="000000"/>
      </a:buClr>
      <a:buSzPct val="100000"/>
      <a:buFont typeface="Times New Roman" panose="02020603050405020304" pitchFamily="18" charset="0"/>
      <a:defRPr sz="2400" kern="1200">
        <a:solidFill>
          <a:schemeClr val="tx1"/>
        </a:solidFill>
        <a:latin typeface="Bitstream Vera Serif" pitchFamily="16" charset="0"/>
        <a:ea typeface="+mn-ea"/>
        <a:cs typeface="+mn-cs"/>
      </a:defRPr>
    </a:lvl3pPr>
    <a:lvl4pPr marL="1600200" indent="-228600" algn="l" defTabSz="457200" rtl="0" fontAlgn="base" hangingPunct="0">
      <a:lnSpc>
        <a:spcPct val="98000"/>
      </a:lnSpc>
      <a:spcBef>
        <a:spcPct val="0"/>
      </a:spcBef>
      <a:spcAft>
        <a:spcPct val="0"/>
      </a:spcAft>
      <a:buClr>
        <a:srgbClr val="000000"/>
      </a:buClr>
      <a:buSzPct val="100000"/>
      <a:buFont typeface="Times New Roman" panose="02020603050405020304" pitchFamily="18" charset="0"/>
      <a:defRPr sz="2400" kern="1200">
        <a:solidFill>
          <a:schemeClr val="tx1"/>
        </a:solidFill>
        <a:latin typeface="Bitstream Vera Serif" pitchFamily="16" charset="0"/>
        <a:ea typeface="+mn-ea"/>
        <a:cs typeface="+mn-cs"/>
      </a:defRPr>
    </a:lvl4pPr>
    <a:lvl5pPr marL="2057400" indent="-228600" algn="l" defTabSz="457200" rtl="0" fontAlgn="base" hangingPunct="0">
      <a:lnSpc>
        <a:spcPct val="98000"/>
      </a:lnSpc>
      <a:spcBef>
        <a:spcPct val="0"/>
      </a:spcBef>
      <a:spcAft>
        <a:spcPct val="0"/>
      </a:spcAft>
      <a:buClr>
        <a:srgbClr val="000000"/>
      </a:buClr>
      <a:buSzPct val="100000"/>
      <a:buFont typeface="Times New Roman" panose="02020603050405020304" pitchFamily="18" charset="0"/>
      <a:defRPr sz="2400" kern="1200">
        <a:solidFill>
          <a:schemeClr val="tx1"/>
        </a:solidFill>
        <a:latin typeface="Bitstream Vera Serif" pitchFamily="16" charset="0"/>
        <a:ea typeface="+mn-ea"/>
        <a:cs typeface="+mn-cs"/>
      </a:defRPr>
    </a:lvl5pPr>
    <a:lvl6pPr marL="2286000" algn="l" defTabSz="914400" rtl="0" eaLnBrk="1" latinLnBrk="0" hangingPunct="1">
      <a:defRPr sz="2400" kern="1200">
        <a:solidFill>
          <a:schemeClr val="tx1"/>
        </a:solidFill>
        <a:latin typeface="Bitstream Vera Serif" pitchFamily="16" charset="0"/>
        <a:ea typeface="+mn-ea"/>
        <a:cs typeface="+mn-cs"/>
      </a:defRPr>
    </a:lvl6pPr>
    <a:lvl7pPr marL="2743200" algn="l" defTabSz="914400" rtl="0" eaLnBrk="1" latinLnBrk="0" hangingPunct="1">
      <a:defRPr sz="2400" kern="1200">
        <a:solidFill>
          <a:schemeClr val="tx1"/>
        </a:solidFill>
        <a:latin typeface="Bitstream Vera Serif" pitchFamily="16" charset="0"/>
        <a:ea typeface="+mn-ea"/>
        <a:cs typeface="+mn-cs"/>
      </a:defRPr>
    </a:lvl7pPr>
    <a:lvl8pPr marL="3200400" algn="l" defTabSz="914400" rtl="0" eaLnBrk="1" latinLnBrk="0" hangingPunct="1">
      <a:defRPr sz="2400" kern="1200">
        <a:solidFill>
          <a:schemeClr val="tx1"/>
        </a:solidFill>
        <a:latin typeface="Bitstream Vera Serif" pitchFamily="16" charset="0"/>
        <a:ea typeface="+mn-ea"/>
        <a:cs typeface="+mn-cs"/>
      </a:defRPr>
    </a:lvl8pPr>
    <a:lvl9pPr marL="3657600" algn="l" defTabSz="914400" rtl="0" eaLnBrk="1" latinLnBrk="0" hangingPunct="1">
      <a:defRPr sz="2400" kern="1200">
        <a:solidFill>
          <a:schemeClr val="tx1"/>
        </a:solidFill>
        <a:latin typeface="Bitstream Vera Serif" pitchFamily="1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110" d="100"/>
          <a:sy n="110" d="100"/>
        </p:scale>
        <p:origin x="1904" y="120"/>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43.emf"/><Relationship Id="rId1" Type="http://schemas.openxmlformats.org/officeDocument/2006/relationships/image" Target="../media/image42.e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6.emf"/><Relationship Id="rId2" Type="http://schemas.openxmlformats.org/officeDocument/2006/relationships/image" Target="../media/image45.emf"/><Relationship Id="rId1" Type="http://schemas.openxmlformats.org/officeDocument/2006/relationships/image" Target="../media/image44.e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8.emf"/><Relationship Id="rId2" Type="http://schemas.openxmlformats.org/officeDocument/2006/relationships/image" Target="../media/image47.emf"/><Relationship Id="rId1" Type="http://schemas.openxmlformats.org/officeDocument/2006/relationships/image" Target="../media/image3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49.e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52.emf"/><Relationship Id="rId2" Type="http://schemas.openxmlformats.org/officeDocument/2006/relationships/image" Target="../media/image51.emf"/><Relationship Id="rId1" Type="http://schemas.openxmlformats.org/officeDocument/2006/relationships/image" Target="../media/image50.emf"/><Relationship Id="rId4" Type="http://schemas.openxmlformats.org/officeDocument/2006/relationships/image" Target="../media/image53.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54.e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56.emf"/><Relationship Id="rId2" Type="http://schemas.openxmlformats.org/officeDocument/2006/relationships/image" Target="../media/image55.emf"/><Relationship Id="rId1" Type="http://schemas.openxmlformats.org/officeDocument/2006/relationships/image" Target="../media/image13.emf"/><Relationship Id="rId4" Type="http://schemas.openxmlformats.org/officeDocument/2006/relationships/image" Target="../media/image57.e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59.emf"/><Relationship Id="rId2" Type="http://schemas.openxmlformats.org/officeDocument/2006/relationships/image" Target="../media/image58.emf"/><Relationship Id="rId1" Type="http://schemas.openxmlformats.org/officeDocument/2006/relationships/image" Target="../media/image13.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61.emf"/><Relationship Id="rId1" Type="http://schemas.openxmlformats.org/officeDocument/2006/relationships/image" Target="../media/image13.e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64.emf"/><Relationship Id="rId2" Type="http://schemas.openxmlformats.org/officeDocument/2006/relationships/image" Target="../media/image63.emf"/><Relationship Id="rId1" Type="http://schemas.openxmlformats.org/officeDocument/2006/relationships/image" Target="../media/image62.emf"/><Relationship Id="rId4" Type="http://schemas.openxmlformats.org/officeDocument/2006/relationships/image" Target="../media/image65.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 Id="rId5" Type="http://schemas.openxmlformats.org/officeDocument/2006/relationships/image" Target="../media/image10.emf"/><Relationship Id="rId4"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20.emf"/><Relationship Id="rId3" Type="http://schemas.openxmlformats.org/officeDocument/2006/relationships/image" Target="../media/image15.emf"/><Relationship Id="rId7" Type="http://schemas.openxmlformats.org/officeDocument/2006/relationships/image" Target="../media/image19.emf"/><Relationship Id="rId2" Type="http://schemas.openxmlformats.org/officeDocument/2006/relationships/image" Target="../media/image14.emf"/><Relationship Id="rId1" Type="http://schemas.openxmlformats.org/officeDocument/2006/relationships/image" Target="../media/image13.emf"/><Relationship Id="rId6" Type="http://schemas.openxmlformats.org/officeDocument/2006/relationships/image" Target="../media/image18.emf"/><Relationship Id="rId5" Type="http://schemas.openxmlformats.org/officeDocument/2006/relationships/image" Target="../media/image17.emf"/><Relationship Id="rId4" Type="http://schemas.openxmlformats.org/officeDocument/2006/relationships/image" Target="../media/image16.e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24.emf"/><Relationship Id="rId3" Type="http://schemas.openxmlformats.org/officeDocument/2006/relationships/image" Target="../media/image15.emf"/><Relationship Id="rId7" Type="http://schemas.openxmlformats.org/officeDocument/2006/relationships/image" Target="../media/image23.emf"/><Relationship Id="rId2" Type="http://schemas.openxmlformats.org/officeDocument/2006/relationships/image" Target="../media/image14.emf"/><Relationship Id="rId1" Type="http://schemas.openxmlformats.org/officeDocument/2006/relationships/image" Target="../media/image13.emf"/><Relationship Id="rId6" Type="http://schemas.openxmlformats.org/officeDocument/2006/relationships/image" Target="../media/image22.emf"/><Relationship Id="rId5" Type="http://schemas.openxmlformats.org/officeDocument/2006/relationships/image" Target="../media/image17.emf"/><Relationship Id="rId10" Type="http://schemas.openxmlformats.org/officeDocument/2006/relationships/image" Target="../media/image26.emf"/><Relationship Id="rId4" Type="http://schemas.openxmlformats.org/officeDocument/2006/relationships/image" Target="../media/image21.emf"/><Relationship Id="rId9" Type="http://schemas.openxmlformats.org/officeDocument/2006/relationships/image" Target="../media/image25.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13.emf"/><Relationship Id="rId1" Type="http://schemas.openxmlformats.org/officeDocument/2006/relationships/image" Target="../media/image27.emf"/><Relationship Id="rId4" Type="http://schemas.openxmlformats.org/officeDocument/2006/relationships/image" Target="../media/image29.e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36.emf"/><Relationship Id="rId3" Type="http://schemas.openxmlformats.org/officeDocument/2006/relationships/image" Target="../media/image31.emf"/><Relationship Id="rId7" Type="http://schemas.openxmlformats.org/officeDocument/2006/relationships/image" Target="../media/image35.emf"/><Relationship Id="rId2" Type="http://schemas.openxmlformats.org/officeDocument/2006/relationships/image" Target="../media/image13.emf"/><Relationship Id="rId1" Type="http://schemas.openxmlformats.org/officeDocument/2006/relationships/image" Target="../media/image30.emf"/><Relationship Id="rId6" Type="http://schemas.openxmlformats.org/officeDocument/2006/relationships/image" Target="../media/image34.emf"/><Relationship Id="rId5" Type="http://schemas.openxmlformats.org/officeDocument/2006/relationships/image" Target="../media/image33.emf"/><Relationship Id="rId4" Type="http://schemas.openxmlformats.org/officeDocument/2006/relationships/image" Target="../media/image32.emf"/><Relationship Id="rId9" Type="http://schemas.openxmlformats.org/officeDocument/2006/relationships/image" Target="../media/image37.e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6.emf"/><Relationship Id="rId1" Type="http://schemas.openxmlformats.org/officeDocument/2006/relationships/image" Target="../media/image13.emf"/><Relationship Id="rId6" Type="http://schemas.openxmlformats.org/officeDocument/2006/relationships/image" Target="../media/image41.emf"/><Relationship Id="rId5" Type="http://schemas.openxmlformats.org/officeDocument/2006/relationships/image" Target="../media/image40.emf"/><Relationship Id="rId4" Type="http://schemas.openxmlformats.org/officeDocument/2006/relationships/image" Target="../media/image3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a:extLst>
              <a:ext uri="{FF2B5EF4-FFF2-40B4-BE49-F238E27FC236}">
                <a16:creationId xmlns:a16="http://schemas.microsoft.com/office/drawing/2014/main" id="{6C96397A-ABCD-2D4A-B976-14EC5240AA6F}"/>
              </a:ext>
            </a:extLst>
          </p:cNvPr>
          <p:cNvSpPr>
            <a:spLocks noGrp="1" noChangeArrowheads="1"/>
          </p:cNvSpPr>
          <p:nvPr>
            <p:ph type="sldImg"/>
          </p:nvPr>
        </p:nvSpPr>
        <p:spPr bwMode="auto">
          <a:xfrm>
            <a:off x="1587500" y="1006475"/>
            <a:ext cx="4594225" cy="3444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a:extLst>
              <a:ext uri="{FF2B5EF4-FFF2-40B4-BE49-F238E27FC236}">
                <a16:creationId xmlns:a16="http://schemas.microsoft.com/office/drawing/2014/main" id="{DA97832D-0C9B-1948-B728-43A9BA07AD5D}"/>
              </a:ext>
            </a:extLst>
          </p:cNvPr>
          <p:cNvSpPr>
            <a:spLocks noGrp="1" noChangeArrowheads="1"/>
          </p:cNvSpPr>
          <p:nvPr>
            <p:ph type="body"/>
          </p:nvPr>
        </p:nvSpPr>
        <p:spPr bwMode="auto">
          <a:xfrm>
            <a:off x="1185863" y="4787900"/>
            <a:ext cx="5405437" cy="3824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09" name="Text Box 1">
            <a:extLst>
              <a:ext uri="{FF2B5EF4-FFF2-40B4-BE49-F238E27FC236}">
                <a16:creationId xmlns:a16="http://schemas.microsoft.com/office/drawing/2014/main" id="{E8400A9E-296B-8B41-9142-5A4CD33F35ED}"/>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0" name="Text Box 2">
            <a:extLst>
              <a:ext uri="{FF2B5EF4-FFF2-40B4-BE49-F238E27FC236}">
                <a16:creationId xmlns:a16="http://schemas.microsoft.com/office/drawing/2014/main" id="{839733D0-F5CB-4949-BF5C-83236DF42113}"/>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5" name="Text Box 1">
            <a:extLst>
              <a:ext uri="{FF2B5EF4-FFF2-40B4-BE49-F238E27FC236}">
                <a16:creationId xmlns:a16="http://schemas.microsoft.com/office/drawing/2014/main" id="{DF3197C6-7C02-A64F-B1DF-AB7C36391613}"/>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2226" name="Text Box 2">
            <a:extLst>
              <a:ext uri="{FF2B5EF4-FFF2-40B4-BE49-F238E27FC236}">
                <a16:creationId xmlns:a16="http://schemas.microsoft.com/office/drawing/2014/main" id="{4E62D218-619F-274C-B300-9FD023CC1E23}"/>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49" name="Text Box 1">
            <a:extLst>
              <a:ext uri="{FF2B5EF4-FFF2-40B4-BE49-F238E27FC236}">
                <a16:creationId xmlns:a16="http://schemas.microsoft.com/office/drawing/2014/main" id="{61FE4F84-31B1-1248-9334-3661AC80176D}"/>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3250" name="Text Box 2">
            <a:extLst>
              <a:ext uri="{FF2B5EF4-FFF2-40B4-BE49-F238E27FC236}">
                <a16:creationId xmlns:a16="http://schemas.microsoft.com/office/drawing/2014/main" id="{EBA3DBEF-77B3-5345-B7CB-47866F8DD992}"/>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3" name="Text Box 1">
            <a:extLst>
              <a:ext uri="{FF2B5EF4-FFF2-40B4-BE49-F238E27FC236}">
                <a16:creationId xmlns:a16="http://schemas.microsoft.com/office/drawing/2014/main" id="{2FB803B2-2F08-4D4A-8601-803D22408756}"/>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4274" name="Text Box 2">
            <a:extLst>
              <a:ext uri="{FF2B5EF4-FFF2-40B4-BE49-F238E27FC236}">
                <a16:creationId xmlns:a16="http://schemas.microsoft.com/office/drawing/2014/main" id="{776B31E6-EB7E-7E47-8437-2A54BFB3205C}"/>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Text Box 1">
            <a:extLst>
              <a:ext uri="{FF2B5EF4-FFF2-40B4-BE49-F238E27FC236}">
                <a16:creationId xmlns:a16="http://schemas.microsoft.com/office/drawing/2014/main" id="{F204B690-DF7E-6641-8438-BC5E50B98256}"/>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5298" name="Text Box 2">
            <a:extLst>
              <a:ext uri="{FF2B5EF4-FFF2-40B4-BE49-F238E27FC236}">
                <a16:creationId xmlns:a16="http://schemas.microsoft.com/office/drawing/2014/main" id="{0035F1BE-690B-5C40-AC30-5A39D3F96D57}"/>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1" name="Text Box 1">
            <a:extLst>
              <a:ext uri="{FF2B5EF4-FFF2-40B4-BE49-F238E27FC236}">
                <a16:creationId xmlns:a16="http://schemas.microsoft.com/office/drawing/2014/main" id="{5E85E181-9C7E-0B4F-9584-5C30BB432712}"/>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6322" name="Text Box 2">
            <a:extLst>
              <a:ext uri="{FF2B5EF4-FFF2-40B4-BE49-F238E27FC236}">
                <a16:creationId xmlns:a16="http://schemas.microsoft.com/office/drawing/2014/main" id="{90C3071B-0B0E-794C-BCF8-E065A2498F1D}"/>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5" name="Text Box 1">
            <a:extLst>
              <a:ext uri="{FF2B5EF4-FFF2-40B4-BE49-F238E27FC236}">
                <a16:creationId xmlns:a16="http://schemas.microsoft.com/office/drawing/2014/main" id="{D1C3008F-741E-CB46-81DD-59E49CAC8235}"/>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7346" name="Text Box 2">
            <a:extLst>
              <a:ext uri="{FF2B5EF4-FFF2-40B4-BE49-F238E27FC236}">
                <a16:creationId xmlns:a16="http://schemas.microsoft.com/office/drawing/2014/main" id="{A10C460B-B444-7A49-9422-12241766028B}"/>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69" name="Text Box 1">
            <a:extLst>
              <a:ext uri="{FF2B5EF4-FFF2-40B4-BE49-F238E27FC236}">
                <a16:creationId xmlns:a16="http://schemas.microsoft.com/office/drawing/2014/main" id="{2D75D24C-35F0-2243-82C6-EA1253E74CC4}"/>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0" name="Text Box 2">
            <a:extLst>
              <a:ext uri="{FF2B5EF4-FFF2-40B4-BE49-F238E27FC236}">
                <a16:creationId xmlns:a16="http://schemas.microsoft.com/office/drawing/2014/main" id="{17DA7F8B-485C-E341-A8C4-EF11AB34C1A7}"/>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3" name="Text Box 1">
            <a:extLst>
              <a:ext uri="{FF2B5EF4-FFF2-40B4-BE49-F238E27FC236}">
                <a16:creationId xmlns:a16="http://schemas.microsoft.com/office/drawing/2014/main" id="{BD2244AC-58A7-8246-A690-AC546AD00BC2}"/>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9394" name="Text Box 2">
            <a:extLst>
              <a:ext uri="{FF2B5EF4-FFF2-40B4-BE49-F238E27FC236}">
                <a16:creationId xmlns:a16="http://schemas.microsoft.com/office/drawing/2014/main" id="{FEA46C72-73C0-0A4E-A210-9568435B2DC7}"/>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7" name="Text Box 1">
            <a:extLst>
              <a:ext uri="{FF2B5EF4-FFF2-40B4-BE49-F238E27FC236}">
                <a16:creationId xmlns:a16="http://schemas.microsoft.com/office/drawing/2014/main" id="{86F540CA-9CD6-D14E-936B-028B062DD01C}"/>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0418" name="Text Box 2">
            <a:extLst>
              <a:ext uri="{FF2B5EF4-FFF2-40B4-BE49-F238E27FC236}">
                <a16:creationId xmlns:a16="http://schemas.microsoft.com/office/drawing/2014/main" id="{4801B9FE-827E-354D-9BA4-0A32D8E1FE89}"/>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1" name="Text Box 1">
            <a:extLst>
              <a:ext uri="{FF2B5EF4-FFF2-40B4-BE49-F238E27FC236}">
                <a16:creationId xmlns:a16="http://schemas.microsoft.com/office/drawing/2014/main" id="{7F2010B1-FCBD-DE42-93C6-19039A0DF7FE}"/>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2" name="Text Box 2">
            <a:extLst>
              <a:ext uri="{FF2B5EF4-FFF2-40B4-BE49-F238E27FC236}">
                <a16:creationId xmlns:a16="http://schemas.microsoft.com/office/drawing/2014/main" id="{869BAFBE-8731-9945-AD0D-4C78222BE1C3}"/>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3" name="Text Box 1">
            <a:extLst>
              <a:ext uri="{FF2B5EF4-FFF2-40B4-BE49-F238E27FC236}">
                <a16:creationId xmlns:a16="http://schemas.microsoft.com/office/drawing/2014/main" id="{25C78B7A-A741-464A-B6C1-C2DA23458DA4}"/>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034" name="Text Box 2">
            <a:extLst>
              <a:ext uri="{FF2B5EF4-FFF2-40B4-BE49-F238E27FC236}">
                <a16:creationId xmlns:a16="http://schemas.microsoft.com/office/drawing/2014/main" id="{266A4B70-FEEB-1544-A219-5E8AD39E6FF6}"/>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5" name="Text Box 1">
            <a:extLst>
              <a:ext uri="{FF2B5EF4-FFF2-40B4-BE49-F238E27FC236}">
                <a16:creationId xmlns:a16="http://schemas.microsoft.com/office/drawing/2014/main" id="{745FE881-6F89-C145-9FDE-E0B33F9F4346}"/>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2466" name="Text Box 2">
            <a:extLst>
              <a:ext uri="{FF2B5EF4-FFF2-40B4-BE49-F238E27FC236}">
                <a16:creationId xmlns:a16="http://schemas.microsoft.com/office/drawing/2014/main" id="{59C8C758-B26B-7F42-A950-4D8E336F0D5C}"/>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89" name="Text Box 1">
            <a:extLst>
              <a:ext uri="{FF2B5EF4-FFF2-40B4-BE49-F238E27FC236}">
                <a16:creationId xmlns:a16="http://schemas.microsoft.com/office/drawing/2014/main" id="{8AA8BCE0-8EA7-114C-BC88-24774E361399}"/>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3490" name="Text Box 2">
            <a:extLst>
              <a:ext uri="{FF2B5EF4-FFF2-40B4-BE49-F238E27FC236}">
                <a16:creationId xmlns:a16="http://schemas.microsoft.com/office/drawing/2014/main" id="{F23359B0-5546-EA41-90AA-9D2D5CC5395F}"/>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3" name="Text Box 1">
            <a:extLst>
              <a:ext uri="{FF2B5EF4-FFF2-40B4-BE49-F238E27FC236}">
                <a16:creationId xmlns:a16="http://schemas.microsoft.com/office/drawing/2014/main" id="{45AED43D-7941-E446-9C77-4B72C35E5CF4}"/>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4" name="Text Box 2">
            <a:extLst>
              <a:ext uri="{FF2B5EF4-FFF2-40B4-BE49-F238E27FC236}">
                <a16:creationId xmlns:a16="http://schemas.microsoft.com/office/drawing/2014/main" id="{567D954B-590B-3942-B441-E44015A4585B}"/>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7" name="Text Box 1">
            <a:extLst>
              <a:ext uri="{FF2B5EF4-FFF2-40B4-BE49-F238E27FC236}">
                <a16:creationId xmlns:a16="http://schemas.microsoft.com/office/drawing/2014/main" id="{92313719-5ADD-9B46-BDCE-279CD1D00CB9}"/>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5538" name="Text Box 2">
            <a:extLst>
              <a:ext uri="{FF2B5EF4-FFF2-40B4-BE49-F238E27FC236}">
                <a16:creationId xmlns:a16="http://schemas.microsoft.com/office/drawing/2014/main" id="{756FC35A-68D3-5542-A625-D801CCB8A95E}"/>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1" name="Text Box 1">
            <a:extLst>
              <a:ext uri="{FF2B5EF4-FFF2-40B4-BE49-F238E27FC236}">
                <a16:creationId xmlns:a16="http://schemas.microsoft.com/office/drawing/2014/main" id="{41E3E2BD-BD42-1C4C-B378-303AA5EA790F}"/>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6562" name="Text Box 2">
            <a:extLst>
              <a:ext uri="{FF2B5EF4-FFF2-40B4-BE49-F238E27FC236}">
                <a16:creationId xmlns:a16="http://schemas.microsoft.com/office/drawing/2014/main" id="{5F2AA408-A926-8F4F-8B88-0ED109A068F9}"/>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5" name="Text Box 1">
            <a:extLst>
              <a:ext uri="{FF2B5EF4-FFF2-40B4-BE49-F238E27FC236}">
                <a16:creationId xmlns:a16="http://schemas.microsoft.com/office/drawing/2014/main" id="{CC31D220-EE02-5340-9060-BB593BE079C3}"/>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7586" name="Text Box 2">
            <a:extLst>
              <a:ext uri="{FF2B5EF4-FFF2-40B4-BE49-F238E27FC236}">
                <a16:creationId xmlns:a16="http://schemas.microsoft.com/office/drawing/2014/main" id="{008232D5-8E65-4A46-B938-9CB2C0ABDD47}"/>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09" name="Text Box 1">
            <a:extLst>
              <a:ext uri="{FF2B5EF4-FFF2-40B4-BE49-F238E27FC236}">
                <a16:creationId xmlns:a16="http://schemas.microsoft.com/office/drawing/2014/main" id="{90CBDE3B-22B9-D844-BEBA-08EA4ADB6C37}"/>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8610" name="Text Box 2">
            <a:extLst>
              <a:ext uri="{FF2B5EF4-FFF2-40B4-BE49-F238E27FC236}">
                <a16:creationId xmlns:a16="http://schemas.microsoft.com/office/drawing/2014/main" id="{4D51E937-3E15-254F-AF04-29C106E1BA27}"/>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3" name="Text Box 1">
            <a:extLst>
              <a:ext uri="{FF2B5EF4-FFF2-40B4-BE49-F238E27FC236}">
                <a16:creationId xmlns:a16="http://schemas.microsoft.com/office/drawing/2014/main" id="{E5DC8338-1278-994A-976B-43E9A1B81053}"/>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9634" name="Text Box 2">
            <a:extLst>
              <a:ext uri="{FF2B5EF4-FFF2-40B4-BE49-F238E27FC236}">
                <a16:creationId xmlns:a16="http://schemas.microsoft.com/office/drawing/2014/main" id="{816A975F-A08A-994B-8684-7CB632298B7E}"/>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7" name="Text Box 1">
            <a:extLst>
              <a:ext uri="{FF2B5EF4-FFF2-40B4-BE49-F238E27FC236}">
                <a16:creationId xmlns:a16="http://schemas.microsoft.com/office/drawing/2014/main" id="{2E36D594-B170-B14D-80FE-689969084ACF}"/>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0658" name="Text Box 2">
            <a:extLst>
              <a:ext uri="{FF2B5EF4-FFF2-40B4-BE49-F238E27FC236}">
                <a16:creationId xmlns:a16="http://schemas.microsoft.com/office/drawing/2014/main" id="{D7312879-B72A-FB4E-87DB-A5D9E5E3959B}"/>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1" name="Text Box 1">
            <a:extLst>
              <a:ext uri="{FF2B5EF4-FFF2-40B4-BE49-F238E27FC236}">
                <a16:creationId xmlns:a16="http://schemas.microsoft.com/office/drawing/2014/main" id="{CF6F047D-26AF-E940-84BC-37A34C8301ED}"/>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682" name="Text Box 2">
            <a:extLst>
              <a:ext uri="{FF2B5EF4-FFF2-40B4-BE49-F238E27FC236}">
                <a16:creationId xmlns:a16="http://schemas.microsoft.com/office/drawing/2014/main" id="{AC740FBE-BF61-6A4C-AB46-471213896D57}"/>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7" name="Text Box 1">
            <a:extLst>
              <a:ext uri="{FF2B5EF4-FFF2-40B4-BE49-F238E27FC236}">
                <a16:creationId xmlns:a16="http://schemas.microsoft.com/office/drawing/2014/main" id="{C986A3CD-C471-C845-98AF-C8F15520E225}"/>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058" name="Text Box 2">
            <a:extLst>
              <a:ext uri="{FF2B5EF4-FFF2-40B4-BE49-F238E27FC236}">
                <a16:creationId xmlns:a16="http://schemas.microsoft.com/office/drawing/2014/main" id="{67F7C0BD-E4E0-D44E-941D-E4026B2CCEFC}"/>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5" name="Text Box 1">
            <a:extLst>
              <a:ext uri="{FF2B5EF4-FFF2-40B4-BE49-F238E27FC236}">
                <a16:creationId xmlns:a16="http://schemas.microsoft.com/office/drawing/2014/main" id="{68A6474F-7B88-1340-B125-AC2107C430A6}"/>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2706" name="Text Box 2">
            <a:extLst>
              <a:ext uri="{FF2B5EF4-FFF2-40B4-BE49-F238E27FC236}">
                <a16:creationId xmlns:a16="http://schemas.microsoft.com/office/drawing/2014/main" id="{46DE5061-CAC6-4B45-B804-BFA747DF32D0}"/>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29" name="Text Box 1">
            <a:extLst>
              <a:ext uri="{FF2B5EF4-FFF2-40B4-BE49-F238E27FC236}">
                <a16:creationId xmlns:a16="http://schemas.microsoft.com/office/drawing/2014/main" id="{509501D4-F3F2-934C-A7E5-8FDDBBC2AA6A}"/>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3730" name="Text Box 2">
            <a:extLst>
              <a:ext uri="{FF2B5EF4-FFF2-40B4-BE49-F238E27FC236}">
                <a16:creationId xmlns:a16="http://schemas.microsoft.com/office/drawing/2014/main" id="{1DB56436-A059-8346-8BA9-F3D8236F0E6C}"/>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3" name="Text Box 1">
            <a:extLst>
              <a:ext uri="{FF2B5EF4-FFF2-40B4-BE49-F238E27FC236}">
                <a16:creationId xmlns:a16="http://schemas.microsoft.com/office/drawing/2014/main" id="{D8D5F67B-9CF7-EA4D-8AD9-C75078B36977}"/>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4754" name="Text Box 2">
            <a:extLst>
              <a:ext uri="{FF2B5EF4-FFF2-40B4-BE49-F238E27FC236}">
                <a16:creationId xmlns:a16="http://schemas.microsoft.com/office/drawing/2014/main" id="{D3196AEA-3B97-664B-A647-392053271D83}"/>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7" name="Text Box 1">
            <a:extLst>
              <a:ext uri="{FF2B5EF4-FFF2-40B4-BE49-F238E27FC236}">
                <a16:creationId xmlns:a16="http://schemas.microsoft.com/office/drawing/2014/main" id="{6AC6E652-A8CF-614B-A584-782C3D9F669D}"/>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5778" name="Text Box 2">
            <a:extLst>
              <a:ext uri="{FF2B5EF4-FFF2-40B4-BE49-F238E27FC236}">
                <a16:creationId xmlns:a16="http://schemas.microsoft.com/office/drawing/2014/main" id="{6B14B089-C488-BB48-A390-420BAC089864}"/>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1" name="Text Box 1">
            <a:extLst>
              <a:ext uri="{FF2B5EF4-FFF2-40B4-BE49-F238E27FC236}">
                <a16:creationId xmlns:a16="http://schemas.microsoft.com/office/drawing/2014/main" id="{0B7E5A4E-78CB-C64C-A968-7B80EC110B29}"/>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6802" name="Text Box 2">
            <a:extLst>
              <a:ext uri="{FF2B5EF4-FFF2-40B4-BE49-F238E27FC236}">
                <a16:creationId xmlns:a16="http://schemas.microsoft.com/office/drawing/2014/main" id="{710538C4-CA4E-5E44-9BB4-6871DD32E2AE}"/>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5" name="Text Box 1">
            <a:extLst>
              <a:ext uri="{FF2B5EF4-FFF2-40B4-BE49-F238E27FC236}">
                <a16:creationId xmlns:a16="http://schemas.microsoft.com/office/drawing/2014/main" id="{58B88B70-F866-A145-A993-FF102363C555}"/>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7826" name="Text Box 2">
            <a:extLst>
              <a:ext uri="{FF2B5EF4-FFF2-40B4-BE49-F238E27FC236}">
                <a16:creationId xmlns:a16="http://schemas.microsoft.com/office/drawing/2014/main" id="{B149DDBF-584F-4647-AAA8-D2D16EE6FB5D}"/>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49" name="Text Box 1">
            <a:extLst>
              <a:ext uri="{FF2B5EF4-FFF2-40B4-BE49-F238E27FC236}">
                <a16:creationId xmlns:a16="http://schemas.microsoft.com/office/drawing/2014/main" id="{8077D38D-39C5-5946-9ACD-68C2737BA4DA}"/>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8850" name="Text Box 2">
            <a:extLst>
              <a:ext uri="{FF2B5EF4-FFF2-40B4-BE49-F238E27FC236}">
                <a16:creationId xmlns:a16="http://schemas.microsoft.com/office/drawing/2014/main" id="{EACA3FC0-0BFD-DE4D-BB6A-88F579814A5C}"/>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3" name="Text Box 1">
            <a:extLst>
              <a:ext uri="{FF2B5EF4-FFF2-40B4-BE49-F238E27FC236}">
                <a16:creationId xmlns:a16="http://schemas.microsoft.com/office/drawing/2014/main" id="{23E1ACDD-6D4D-2645-A92F-757AAE903015}"/>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9874" name="Text Box 2">
            <a:extLst>
              <a:ext uri="{FF2B5EF4-FFF2-40B4-BE49-F238E27FC236}">
                <a16:creationId xmlns:a16="http://schemas.microsoft.com/office/drawing/2014/main" id="{564F74ED-6955-254C-A294-0003FCA799B5}"/>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7" name="Text Box 1">
            <a:extLst>
              <a:ext uri="{FF2B5EF4-FFF2-40B4-BE49-F238E27FC236}">
                <a16:creationId xmlns:a16="http://schemas.microsoft.com/office/drawing/2014/main" id="{D1378633-4233-C04A-B7A4-A02F11DB0BF9}"/>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0898" name="Text Box 2">
            <a:extLst>
              <a:ext uri="{FF2B5EF4-FFF2-40B4-BE49-F238E27FC236}">
                <a16:creationId xmlns:a16="http://schemas.microsoft.com/office/drawing/2014/main" id="{895FFFB8-BF73-FC47-9DAE-973592F8A18F}"/>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1" name="Text Box 1">
            <a:extLst>
              <a:ext uri="{FF2B5EF4-FFF2-40B4-BE49-F238E27FC236}">
                <a16:creationId xmlns:a16="http://schemas.microsoft.com/office/drawing/2014/main" id="{59802AAE-AAB7-B541-BF45-0AF5939DF10E}"/>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22" name="Text Box 2">
            <a:extLst>
              <a:ext uri="{FF2B5EF4-FFF2-40B4-BE49-F238E27FC236}">
                <a16:creationId xmlns:a16="http://schemas.microsoft.com/office/drawing/2014/main" id="{E8B774D9-D77F-BE4F-A55D-BFC061B15A59}"/>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1" name="Text Box 1">
            <a:extLst>
              <a:ext uri="{FF2B5EF4-FFF2-40B4-BE49-F238E27FC236}">
                <a16:creationId xmlns:a16="http://schemas.microsoft.com/office/drawing/2014/main" id="{1608FC1B-5357-B741-9017-F85ECDEE4023}"/>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6082" name="Text Box 2">
            <a:extLst>
              <a:ext uri="{FF2B5EF4-FFF2-40B4-BE49-F238E27FC236}">
                <a16:creationId xmlns:a16="http://schemas.microsoft.com/office/drawing/2014/main" id="{F8254AF2-95D8-7F47-A8D9-FA25D929FEAA}"/>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5" name="Text Box 1">
            <a:extLst>
              <a:ext uri="{FF2B5EF4-FFF2-40B4-BE49-F238E27FC236}">
                <a16:creationId xmlns:a16="http://schemas.microsoft.com/office/drawing/2014/main" id="{5869ECE9-65AD-3141-A8DD-821FCD1FC7EE}"/>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6" name="Text Box 2">
            <a:extLst>
              <a:ext uri="{FF2B5EF4-FFF2-40B4-BE49-F238E27FC236}">
                <a16:creationId xmlns:a16="http://schemas.microsoft.com/office/drawing/2014/main" id="{5F419835-4261-EB4A-84A7-C1F87100618D}"/>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29" name="Text Box 1">
            <a:extLst>
              <a:ext uri="{FF2B5EF4-FFF2-40B4-BE49-F238E27FC236}">
                <a16:creationId xmlns:a16="http://schemas.microsoft.com/office/drawing/2014/main" id="{20DBB911-92EB-884E-9CBE-1A704A9D26AA}"/>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0" name="Text Box 2">
            <a:extLst>
              <a:ext uri="{FF2B5EF4-FFF2-40B4-BE49-F238E27FC236}">
                <a16:creationId xmlns:a16="http://schemas.microsoft.com/office/drawing/2014/main" id="{E6A80D23-FE47-F145-8B52-48C342238B45}"/>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3" name="Text Box 1">
            <a:extLst>
              <a:ext uri="{FF2B5EF4-FFF2-40B4-BE49-F238E27FC236}">
                <a16:creationId xmlns:a16="http://schemas.microsoft.com/office/drawing/2014/main" id="{962B0B02-DFCF-2542-A697-33374E5A5408}"/>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9154" name="Text Box 2">
            <a:extLst>
              <a:ext uri="{FF2B5EF4-FFF2-40B4-BE49-F238E27FC236}">
                <a16:creationId xmlns:a16="http://schemas.microsoft.com/office/drawing/2014/main" id="{3CA30690-7D91-E448-B490-6F3FB0C9335B}"/>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7" name="Text Box 1">
            <a:extLst>
              <a:ext uri="{FF2B5EF4-FFF2-40B4-BE49-F238E27FC236}">
                <a16:creationId xmlns:a16="http://schemas.microsoft.com/office/drawing/2014/main" id="{D6550A90-017E-2141-A668-B8D864592C85}"/>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78" name="Text Box 2">
            <a:extLst>
              <a:ext uri="{FF2B5EF4-FFF2-40B4-BE49-F238E27FC236}">
                <a16:creationId xmlns:a16="http://schemas.microsoft.com/office/drawing/2014/main" id="{2BD01652-3F6A-8847-9EC3-F360EA9E55A8}"/>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1" name="Text Box 1">
            <a:extLst>
              <a:ext uri="{FF2B5EF4-FFF2-40B4-BE49-F238E27FC236}">
                <a16:creationId xmlns:a16="http://schemas.microsoft.com/office/drawing/2014/main" id="{FE1DBD82-821B-E44C-8B84-AD0CD21A302F}"/>
              </a:ext>
            </a:extLst>
          </p:cNvPr>
          <p:cNvSpPr txBox="1">
            <a:spLocks noChangeArrowheads="1"/>
          </p:cNvSpPr>
          <p:nvPr>
            <p:ph type="sldImg"/>
          </p:nvPr>
        </p:nvSpPr>
        <p:spPr bwMode="auto">
          <a:xfrm>
            <a:off x="1587500" y="1006475"/>
            <a:ext cx="4595813" cy="34464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02" name="Text Box 2">
            <a:extLst>
              <a:ext uri="{FF2B5EF4-FFF2-40B4-BE49-F238E27FC236}">
                <a16:creationId xmlns:a16="http://schemas.microsoft.com/office/drawing/2014/main" id="{7655BC92-12D8-F04C-8420-25B866F725AE}"/>
              </a:ext>
            </a:extLst>
          </p:cNvPr>
          <p:cNvSpPr txBox="1">
            <a:spLocks noChangeArrowheads="1"/>
          </p:cNvSpPr>
          <p:nvPr>
            <p:ph type="body" idx="1"/>
          </p:nvPr>
        </p:nvSpPr>
        <p:spPr bwMode="auto">
          <a:xfrm>
            <a:off x="1185863" y="4787900"/>
            <a:ext cx="5407025" cy="38258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14342-8768-7F40-83A3-50701C47D707}"/>
              </a:ext>
            </a:extLst>
          </p:cNvPr>
          <p:cNvSpPr>
            <a:spLocks noGrp="1"/>
          </p:cNvSpPr>
          <p:nvPr>
            <p:ph type="ctrTitle"/>
          </p:nvPr>
        </p:nvSpPr>
        <p:spPr>
          <a:xfrm>
            <a:off x="1260475" y="1236663"/>
            <a:ext cx="7559675" cy="263207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94850B-123F-0244-A23A-1FE0CD02D8E2}"/>
              </a:ext>
            </a:extLst>
          </p:cNvPr>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341306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BBFF5-25E6-414D-AA0C-750DA4462C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673C23-D40E-774B-B9EA-EF91BE5A63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85465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C45503-213D-1242-A44B-AA17C6CA5FC2}"/>
              </a:ext>
            </a:extLst>
          </p:cNvPr>
          <p:cNvSpPr>
            <a:spLocks noGrp="1"/>
          </p:cNvSpPr>
          <p:nvPr>
            <p:ph type="title" orient="vert"/>
          </p:nvPr>
        </p:nvSpPr>
        <p:spPr>
          <a:xfrm>
            <a:off x="7194550" y="627063"/>
            <a:ext cx="2151063" cy="5857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8CBBEC3-A3B5-1445-B254-08F0606C4EA8}"/>
              </a:ext>
            </a:extLst>
          </p:cNvPr>
          <p:cNvSpPr>
            <a:spLocks noGrp="1"/>
          </p:cNvSpPr>
          <p:nvPr>
            <p:ph type="body" orient="vert" idx="1"/>
          </p:nvPr>
        </p:nvSpPr>
        <p:spPr>
          <a:xfrm>
            <a:off x="739775" y="627063"/>
            <a:ext cx="6302375" cy="5857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10839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E7C1F-698D-444E-A5B7-CA79F347E7BE}"/>
              </a:ext>
            </a:extLst>
          </p:cNvPr>
          <p:cNvSpPr>
            <a:spLocks noGrp="1"/>
          </p:cNvSpPr>
          <p:nvPr>
            <p:ph type="title"/>
          </p:nvPr>
        </p:nvSpPr>
        <p:spPr>
          <a:xfrm>
            <a:off x="739775" y="627063"/>
            <a:ext cx="8605838" cy="1260475"/>
          </a:xfrm>
        </p:spPr>
        <p:txBody>
          <a:bodyPr/>
          <a:lstStyle/>
          <a:p>
            <a:r>
              <a:rPr lang="en-US"/>
              <a:t>Click to edit Master title style</a:t>
            </a:r>
          </a:p>
        </p:txBody>
      </p:sp>
    </p:spTree>
    <p:extLst>
      <p:ext uri="{BB962C8B-B14F-4D97-AF65-F5344CB8AC3E}">
        <p14:creationId xmlns:p14="http://schemas.microsoft.com/office/powerpoint/2010/main" val="32791678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03C16-119B-6B41-9AF9-04B10801AD4F}"/>
              </a:ext>
            </a:extLst>
          </p:cNvPr>
          <p:cNvSpPr>
            <a:spLocks noGrp="1"/>
          </p:cNvSpPr>
          <p:nvPr>
            <p:ph type="title"/>
          </p:nvPr>
        </p:nvSpPr>
        <p:spPr>
          <a:xfrm>
            <a:off x="739775" y="627063"/>
            <a:ext cx="8605838" cy="1260475"/>
          </a:xfrm>
        </p:spPr>
        <p:txBody>
          <a:bodyPr/>
          <a:lstStyle/>
          <a:p>
            <a:r>
              <a:rPr lang="en-US"/>
              <a:t>Click to edit Master title style</a:t>
            </a:r>
          </a:p>
        </p:txBody>
      </p:sp>
      <p:sp>
        <p:nvSpPr>
          <p:cNvPr id="3" name="Text Placeholder 2">
            <a:extLst>
              <a:ext uri="{FF2B5EF4-FFF2-40B4-BE49-F238E27FC236}">
                <a16:creationId xmlns:a16="http://schemas.microsoft.com/office/drawing/2014/main" id="{05AFEA04-7B72-2940-9C56-8A2A88ABF8EF}"/>
              </a:ext>
            </a:extLst>
          </p:cNvPr>
          <p:cNvSpPr>
            <a:spLocks noGrp="1"/>
          </p:cNvSpPr>
          <p:nvPr>
            <p:ph type="body" sz="half" idx="1"/>
          </p:nvPr>
        </p:nvSpPr>
        <p:spPr>
          <a:xfrm>
            <a:off x="739775" y="2101850"/>
            <a:ext cx="4225925" cy="4383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Online Image Placeholder 3">
            <a:extLst>
              <a:ext uri="{FF2B5EF4-FFF2-40B4-BE49-F238E27FC236}">
                <a16:creationId xmlns:a16="http://schemas.microsoft.com/office/drawing/2014/main" id="{FFEDE641-A469-834A-88F4-9054ECF259E9}"/>
              </a:ext>
            </a:extLst>
          </p:cNvPr>
          <p:cNvSpPr>
            <a:spLocks noGrp="1"/>
          </p:cNvSpPr>
          <p:nvPr>
            <p:ph type="clipArt" sz="half" idx="2"/>
          </p:nvPr>
        </p:nvSpPr>
        <p:spPr>
          <a:xfrm>
            <a:off x="5118100" y="2101850"/>
            <a:ext cx="4227513" cy="4383088"/>
          </a:xfrm>
        </p:spPr>
        <p:txBody>
          <a:bodyPr/>
          <a:lstStyle/>
          <a:p>
            <a:endParaRPr lang="en-US"/>
          </a:p>
        </p:txBody>
      </p:sp>
    </p:spTree>
    <p:extLst>
      <p:ext uri="{BB962C8B-B14F-4D97-AF65-F5344CB8AC3E}">
        <p14:creationId xmlns:p14="http://schemas.microsoft.com/office/powerpoint/2010/main" val="1523763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567E-BD68-6E43-97AD-03C16072D7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84C03B-EFE6-E543-B9BA-79E6C0C82A9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72971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43EA9-7233-0F4C-AAF2-011A70BD5743}"/>
              </a:ext>
            </a:extLst>
          </p:cNvPr>
          <p:cNvSpPr>
            <a:spLocks noGrp="1"/>
          </p:cNvSpPr>
          <p:nvPr>
            <p:ph type="title"/>
          </p:nvPr>
        </p:nvSpPr>
        <p:spPr>
          <a:xfrm>
            <a:off x="687388" y="1884363"/>
            <a:ext cx="8694737" cy="31448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8FB3795-C529-D34A-972A-027B8ED7022F}"/>
              </a:ext>
            </a:extLst>
          </p:cNvPr>
          <p:cNvSpPr>
            <a:spLocks noGrp="1"/>
          </p:cNvSpPr>
          <p:nvPr>
            <p:ph type="body" idx="1"/>
          </p:nvPr>
        </p:nvSpPr>
        <p:spPr>
          <a:xfrm>
            <a:off x="687388" y="5059363"/>
            <a:ext cx="8694737" cy="16525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120751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116C4-E6E8-0A4C-BDB6-D92FB3FF68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11DACB-398A-1F43-A507-CC5AE92113B9}"/>
              </a:ext>
            </a:extLst>
          </p:cNvPr>
          <p:cNvSpPr>
            <a:spLocks noGrp="1"/>
          </p:cNvSpPr>
          <p:nvPr>
            <p:ph sz="half" idx="1"/>
          </p:nvPr>
        </p:nvSpPr>
        <p:spPr>
          <a:xfrm>
            <a:off x="739775" y="2101850"/>
            <a:ext cx="4225925" cy="4383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AFFF970-D7F0-FE4D-9BDD-C57534F8FC8F}"/>
              </a:ext>
            </a:extLst>
          </p:cNvPr>
          <p:cNvSpPr>
            <a:spLocks noGrp="1"/>
          </p:cNvSpPr>
          <p:nvPr>
            <p:ph sz="half" idx="2"/>
          </p:nvPr>
        </p:nvSpPr>
        <p:spPr>
          <a:xfrm>
            <a:off x="5118100" y="2101850"/>
            <a:ext cx="4227513" cy="4383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79618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43FBD-65B2-534A-BADF-C4B6E68309A2}"/>
              </a:ext>
            </a:extLst>
          </p:cNvPr>
          <p:cNvSpPr>
            <a:spLocks noGrp="1"/>
          </p:cNvSpPr>
          <p:nvPr>
            <p:ph type="title"/>
          </p:nvPr>
        </p:nvSpPr>
        <p:spPr>
          <a:xfrm>
            <a:off x="693738" y="403225"/>
            <a:ext cx="8694737" cy="14605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2BD07B-5BE8-544D-B90B-C5E7C5A60A97}"/>
              </a:ext>
            </a:extLst>
          </p:cNvPr>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28384F-5C99-C34F-979D-7FEAE82ACEBA}"/>
              </a:ext>
            </a:extLst>
          </p:cNvPr>
          <p:cNvSpPr>
            <a:spLocks noGrp="1"/>
          </p:cNvSpPr>
          <p:nvPr>
            <p:ph sz="half" idx="2"/>
          </p:nvPr>
        </p:nvSpPr>
        <p:spPr>
          <a:xfrm>
            <a:off x="693738" y="2760663"/>
            <a:ext cx="4265612" cy="4062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833BFF-CC4F-E44A-835B-26459423763C}"/>
              </a:ext>
            </a:extLst>
          </p:cNvPr>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EADBFF-C77E-204C-ABA1-D096132E49D2}"/>
              </a:ext>
            </a:extLst>
          </p:cNvPr>
          <p:cNvSpPr>
            <a:spLocks noGrp="1"/>
          </p:cNvSpPr>
          <p:nvPr>
            <p:ph sz="quarter" idx="4"/>
          </p:nvPr>
        </p:nvSpPr>
        <p:spPr>
          <a:xfrm>
            <a:off x="5103813" y="2760663"/>
            <a:ext cx="4284662" cy="4062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12824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72A4B-4F20-4A4D-B6A3-AC69AEE8517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9234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0841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E5FB7-79E0-6044-9DF5-38C6A5D6DAB5}"/>
              </a:ext>
            </a:extLst>
          </p:cNvPr>
          <p:cNvSpPr>
            <a:spLocks noGrp="1"/>
          </p:cNvSpPr>
          <p:nvPr>
            <p:ph type="title"/>
          </p:nvPr>
        </p:nvSpPr>
        <p:spPr>
          <a:xfrm>
            <a:off x="693738" y="503238"/>
            <a:ext cx="3251200" cy="17653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663799-E70C-0841-AE73-B9A38120B216}"/>
              </a:ext>
            </a:extLst>
          </p:cNvPr>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37E9C8-DE78-9E47-8A5A-1B5F1EBEE7E9}"/>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003371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07921-C929-C047-A705-FDE28C695D99}"/>
              </a:ext>
            </a:extLst>
          </p:cNvPr>
          <p:cNvSpPr>
            <a:spLocks noGrp="1"/>
          </p:cNvSpPr>
          <p:nvPr>
            <p:ph type="title"/>
          </p:nvPr>
        </p:nvSpPr>
        <p:spPr>
          <a:xfrm>
            <a:off x="693738" y="503238"/>
            <a:ext cx="3251200" cy="17653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06A91B4-D77C-7A4A-8764-7001F63C8F0E}"/>
              </a:ext>
            </a:extLst>
          </p:cNvPr>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CE37E9-2C7F-9F42-B9E4-E8001F3AF22E}"/>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284362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8A80926F-85DC-2B40-B25B-AE50FEF2C6F3}"/>
              </a:ext>
            </a:extLst>
          </p:cNvPr>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a:t>Click to edit the title text format</a:t>
            </a:r>
          </a:p>
        </p:txBody>
      </p:sp>
      <p:sp>
        <p:nvSpPr>
          <p:cNvPr id="1026" name="Rectangle 2">
            <a:extLst>
              <a:ext uri="{FF2B5EF4-FFF2-40B4-BE49-F238E27FC236}">
                <a16:creationId xmlns:a16="http://schemas.microsoft.com/office/drawing/2014/main" id="{E85C0F70-F065-7D4D-86F9-EE47A91D1104}"/>
              </a:ext>
            </a:extLst>
          </p:cNvPr>
          <p:cNvSpPr>
            <a:spLocks noGrp="1" noChangeArrowheads="1"/>
          </p:cNvSpPr>
          <p:nvPr>
            <p:ph type="body" idx="1"/>
          </p:nvPr>
        </p:nvSpPr>
        <p:spPr bwMode="auto">
          <a:xfrm>
            <a:off x="739775" y="2101850"/>
            <a:ext cx="8605838" cy="438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8128" rIns="0" bIns="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457200" rtl="0" fontAlgn="base" hangingPunct="0">
        <a:lnSpc>
          <a:spcPct val="98000"/>
        </a:lnSpc>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marL="742950" indent="-285750" algn="ctr" defTabSz="457200" rtl="0" fontAlgn="base" hangingPunct="0">
        <a:lnSpc>
          <a:spcPct val="98000"/>
        </a:lnSpc>
        <a:spcBef>
          <a:spcPct val="0"/>
        </a:spcBef>
        <a:spcAft>
          <a:spcPct val="0"/>
        </a:spcAft>
        <a:buClr>
          <a:srgbClr val="000000"/>
        </a:buClr>
        <a:buSzPct val="100000"/>
        <a:buFont typeface="Times New Roman" panose="02020603050405020304" pitchFamily="18" charset="0"/>
        <a:defRPr sz="4400">
          <a:solidFill>
            <a:srgbClr val="000000"/>
          </a:solidFill>
          <a:latin typeface="Bitstream Vera Serif" pitchFamily="16" charset="0"/>
          <a:ea typeface="msgothic" charset="0"/>
          <a:cs typeface="msgothic" charset="0"/>
        </a:defRPr>
      </a:lvl2pPr>
      <a:lvl3pPr marL="1143000" indent="-228600" algn="ctr" defTabSz="457200" rtl="0" fontAlgn="base" hangingPunct="0">
        <a:lnSpc>
          <a:spcPct val="98000"/>
        </a:lnSpc>
        <a:spcBef>
          <a:spcPct val="0"/>
        </a:spcBef>
        <a:spcAft>
          <a:spcPct val="0"/>
        </a:spcAft>
        <a:buClr>
          <a:srgbClr val="000000"/>
        </a:buClr>
        <a:buSzPct val="100000"/>
        <a:buFont typeface="Times New Roman" panose="02020603050405020304" pitchFamily="18" charset="0"/>
        <a:defRPr sz="4400">
          <a:solidFill>
            <a:srgbClr val="000000"/>
          </a:solidFill>
          <a:latin typeface="Bitstream Vera Serif" pitchFamily="16" charset="0"/>
          <a:ea typeface="msgothic" charset="0"/>
          <a:cs typeface="msgothic" charset="0"/>
        </a:defRPr>
      </a:lvl3pPr>
      <a:lvl4pPr marL="1600200" indent="-228600" algn="ctr" defTabSz="457200" rtl="0" fontAlgn="base" hangingPunct="0">
        <a:lnSpc>
          <a:spcPct val="98000"/>
        </a:lnSpc>
        <a:spcBef>
          <a:spcPct val="0"/>
        </a:spcBef>
        <a:spcAft>
          <a:spcPct val="0"/>
        </a:spcAft>
        <a:buClr>
          <a:srgbClr val="000000"/>
        </a:buClr>
        <a:buSzPct val="100000"/>
        <a:buFont typeface="Times New Roman" panose="02020603050405020304" pitchFamily="18" charset="0"/>
        <a:defRPr sz="4400">
          <a:solidFill>
            <a:srgbClr val="000000"/>
          </a:solidFill>
          <a:latin typeface="Bitstream Vera Serif" pitchFamily="16" charset="0"/>
          <a:ea typeface="msgothic" charset="0"/>
          <a:cs typeface="msgothic" charset="0"/>
        </a:defRPr>
      </a:lvl4pPr>
      <a:lvl5pPr marL="2057400" indent="-228600" algn="ctr" defTabSz="457200" rtl="0" fontAlgn="base" hangingPunct="0">
        <a:lnSpc>
          <a:spcPct val="98000"/>
        </a:lnSpc>
        <a:spcBef>
          <a:spcPct val="0"/>
        </a:spcBef>
        <a:spcAft>
          <a:spcPct val="0"/>
        </a:spcAft>
        <a:buClr>
          <a:srgbClr val="000000"/>
        </a:buClr>
        <a:buSzPct val="100000"/>
        <a:buFont typeface="Times New Roman" panose="02020603050405020304" pitchFamily="18" charset="0"/>
        <a:defRPr sz="4400">
          <a:solidFill>
            <a:srgbClr val="000000"/>
          </a:solidFill>
          <a:latin typeface="Bitstream Vera Serif" pitchFamily="16" charset="0"/>
          <a:ea typeface="msgothic" charset="0"/>
          <a:cs typeface="msgothic" charset="0"/>
        </a:defRPr>
      </a:lvl5pPr>
      <a:lvl6pPr marL="2514600" indent="-228600" algn="ctr" defTabSz="457200" rtl="0" fontAlgn="base" hangingPunct="0">
        <a:lnSpc>
          <a:spcPct val="98000"/>
        </a:lnSpc>
        <a:spcBef>
          <a:spcPct val="0"/>
        </a:spcBef>
        <a:spcAft>
          <a:spcPct val="0"/>
        </a:spcAft>
        <a:buClr>
          <a:srgbClr val="000000"/>
        </a:buClr>
        <a:buSzPct val="100000"/>
        <a:buFont typeface="Times New Roman" panose="02020603050405020304" pitchFamily="18" charset="0"/>
        <a:defRPr sz="4400">
          <a:solidFill>
            <a:srgbClr val="000000"/>
          </a:solidFill>
          <a:latin typeface="Bitstream Vera Serif" pitchFamily="16" charset="0"/>
          <a:ea typeface="msgothic" charset="0"/>
          <a:cs typeface="msgothic" charset="0"/>
        </a:defRPr>
      </a:lvl6pPr>
      <a:lvl7pPr marL="2971800" indent="-228600" algn="ctr" defTabSz="457200" rtl="0" fontAlgn="base" hangingPunct="0">
        <a:lnSpc>
          <a:spcPct val="98000"/>
        </a:lnSpc>
        <a:spcBef>
          <a:spcPct val="0"/>
        </a:spcBef>
        <a:spcAft>
          <a:spcPct val="0"/>
        </a:spcAft>
        <a:buClr>
          <a:srgbClr val="000000"/>
        </a:buClr>
        <a:buSzPct val="100000"/>
        <a:buFont typeface="Times New Roman" panose="02020603050405020304" pitchFamily="18" charset="0"/>
        <a:defRPr sz="4400">
          <a:solidFill>
            <a:srgbClr val="000000"/>
          </a:solidFill>
          <a:latin typeface="Bitstream Vera Serif" pitchFamily="16" charset="0"/>
          <a:ea typeface="msgothic" charset="0"/>
          <a:cs typeface="msgothic" charset="0"/>
        </a:defRPr>
      </a:lvl7pPr>
      <a:lvl8pPr marL="3429000" indent="-228600" algn="ctr" defTabSz="457200" rtl="0" fontAlgn="base" hangingPunct="0">
        <a:lnSpc>
          <a:spcPct val="98000"/>
        </a:lnSpc>
        <a:spcBef>
          <a:spcPct val="0"/>
        </a:spcBef>
        <a:spcAft>
          <a:spcPct val="0"/>
        </a:spcAft>
        <a:buClr>
          <a:srgbClr val="000000"/>
        </a:buClr>
        <a:buSzPct val="100000"/>
        <a:buFont typeface="Times New Roman" panose="02020603050405020304" pitchFamily="18" charset="0"/>
        <a:defRPr sz="4400">
          <a:solidFill>
            <a:srgbClr val="000000"/>
          </a:solidFill>
          <a:latin typeface="Bitstream Vera Serif" pitchFamily="16" charset="0"/>
          <a:ea typeface="msgothic" charset="0"/>
          <a:cs typeface="msgothic" charset="0"/>
        </a:defRPr>
      </a:lvl8pPr>
      <a:lvl9pPr marL="3886200" indent="-228600" algn="ctr" defTabSz="457200" rtl="0" fontAlgn="base" hangingPunct="0">
        <a:lnSpc>
          <a:spcPct val="98000"/>
        </a:lnSpc>
        <a:spcBef>
          <a:spcPct val="0"/>
        </a:spcBef>
        <a:spcAft>
          <a:spcPct val="0"/>
        </a:spcAft>
        <a:buClr>
          <a:srgbClr val="000000"/>
        </a:buClr>
        <a:buSzPct val="100000"/>
        <a:buFont typeface="Times New Roman" panose="02020603050405020304" pitchFamily="18" charset="0"/>
        <a:defRPr sz="4400">
          <a:solidFill>
            <a:srgbClr val="000000"/>
          </a:solidFill>
          <a:latin typeface="Bitstream Vera Serif" pitchFamily="16" charset="0"/>
          <a:ea typeface="msgothic" charset="0"/>
          <a:cs typeface="msgothic" charset="0"/>
        </a:defRPr>
      </a:lvl9pPr>
    </p:titleStyle>
    <p:bodyStyle>
      <a:lvl1pPr marL="342900" indent="-342900" algn="l" defTabSz="457200" rtl="0" fontAlgn="base" hangingPunct="0">
        <a:lnSpc>
          <a:spcPct val="98000"/>
        </a:lnSpc>
        <a:spcBef>
          <a:spcPct val="0"/>
        </a:spcBef>
        <a:spcAft>
          <a:spcPts val="1425"/>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57200" rtl="0" fontAlgn="base" hangingPunct="0">
        <a:lnSpc>
          <a:spcPct val="98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hangingPunct="0">
        <a:lnSpc>
          <a:spcPct val="98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hangingPunct="0">
        <a:lnSpc>
          <a:spcPct val="98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hangingPunct="0">
        <a:lnSpc>
          <a:spcPct val="98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5.e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pn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image" Target="../media/image9.emf"/><Relationship Id="rId3" Type="http://schemas.openxmlformats.org/officeDocument/2006/relationships/notesSlide" Target="../notesSlides/notesSlide15.xml"/><Relationship Id="rId7" Type="http://schemas.openxmlformats.org/officeDocument/2006/relationships/image" Target="../media/image6.emf"/><Relationship Id="rId12"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4.bin"/><Relationship Id="rId11" Type="http://schemas.openxmlformats.org/officeDocument/2006/relationships/image" Target="../media/image8.emf"/><Relationship Id="rId5" Type="http://schemas.openxmlformats.org/officeDocument/2006/relationships/image" Target="../media/image2.png"/><Relationship Id="rId15" Type="http://schemas.openxmlformats.org/officeDocument/2006/relationships/image" Target="../media/image10.emf"/><Relationship Id="rId10" Type="http://schemas.openxmlformats.org/officeDocument/2006/relationships/oleObject" Target="../embeddings/oleObject6.bin"/><Relationship Id="rId4" Type="http://schemas.openxmlformats.org/officeDocument/2006/relationships/image" Target="../media/image1.png"/><Relationship Id="rId9" Type="http://schemas.openxmlformats.org/officeDocument/2006/relationships/image" Target="../media/image7.emf"/><Relationship Id="rId1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16.xml"/><Relationship Id="rId7" Type="http://schemas.openxmlformats.org/officeDocument/2006/relationships/image" Target="../media/image11.e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9.bin"/><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12.emf"/></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2.bin"/><Relationship Id="rId13" Type="http://schemas.openxmlformats.org/officeDocument/2006/relationships/image" Target="../media/image16.emf"/><Relationship Id="rId18" Type="http://schemas.openxmlformats.org/officeDocument/2006/relationships/image" Target="../media/image18.emf"/><Relationship Id="rId3" Type="http://schemas.openxmlformats.org/officeDocument/2006/relationships/notesSlide" Target="../notesSlides/notesSlide18.xml"/><Relationship Id="rId21" Type="http://schemas.openxmlformats.org/officeDocument/2006/relationships/oleObject" Target="../embeddings/oleObject19.bin"/><Relationship Id="rId7" Type="http://schemas.openxmlformats.org/officeDocument/2006/relationships/image" Target="../media/image13.emf"/><Relationship Id="rId12" Type="http://schemas.openxmlformats.org/officeDocument/2006/relationships/oleObject" Target="../embeddings/oleObject14.bin"/><Relationship Id="rId17" Type="http://schemas.openxmlformats.org/officeDocument/2006/relationships/oleObject" Target="../embeddings/oleObject17.bin"/><Relationship Id="rId2" Type="http://schemas.openxmlformats.org/officeDocument/2006/relationships/slideLayout" Target="../slideLayouts/slideLayout7.xml"/><Relationship Id="rId16" Type="http://schemas.openxmlformats.org/officeDocument/2006/relationships/oleObject" Target="../embeddings/oleObject16.bin"/><Relationship Id="rId20" Type="http://schemas.openxmlformats.org/officeDocument/2006/relationships/image" Target="../media/image19.emf"/><Relationship Id="rId1" Type="http://schemas.openxmlformats.org/officeDocument/2006/relationships/vmlDrawing" Target="../drawings/vmlDrawing5.vml"/><Relationship Id="rId6" Type="http://schemas.openxmlformats.org/officeDocument/2006/relationships/oleObject" Target="../embeddings/oleObject11.bin"/><Relationship Id="rId11" Type="http://schemas.openxmlformats.org/officeDocument/2006/relationships/image" Target="../media/image15.emf"/><Relationship Id="rId5" Type="http://schemas.openxmlformats.org/officeDocument/2006/relationships/image" Target="../media/image2.png"/><Relationship Id="rId15" Type="http://schemas.openxmlformats.org/officeDocument/2006/relationships/image" Target="../media/image17.emf"/><Relationship Id="rId10" Type="http://schemas.openxmlformats.org/officeDocument/2006/relationships/oleObject" Target="../embeddings/oleObject13.bin"/><Relationship Id="rId19" Type="http://schemas.openxmlformats.org/officeDocument/2006/relationships/oleObject" Target="../embeddings/oleObject18.bin"/><Relationship Id="rId4" Type="http://schemas.openxmlformats.org/officeDocument/2006/relationships/image" Target="../media/image1.png"/><Relationship Id="rId9" Type="http://schemas.openxmlformats.org/officeDocument/2006/relationships/image" Target="../media/image14.emf"/><Relationship Id="rId14" Type="http://schemas.openxmlformats.org/officeDocument/2006/relationships/oleObject" Target="../embeddings/oleObject15.bin"/><Relationship Id="rId22" Type="http://schemas.openxmlformats.org/officeDocument/2006/relationships/image" Target="../media/image20.e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21.bin"/><Relationship Id="rId13" Type="http://schemas.openxmlformats.org/officeDocument/2006/relationships/image" Target="../media/image21.emf"/><Relationship Id="rId18" Type="http://schemas.openxmlformats.org/officeDocument/2006/relationships/oleObject" Target="../embeddings/oleObject26.bin"/><Relationship Id="rId3" Type="http://schemas.openxmlformats.org/officeDocument/2006/relationships/notesSlide" Target="../notesSlides/notesSlide19.xml"/><Relationship Id="rId21" Type="http://schemas.openxmlformats.org/officeDocument/2006/relationships/image" Target="../media/image24.emf"/><Relationship Id="rId7" Type="http://schemas.openxmlformats.org/officeDocument/2006/relationships/image" Target="../media/image13.emf"/><Relationship Id="rId12" Type="http://schemas.openxmlformats.org/officeDocument/2006/relationships/oleObject" Target="../embeddings/oleObject23.bin"/><Relationship Id="rId17" Type="http://schemas.openxmlformats.org/officeDocument/2006/relationships/image" Target="../media/image22.emf"/><Relationship Id="rId25" Type="http://schemas.openxmlformats.org/officeDocument/2006/relationships/image" Target="../media/image26.emf"/><Relationship Id="rId2" Type="http://schemas.openxmlformats.org/officeDocument/2006/relationships/slideLayout" Target="../slideLayouts/slideLayout7.xml"/><Relationship Id="rId16" Type="http://schemas.openxmlformats.org/officeDocument/2006/relationships/oleObject" Target="../embeddings/oleObject25.bin"/><Relationship Id="rId20" Type="http://schemas.openxmlformats.org/officeDocument/2006/relationships/oleObject" Target="../embeddings/oleObject27.bin"/><Relationship Id="rId1" Type="http://schemas.openxmlformats.org/officeDocument/2006/relationships/vmlDrawing" Target="../drawings/vmlDrawing6.vml"/><Relationship Id="rId6" Type="http://schemas.openxmlformats.org/officeDocument/2006/relationships/oleObject" Target="../embeddings/oleObject20.bin"/><Relationship Id="rId11" Type="http://schemas.openxmlformats.org/officeDocument/2006/relationships/image" Target="../media/image15.emf"/><Relationship Id="rId24" Type="http://schemas.openxmlformats.org/officeDocument/2006/relationships/oleObject" Target="../embeddings/oleObject29.bin"/><Relationship Id="rId5" Type="http://schemas.openxmlformats.org/officeDocument/2006/relationships/image" Target="../media/image2.png"/><Relationship Id="rId15" Type="http://schemas.openxmlformats.org/officeDocument/2006/relationships/image" Target="../media/image17.emf"/><Relationship Id="rId23" Type="http://schemas.openxmlformats.org/officeDocument/2006/relationships/image" Target="../media/image25.emf"/><Relationship Id="rId10" Type="http://schemas.openxmlformats.org/officeDocument/2006/relationships/oleObject" Target="../embeddings/oleObject22.bin"/><Relationship Id="rId19" Type="http://schemas.openxmlformats.org/officeDocument/2006/relationships/image" Target="../media/image23.emf"/><Relationship Id="rId4" Type="http://schemas.openxmlformats.org/officeDocument/2006/relationships/image" Target="../media/image1.png"/><Relationship Id="rId9" Type="http://schemas.openxmlformats.org/officeDocument/2006/relationships/image" Target="../media/image14.emf"/><Relationship Id="rId14" Type="http://schemas.openxmlformats.org/officeDocument/2006/relationships/oleObject" Target="../embeddings/oleObject24.bin"/><Relationship Id="rId22" Type="http://schemas.openxmlformats.org/officeDocument/2006/relationships/oleObject" Target="../embeddings/oleObject28.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31.bin"/><Relationship Id="rId13" Type="http://schemas.openxmlformats.org/officeDocument/2006/relationships/image" Target="../media/image29.emf"/><Relationship Id="rId3" Type="http://schemas.openxmlformats.org/officeDocument/2006/relationships/notesSlide" Target="../notesSlides/notesSlide20.xml"/><Relationship Id="rId7" Type="http://schemas.openxmlformats.org/officeDocument/2006/relationships/image" Target="../media/image27.emf"/><Relationship Id="rId12" Type="http://schemas.openxmlformats.org/officeDocument/2006/relationships/oleObject" Target="../embeddings/oleObject33.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30.bin"/><Relationship Id="rId11" Type="http://schemas.openxmlformats.org/officeDocument/2006/relationships/image" Target="../media/image28.emf"/><Relationship Id="rId5" Type="http://schemas.openxmlformats.org/officeDocument/2006/relationships/image" Target="../media/image2.png"/><Relationship Id="rId10" Type="http://schemas.openxmlformats.org/officeDocument/2006/relationships/oleObject" Target="../embeddings/oleObject32.bin"/><Relationship Id="rId4" Type="http://schemas.openxmlformats.org/officeDocument/2006/relationships/image" Target="../media/image1.png"/><Relationship Id="rId9" Type="http://schemas.openxmlformats.org/officeDocument/2006/relationships/image" Target="../media/image13.emf"/></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35.bin"/><Relationship Id="rId13" Type="http://schemas.openxmlformats.org/officeDocument/2006/relationships/image" Target="../media/image32.emf"/><Relationship Id="rId18" Type="http://schemas.openxmlformats.org/officeDocument/2006/relationships/oleObject" Target="../embeddings/oleObject40.bin"/><Relationship Id="rId3" Type="http://schemas.openxmlformats.org/officeDocument/2006/relationships/notesSlide" Target="../notesSlides/notesSlide21.xml"/><Relationship Id="rId21" Type="http://schemas.openxmlformats.org/officeDocument/2006/relationships/image" Target="../media/image36.emf"/><Relationship Id="rId7" Type="http://schemas.openxmlformats.org/officeDocument/2006/relationships/image" Target="../media/image30.emf"/><Relationship Id="rId12" Type="http://schemas.openxmlformats.org/officeDocument/2006/relationships/oleObject" Target="../embeddings/oleObject37.bin"/><Relationship Id="rId17" Type="http://schemas.openxmlformats.org/officeDocument/2006/relationships/image" Target="../media/image34.emf"/><Relationship Id="rId2" Type="http://schemas.openxmlformats.org/officeDocument/2006/relationships/slideLayout" Target="../slideLayouts/slideLayout7.xml"/><Relationship Id="rId16" Type="http://schemas.openxmlformats.org/officeDocument/2006/relationships/oleObject" Target="../embeddings/oleObject39.bin"/><Relationship Id="rId20" Type="http://schemas.openxmlformats.org/officeDocument/2006/relationships/oleObject" Target="../embeddings/oleObject41.bin"/><Relationship Id="rId1" Type="http://schemas.openxmlformats.org/officeDocument/2006/relationships/vmlDrawing" Target="../drawings/vmlDrawing8.vml"/><Relationship Id="rId6" Type="http://schemas.openxmlformats.org/officeDocument/2006/relationships/oleObject" Target="../embeddings/oleObject34.bin"/><Relationship Id="rId11" Type="http://schemas.openxmlformats.org/officeDocument/2006/relationships/image" Target="../media/image31.emf"/><Relationship Id="rId5" Type="http://schemas.openxmlformats.org/officeDocument/2006/relationships/image" Target="../media/image2.png"/><Relationship Id="rId15" Type="http://schemas.openxmlformats.org/officeDocument/2006/relationships/image" Target="../media/image33.emf"/><Relationship Id="rId23" Type="http://schemas.openxmlformats.org/officeDocument/2006/relationships/image" Target="../media/image37.emf"/><Relationship Id="rId10" Type="http://schemas.openxmlformats.org/officeDocument/2006/relationships/oleObject" Target="../embeddings/oleObject36.bin"/><Relationship Id="rId19" Type="http://schemas.openxmlformats.org/officeDocument/2006/relationships/image" Target="../media/image35.emf"/><Relationship Id="rId4" Type="http://schemas.openxmlformats.org/officeDocument/2006/relationships/image" Target="../media/image1.png"/><Relationship Id="rId9" Type="http://schemas.openxmlformats.org/officeDocument/2006/relationships/image" Target="../media/image13.emf"/><Relationship Id="rId14" Type="http://schemas.openxmlformats.org/officeDocument/2006/relationships/oleObject" Target="../embeddings/oleObject38.bin"/><Relationship Id="rId22" Type="http://schemas.openxmlformats.org/officeDocument/2006/relationships/oleObject" Target="../embeddings/oleObject42.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44.bin"/><Relationship Id="rId13" Type="http://schemas.openxmlformats.org/officeDocument/2006/relationships/image" Target="../media/image39.emf"/><Relationship Id="rId3" Type="http://schemas.openxmlformats.org/officeDocument/2006/relationships/notesSlide" Target="../notesSlides/notesSlide22.xml"/><Relationship Id="rId7" Type="http://schemas.openxmlformats.org/officeDocument/2006/relationships/image" Target="../media/image13.emf"/><Relationship Id="rId12" Type="http://schemas.openxmlformats.org/officeDocument/2006/relationships/oleObject" Target="../embeddings/oleObject46.bin"/><Relationship Id="rId17" Type="http://schemas.openxmlformats.org/officeDocument/2006/relationships/image" Target="../media/image41.emf"/><Relationship Id="rId2" Type="http://schemas.openxmlformats.org/officeDocument/2006/relationships/slideLayout" Target="../slideLayouts/slideLayout7.xml"/><Relationship Id="rId16" Type="http://schemas.openxmlformats.org/officeDocument/2006/relationships/oleObject" Target="../embeddings/oleObject48.bin"/><Relationship Id="rId1" Type="http://schemas.openxmlformats.org/officeDocument/2006/relationships/vmlDrawing" Target="../drawings/vmlDrawing9.vml"/><Relationship Id="rId6" Type="http://schemas.openxmlformats.org/officeDocument/2006/relationships/oleObject" Target="../embeddings/oleObject43.bin"/><Relationship Id="rId11" Type="http://schemas.openxmlformats.org/officeDocument/2006/relationships/image" Target="../media/image38.emf"/><Relationship Id="rId5" Type="http://schemas.openxmlformats.org/officeDocument/2006/relationships/image" Target="../media/image2.png"/><Relationship Id="rId15" Type="http://schemas.openxmlformats.org/officeDocument/2006/relationships/image" Target="../media/image40.emf"/><Relationship Id="rId10" Type="http://schemas.openxmlformats.org/officeDocument/2006/relationships/oleObject" Target="../embeddings/oleObject45.bin"/><Relationship Id="rId4" Type="http://schemas.openxmlformats.org/officeDocument/2006/relationships/image" Target="../media/image1.png"/><Relationship Id="rId9" Type="http://schemas.openxmlformats.org/officeDocument/2006/relationships/image" Target="../media/image36.emf"/><Relationship Id="rId14" Type="http://schemas.openxmlformats.org/officeDocument/2006/relationships/oleObject" Target="../embeddings/oleObject47.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13.e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49.bin"/><Relationship Id="rId5" Type="http://schemas.openxmlformats.org/officeDocument/2006/relationships/image" Target="../media/image2.png"/><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51.bin"/><Relationship Id="rId3" Type="http://schemas.openxmlformats.org/officeDocument/2006/relationships/notesSlide" Target="../notesSlides/notesSlide24.xml"/><Relationship Id="rId7" Type="http://schemas.openxmlformats.org/officeDocument/2006/relationships/image" Target="../media/image42.emf"/><Relationship Id="rId2" Type="http://schemas.openxmlformats.org/officeDocument/2006/relationships/slideLayout" Target="../slideLayouts/slideLayout13.xml"/><Relationship Id="rId1" Type="http://schemas.openxmlformats.org/officeDocument/2006/relationships/vmlDrawing" Target="../drawings/vmlDrawing11.vml"/><Relationship Id="rId6" Type="http://schemas.openxmlformats.org/officeDocument/2006/relationships/oleObject" Target="../embeddings/oleObject50.bin"/><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43.emf"/></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53.bin"/><Relationship Id="rId3" Type="http://schemas.openxmlformats.org/officeDocument/2006/relationships/notesSlide" Target="../notesSlides/notesSlide25.xml"/><Relationship Id="rId7" Type="http://schemas.openxmlformats.org/officeDocument/2006/relationships/image" Target="../media/image44.emf"/><Relationship Id="rId2" Type="http://schemas.openxmlformats.org/officeDocument/2006/relationships/slideLayout" Target="../slideLayouts/slideLayout13.xml"/><Relationship Id="rId1" Type="http://schemas.openxmlformats.org/officeDocument/2006/relationships/vmlDrawing" Target="../drawings/vmlDrawing12.vml"/><Relationship Id="rId6" Type="http://schemas.openxmlformats.org/officeDocument/2006/relationships/oleObject" Target="../embeddings/oleObject52.bin"/><Relationship Id="rId11" Type="http://schemas.openxmlformats.org/officeDocument/2006/relationships/image" Target="../media/image46.emf"/><Relationship Id="rId5" Type="http://schemas.openxmlformats.org/officeDocument/2006/relationships/image" Target="../media/image2.png"/><Relationship Id="rId10" Type="http://schemas.openxmlformats.org/officeDocument/2006/relationships/oleObject" Target="../embeddings/oleObject54.bin"/><Relationship Id="rId4" Type="http://schemas.openxmlformats.org/officeDocument/2006/relationships/image" Target="../media/image1.png"/><Relationship Id="rId9" Type="http://schemas.openxmlformats.org/officeDocument/2006/relationships/image" Target="../media/image45.emf"/></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56.bin"/><Relationship Id="rId3" Type="http://schemas.openxmlformats.org/officeDocument/2006/relationships/notesSlide" Target="../notesSlides/notesSlide26.xml"/><Relationship Id="rId7" Type="http://schemas.openxmlformats.org/officeDocument/2006/relationships/image" Target="../media/image33.emf"/><Relationship Id="rId2" Type="http://schemas.openxmlformats.org/officeDocument/2006/relationships/slideLayout" Target="../slideLayouts/slideLayout13.xml"/><Relationship Id="rId1" Type="http://schemas.openxmlformats.org/officeDocument/2006/relationships/vmlDrawing" Target="../drawings/vmlDrawing13.vml"/><Relationship Id="rId6" Type="http://schemas.openxmlformats.org/officeDocument/2006/relationships/oleObject" Target="../embeddings/oleObject55.bin"/><Relationship Id="rId11" Type="http://schemas.openxmlformats.org/officeDocument/2006/relationships/image" Target="../media/image48.emf"/><Relationship Id="rId5" Type="http://schemas.openxmlformats.org/officeDocument/2006/relationships/image" Target="../media/image2.png"/><Relationship Id="rId10" Type="http://schemas.openxmlformats.org/officeDocument/2006/relationships/oleObject" Target="../embeddings/oleObject57.bin"/><Relationship Id="rId4" Type="http://schemas.openxmlformats.org/officeDocument/2006/relationships/image" Target="../media/image1.png"/><Relationship Id="rId9" Type="http://schemas.openxmlformats.org/officeDocument/2006/relationships/image" Target="../media/image47.emf"/></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7" Type="http://schemas.openxmlformats.org/officeDocument/2006/relationships/image" Target="../media/image49.emf"/><Relationship Id="rId2" Type="http://schemas.openxmlformats.org/officeDocument/2006/relationships/slideLayout" Target="../slideLayouts/slideLayout13.xml"/><Relationship Id="rId1" Type="http://schemas.openxmlformats.org/officeDocument/2006/relationships/vmlDrawing" Target="../drawings/vmlDrawing14.vml"/><Relationship Id="rId6" Type="http://schemas.openxmlformats.org/officeDocument/2006/relationships/oleObject" Target="../embeddings/oleObject58.bin"/><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60.bin"/><Relationship Id="rId13" Type="http://schemas.openxmlformats.org/officeDocument/2006/relationships/image" Target="../media/image53.emf"/><Relationship Id="rId3" Type="http://schemas.openxmlformats.org/officeDocument/2006/relationships/notesSlide" Target="../notesSlides/notesSlide30.xml"/><Relationship Id="rId7" Type="http://schemas.openxmlformats.org/officeDocument/2006/relationships/image" Target="../media/image50.emf"/><Relationship Id="rId12" Type="http://schemas.openxmlformats.org/officeDocument/2006/relationships/oleObject" Target="../embeddings/oleObject62.bin"/><Relationship Id="rId2" Type="http://schemas.openxmlformats.org/officeDocument/2006/relationships/slideLayout" Target="../slideLayouts/slideLayout13.xml"/><Relationship Id="rId1" Type="http://schemas.openxmlformats.org/officeDocument/2006/relationships/vmlDrawing" Target="../drawings/vmlDrawing15.vml"/><Relationship Id="rId6" Type="http://schemas.openxmlformats.org/officeDocument/2006/relationships/oleObject" Target="../embeddings/oleObject59.bin"/><Relationship Id="rId11" Type="http://schemas.openxmlformats.org/officeDocument/2006/relationships/image" Target="../media/image52.emf"/><Relationship Id="rId5" Type="http://schemas.openxmlformats.org/officeDocument/2006/relationships/image" Target="../media/image2.png"/><Relationship Id="rId10" Type="http://schemas.openxmlformats.org/officeDocument/2006/relationships/oleObject" Target="../embeddings/oleObject61.bin"/><Relationship Id="rId4" Type="http://schemas.openxmlformats.org/officeDocument/2006/relationships/image" Target="../media/image1.png"/><Relationship Id="rId9" Type="http://schemas.openxmlformats.org/officeDocument/2006/relationships/image" Target="../media/image51.emf"/></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7" Type="http://schemas.openxmlformats.org/officeDocument/2006/relationships/image" Target="../media/image54.emf"/><Relationship Id="rId2" Type="http://schemas.openxmlformats.org/officeDocument/2006/relationships/slideLayout" Target="../slideLayouts/slideLayout13.xml"/><Relationship Id="rId1" Type="http://schemas.openxmlformats.org/officeDocument/2006/relationships/vmlDrawing" Target="../drawings/vmlDrawing16.vml"/><Relationship Id="rId6" Type="http://schemas.openxmlformats.org/officeDocument/2006/relationships/oleObject" Target="../embeddings/oleObject63.bin"/><Relationship Id="rId5" Type="http://schemas.openxmlformats.org/officeDocument/2006/relationships/image" Target="../media/image2.png"/><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65.bin"/><Relationship Id="rId13" Type="http://schemas.openxmlformats.org/officeDocument/2006/relationships/image" Target="../media/image57.emf"/><Relationship Id="rId3" Type="http://schemas.openxmlformats.org/officeDocument/2006/relationships/notesSlide" Target="../notesSlides/notesSlide33.xml"/><Relationship Id="rId7" Type="http://schemas.openxmlformats.org/officeDocument/2006/relationships/image" Target="../media/image13.emf"/><Relationship Id="rId12" Type="http://schemas.openxmlformats.org/officeDocument/2006/relationships/oleObject" Target="../embeddings/oleObject67.bin"/><Relationship Id="rId2" Type="http://schemas.openxmlformats.org/officeDocument/2006/relationships/slideLayout" Target="../slideLayouts/slideLayout13.xml"/><Relationship Id="rId1" Type="http://schemas.openxmlformats.org/officeDocument/2006/relationships/vmlDrawing" Target="../drawings/vmlDrawing17.vml"/><Relationship Id="rId6" Type="http://schemas.openxmlformats.org/officeDocument/2006/relationships/oleObject" Target="../embeddings/oleObject64.bin"/><Relationship Id="rId11" Type="http://schemas.openxmlformats.org/officeDocument/2006/relationships/image" Target="../media/image56.emf"/><Relationship Id="rId5" Type="http://schemas.openxmlformats.org/officeDocument/2006/relationships/image" Target="../media/image2.png"/><Relationship Id="rId10" Type="http://schemas.openxmlformats.org/officeDocument/2006/relationships/oleObject" Target="../embeddings/oleObject66.bin"/><Relationship Id="rId4" Type="http://schemas.openxmlformats.org/officeDocument/2006/relationships/image" Target="../media/image1.png"/><Relationship Id="rId9" Type="http://schemas.openxmlformats.org/officeDocument/2006/relationships/image" Target="../media/image55.emf"/></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69.bin"/><Relationship Id="rId3" Type="http://schemas.openxmlformats.org/officeDocument/2006/relationships/notesSlide" Target="../notesSlides/notesSlide34.xml"/><Relationship Id="rId7" Type="http://schemas.openxmlformats.org/officeDocument/2006/relationships/image" Target="../media/image13.emf"/><Relationship Id="rId12" Type="http://schemas.openxmlformats.org/officeDocument/2006/relationships/image" Target="../media/image59.emf"/><Relationship Id="rId2" Type="http://schemas.openxmlformats.org/officeDocument/2006/relationships/slideLayout" Target="../slideLayouts/slideLayout13.xml"/><Relationship Id="rId1" Type="http://schemas.openxmlformats.org/officeDocument/2006/relationships/vmlDrawing" Target="../drawings/vmlDrawing18.vml"/><Relationship Id="rId6" Type="http://schemas.openxmlformats.org/officeDocument/2006/relationships/oleObject" Target="../embeddings/oleObject68.bin"/><Relationship Id="rId11" Type="http://schemas.openxmlformats.org/officeDocument/2006/relationships/oleObject" Target="../embeddings/oleObject71.bin"/><Relationship Id="rId5" Type="http://schemas.openxmlformats.org/officeDocument/2006/relationships/image" Target="../media/image2.png"/><Relationship Id="rId10" Type="http://schemas.openxmlformats.org/officeDocument/2006/relationships/image" Target="../media/image58.emf"/><Relationship Id="rId4" Type="http://schemas.openxmlformats.org/officeDocument/2006/relationships/image" Target="../media/image1.png"/><Relationship Id="rId9" Type="http://schemas.openxmlformats.org/officeDocument/2006/relationships/oleObject" Target="../embeddings/oleObject70.bin"/></Relationships>
</file>

<file path=ppt/slides/_rels/slide35.xml.rels><?xml version="1.0" encoding="UTF-8" standalone="yes"?>
<Relationships xmlns="http://schemas.openxmlformats.org/package/2006/relationships"><Relationship Id="rId8" Type="http://schemas.openxmlformats.org/officeDocument/2006/relationships/oleObject" Target="../embeddings/oleObject73.bin"/><Relationship Id="rId3" Type="http://schemas.openxmlformats.org/officeDocument/2006/relationships/notesSlide" Target="../notesSlides/notesSlide35.xml"/><Relationship Id="rId7" Type="http://schemas.openxmlformats.org/officeDocument/2006/relationships/image" Target="../media/image13.emf"/><Relationship Id="rId2" Type="http://schemas.openxmlformats.org/officeDocument/2006/relationships/slideLayout" Target="../slideLayouts/slideLayout13.xml"/><Relationship Id="rId1" Type="http://schemas.openxmlformats.org/officeDocument/2006/relationships/vmlDrawing" Target="../drawings/vmlDrawing19.vml"/><Relationship Id="rId6" Type="http://schemas.openxmlformats.org/officeDocument/2006/relationships/oleObject" Target="../embeddings/oleObject72.bin"/><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60.jpeg"/></Relationships>
</file>

<file path=ppt/slides/_rels/slide36.xml.rels><?xml version="1.0" encoding="UTF-8" standalone="yes"?>
<Relationships xmlns="http://schemas.openxmlformats.org/package/2006/relationships"><Relationship Id="rId8" Type="http://schemas.openxmlformats.org/officeDocument/2006/relationships/oleObject" Target="../embeddings/oleObject75.bin"/><Relationship Id="rId3" Type="http://schemas.openxmlformats.org/officeDocument/2006/relationships/notesSlide" Target="../notesSlides/notesSlide36.xml"/><Relationship Id="rId7" Type="http://schemas.openxmlformats.org/officeDocument/2006/relationships/image" Target="../media/image13.emf"/><Relationship Id="rId2" Type="http://schemas.openxmlformats.org/officeDocument/2006/relationships/slideLayout" Target="../slideLayouts/slideLayout13.xml"/><Relationship Id="rId1" Type="http://schemas.openxmlformats.org/officeDocument/2006/relationships/vmlDrawing" Target="../drawings/vmlDrawing20.vml"/><Relationship Id="rId6" Type="http://schemas.openxmlformats.org/officeDocument/2006/relationships/oleObject" Target="../embeddings/oleObject74.bin"/><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61.emf"/></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8" Type="http://schemas.openxmlformats.org/officeDocument/2006/relationships/oleObject" Target="../embeddings/oleObject77.bin"/><Relationship Id="rId13" Type="http://schemas.openxmlformats.org/officeDocument/2006/relationships/image" Target="../media/image65.emf"/><Relationship Id="rId3" Type="http://schemas.openxmlformats.org/officeDocument/2006/relationships/notesSlide" Target="../notesSlides/notesSlide38.xml"/><Relationship Id="rId7" Type="http://schemas.openxmlformats.org/officeDocument/2006/relationships/image" Target="../media/image62.emf"/><Relationship Id="rId12" Type="http://schemas.openxmlformats.org/officeDocument/2006/relationships/oleObject" Target="../embeddings/oleObject79.bin"/><Relationship Id="rId2" Type="http://schemas.openxmlformats.org/officeDocument/2006/relationships/slideLayout" Target="../slideLayouts/slideLayout13.xml"/><Relationship Id="rId1" Type="http://schemas.openxmlformats.org/officeDocument/2006/relationships/vmlDrawing" Target="../drawings/vmlDrawing21.vml"/><Relationship Id="rId6" Type="http://schemas.openxmlformats.org/officeDocument/2006/relationships/oleObject" Target="../embeddings/oleObject76.bin"/><Relationship Id="rId11" Type="http://schemas.openxmlformats.org/officeDocument/2006/relationships/image" Target="../media/image64.emf"/><Relationship Id="rId5" Type="http://schemas.openxmlformats.org/officeDocument/2006/relationships/image" Target="../media/image2.png"/><Relationship Id="rId10" Type="http://schemas.openxmlformats.org/officeDocument/2006/relationships/oleObject" Target="../embeddings/oleObject78.bin"/><Relationship Id="rId4" Type="http://schemas.openxmlformats.org/officeDocument/2006/relationships/image" Target="../media/image1.png"/><Relationship Id="rId9" Type="http://schemas.openxmlformats.org/officeDocument/2006/relationships/image" Target="../media/image63.emf"/></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notesSlide" Target="../notesSlides/notesSlide7.xml"/><Relationship Id="rId7" Type="http://schemas.openxmlformats.org/officeDocument/2006/relationships/image" Target="../media/image3.e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Picture 1">
            <a:extLst>
              <a:ext uri="{FF2B5EF4-FFF2-40B4-BE49-F238E27FC236}">
                <a16:creationId xmlns:a16="http://schemas.microsoft.com/office/drawing/2014/main" id="{44599D2D-24CD-AF4F-B8B9-6EDF7179BE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074" name="Picture 2">
            <a:extLst>
              <a:ext uri="{FF2B5EF4-FFF2-40B4-BE49-F238E27FC236}">
                <a16:creationId xmlns:a16="http://schemas.microsoft.com/office/drawing/2014/main" id="{9E528401-DB33-4B4E-8CE3-5029813AF4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5" name="Text Box 3">
            <a:extLst>
              <a:ext uri="{FF2B5EF4-FFF2-40B4-BE49-F238E27FC236}">
                <a16:creationId xmlns:a16="http://schemas.microsoft.com/office/drawing/2014/main" id="{A39E7173-D0C1-434C-9989-1C241509BACD}"/>
              </a:ext>
            </a:extLst>
          </p:cNvPr>
          <p:cNvSpPr txBox="1">
            <a:spLocks noChangeArrowheads="1"/>
          </p:cNvSpPr>
          <p:nvPr/>
        </p:nvSpPr>
        <p:spPr bwMode="auto">
          <a:xfrm>
            <a:off x="809307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3076" name="Text Box 4">
            <a:extLst>
              <a:ext uri="{FF2B5EF4-FFF2-40B4-BE49-F238E27FC236}">
                <a16:creationId xmlns:a16="http://schemas.microsoft.com/office/drawing/2014/main" id="{3AE5FD94-A8EE-3440-9F12-4552043F179A}"/>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3077" name="Rectangle 5">
            <a:extLst>
              <a:ext uri="{FF2B5EF4-FFF2-40B4-BE49-F238E27FC236}">
                <a16:creationId xmlns:a16="http://schemas.microsoft.com/office/drawing/2014/main" id="{AC8FF996-C8C3-B34B-820E-D12A0616E0E2}"/>
              </a:ext>
            </a:extLst>
          </p:cNvPr>
          <p:cNvSpPr>
            <a:spLocks noGrp="1" noChangeArrowheads="1"/>
          </p:cNvSpPr>
          <p:nvPr>
            <p:ph type="title"/>
          </p:nvPr>
        </p:nvSpPr>
        <p:spPr>
          <a:xfrm>
            <a:off x="731838" y="777875"/>
            <a:ext cx="8299450" cy="1957388"/>
          </a:xfrm>
          <a:ln/>
        </p:spPr>
        <p:txBody>
          <a:bodyPr tIns="11176"/>
          <a:lstStyle/>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a:t>Dynamics with 2 macroscopic time dimensions</a:t>
            </a:r>
          </a:p>
        </p:txBody>
      </p:sp>
      <p:sp>
        <p:nvSpPr>
          <p:cNvPr id="3078" name="Text Box 6">
            <a:extLst>
              <a:ext uri="{FF2B5EF4-FFF2-40B4-BE49-F238E27FC236}">
                <a16:creationId xmlns:a16="http://schemas.microsoft.com/office/drawing/2014/main" id="{5078CA0B-C0DC-024C-91DA-473705B08AA4}"/>
              </a:ext>
            </a:extLst>
          </p:cNvPr>
          <p:cNvSpPr txBox="1">
            <a:spLocks noChangeArrowheads="1"/>
          </p:cNvSpPr>
          <p:nvPr/>
        </p:nvSpPr>
        <p:spPr bwMode="auto">
          <a:xfrm>
            <a:off x="660400" y="2697163"/>
            <a:ext cx="8299450" cy="408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8128"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marL="431800" indent="-214313" algn="ctr"/>
            <a:r>
              <a:rPr lang="en-US" altLang="en-US" sz="3200"/>
              <a:t>James N. Bellinger</a:t>
            </a:r>
          </a:p>
          <a:p>
            <a:pPr marL="431800" indent="-214313" algn="ctr"/>
            <a:r>
              <a:rPr lang="en-US" altLang="en-US" sz="3200"/>
              <a:t>University of Wisconsin at Madison</a:t>
            </a:r>
          </a:p>
          <a:p>
            <a:pPr marL="431800" indent="-214313" algn="ctr"/>
            <a:r>
              <a:rPr lang="en-US" altLang="en-US" sz="3200"/>
              <a:t>25-July-2005</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9" name="Picture 1">
            <a:extLst>
              <a:ext uri="{FF2B5EF4-FFF2-40B4-BE49-F238E27FC236}">
                <a16:creationId xmlns:a16="http://schemas.microsoft.com/office/drawing/2014/main" id="{123D1E42-5259-F845-AF26-672EB67291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2290" name="Picture 2">
            <a:extLst>
              <a:ext uri="{FF2B5EF4-FFF2-40B4-BE49-F238E27FC236}">
                <a16:creationId xmlns:a16="http://schemas.microsoft.com/office/drawing/2014/main" id="{C49E048B-62E9-C84F-8616-026316B3561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291" name="Text Box 3">
            <a:extLst>
              <a:ext uri="{FF2B5EF4-FFF2-40B4-BE49-F238E27FC236}">
                <a16:creationId xmlns:a16="http://schemas.microsoft.com/office/drawing/2014/main" id="{03EDA390-ED38-AB42-842D-CCAB15890A9E}"/>
              </a:ext>
            </a:extLst>
          </p:cNvPr>
          <p:cNvSpPr txBox="1">
            <a:spLocks noChangeArrowheads="1"/>
          </p:cNvSpPr>
          <p:nvPr/>
        </p:nvSpPr>
        <p:spPr bwMode="auto">
          <a:xfrm>
            <a:off x="813752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12292" name="Text Box 4">
            <a:extLst>
              <a:ext uri="{FF2B5EF4-FFF2-40B4-BE49-F238E27FC236}">
                <a16:creationId xmlns:a16="http://schemas.microsoft.com/office/drawing/2014/main" id="{D4B73778-054F-134B-854C-32A38442F9BA}"/>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12293" name="Text Box 5">
            <a:extLst>
              <a:ext uri="{FF2B5EF4-FFF2-40B4-BE49-F238E27FC236}">
                <a16:creationId xmlns:a16="http://schemas.microsoft.com/office/drawing/2014/main" id="{4ECA5077-0129-044F-B054-0FA3D5B03D07}"/>
              </a:ext>
            </a:extLst>
          </p:cNvPr>
          <p:cNvSpPr txBox="1">
            <a:spLocks noChangeArrowheads="1"/>
          </p:cNvSpPr>
          <p:nvPr/>
        </p:nvSpPr>
        <p:spPr bwMode="auto">
          <a:xfrm>
            <a:off x="714375" y="538163"/>
            <a:ext cx="8299450" cy="1082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1176"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algn="ctr"/>
            <a:r>
              <a:rPr lang="en-US" altLang="en-US" sz="4400"/>
              <a:t>Causality</a:t>
            </a:r>
          </a:p>
        </p:txBody>
      </p:sp>
      <p:sp>
        <p:nvSpPr>
          <p:cNvPr id="12294" name="Text Box 6">
            <a:extLst>
              <a:ext uri="{FF2B5EF4-FFF2-40B4-BE49-F238E27FC236}">
                <a16:creationId xmlns:a16="http://schemas.microsoft.com/office/drawing/2014/main" id="{FD7DFD73-4305-4F46-9163-C6CAA1B3808E}"/>
              </a:ext>
            </a:extLst>
          </p:cNvPr>
          <p:cNvSpPr txBox="1">
            <a:spLocks noChangeArrowheads="1"/>
          </p:cNvSpPr>
          <p:nvPr/>
        </p:nvSpPr>
        <p:spPr bwMode="auto">
          <a:xfrm>
            <a:off x="4967288" y="1801813"/>
            <a:ext cx="4049712" cy="408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6604" rIns="0" bIns="0"/>
          <a:lstStyle>
            <a:lvl1pPr>
              <a:tabLst>
                <a:tab pos="457200" algn="l"/>
                <a:tab pos="914400" algn="l"/>
                <a:tab pos="1371600" algn="l"/>
                <a:tab pos="1828800" algn="l"/>
                <a:tab pos="2286000" algn="l"/>
                <a:tab pos="2743200" algn="l"/>
                <a:tab pos="3200400" algn="l"/>
                <a:tab pos="3657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Lst>
              <a:defRPr sz="2400">
                <a:solidFill>
                  <a:srgbClr val="000000"/>
                </a:solidFill>
                <a:latin typeface="Bitstream Vera Serif" pitchFamily="16" charset="0"/>
                <a:ea typeface="msgothic" charset="0"/>
                <a:cs typeface="msgothic" charset="0"/>
              </a:defRPr>
            </a:lvl9pPr>
          </a:lstStyle>
          <a:p>
            <a:pPr marL="431800" indent="-322263">
              <a:spcAft>
                <a:spcPts val="1425"/>
              </a:spcAft>
            </a:pPr>
            <a:r>
              <a:rPr lang="en-US" altLang="en-US" sz="2600"/>
              <a:t>It isn't enough to have relatively positive time coordinates.  B has positive time coordinates wrt A, but not wrt C.  We can create a causality-violating chain of events.</a:t>
            </a:r>
          </a:p>
        </p:txBody>
      </p:sp>
      <p:sp>
        <p:nvSpPr>
          <p:cNvPr id="12295" name="Line 7">
            <a:extLst>
              <a:ext uri="{FF2B5EF4-FFF2-40B4-BE49-F238E27FC236}">
                <a16:creationId xmlns:a16="http://schemas.microsoft.com/office/drawing/2014/main" id="{48C48D90-FC8C-6141-8048-2FD0C7E10BD4}"/>
              </a:ext>
            </a:extLst>
          </p:cNvPr>
          <p:cNvSpPr>
            <a:spLocks noChangeShapeType="1"/>
          </p:cNvSpPr>
          <p:nvPr/>
        </p:nvSpPr>
        <p:spPr bwMode="auto">
          <a:xfrm flipV="1">
            <a:off x="1789113" y="2752725"/>
            <a:ext cx="1587" cy="2060575"/>
          </a:xfrm>
          <a:prstGeom prst="line">
            <a:avLst/>
          </a:prstGeom>
          <a:noFill/>
          <a:ln w="9525" cap="flat">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296" name="Line 8">
            <a:extLst>
              <a:ext uri="{FF2B5EF4-FFF2-40B4-BE49-F238E27FC236}">
                <a16:creationId xmlns:a16="http://schemas.microsoft.com/office/drawing/2014/main" id="{65B5F418-F7BD-2547-A665-6052609EB889}"/>
              </a:ext>
            </a:extLst>
          </p:cNvPr>
          <p:cNvSpPr>
            <a:spLocks noChangeShapeType="1"/>
          </p:cNvSpPr>
          <p:nvPr/>
        </p:nvSpPr>
        <p:spPr bwMode="auto">
          <a:xfrm>
            <a:off x="1789113" y="4811713"/>
            <a:ext cx="1828800" cy="1587"/>
          </a:xfrm>
          <a:prstGeom prst="line">
            <a:avLst/>
          </a:prstGeom>
          <a:noFill/>
          <a:ln w="9525" cap="flat">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297" name="Line 9">
            <a:extLst>
              <a:ext uri="{FF2B5EF4-FFF2-40B4-BE49-F238E27FC236}">
                <a16:creationId xmlns:a16="http://schemas.microsoft.com/office/drawing/2014/main" id="{A71EF57C-60E5-2B4E-8685-037BD90A9E2C}"/>
              </a:ext>
            </a:extLst>
          </p:cNvPr>
          <p:cNvSpPr>
            <a:spLocks noChangeShapeType="1"/>
          </p:cNvSpPr>
          <p:nvPr/>
        </p:nvSpPr>
        <p:spPr bwMode="auto">
          <a:xfrm flipV="1">
            <a:off x="1789113" y="3895725"/>
            <a:ext cx="1828800" cy="917575"/>
          </a:xfrm>
          <a:prstGeom prst="line">
            <a:avLst/>
          </a:prstGeom>
          <a:noFill/>
          <a:ln w="9525" cap="flat">
            <a:solidFill>
              <a:srgbClr val="008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298" name="Text Box 10">
            <a:extLst>
              <a:ext uri="{FF2B5EF4-FFF2-40B4-BE49-F238E27FC236}">
                <a16:creationId xmlns:a16="http://schemas.microsoft.com/office/drawing/2014/main" id="{7AF3DD52-AFBF-2F48-BA18-C7A6DC7BE9EB}"/>
              </a:ext>
            </a:extLst>
          </p:cNvPr>
          <p:cNvSpPr txBox="1">
            <a:spLocks noChangeArrowheads="1"/>
          </p:cNvSpPr>
          <p:nvPr/>
        </p:nvSpPr>
        <p:spPr bwMode="auto">
          <a:xfrm>
            <a:off x="2703513" y="5040313"/>
            <a:ext cx="396875"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6096" rIns="0" bIns="0"/>
          <a:lstStyle/>
          <a:p>
            <a:r>
              <a:rPr lang="en-US" altLang="en-US">
                <a:solidFill>
                  <a:srgbClr val="000000"/>
                </a:solidFill>
                <a:ea typeface="msgothic" charset="0"/>
                <a:cs typeface="msgothic" charset="0"/>
              </a:rPr>
              <a:t>T1</a:t>
            </a:r>
          </a:p>
        </p:txBody>
      </p:sp>
      <p:sp>
        <p:nvSpPr>
          <p:cNvPr id="12299" name="Text Box 11">
            <a:extLst>
              <a:ext uri="{FF2B5EF4-FFF2-40B4-BE49-F238E27FC236}">
                <a16:creationId xmlns:a16="http://schemas.microsoft.com/office/drawing/2014/main" id="{AE1F88A7-441E-8740-B7CF-D6CF108E6F2F}"/>
              </a:ext>
            </a:extLst>
          </p:cNvPr>
          <p:cNvSpPr txBox="1">
            <a:spLocks noChangeArrowheads="1"/>
          </p:cNvSpPr>
          <p:nvPr/>
        </p:nvSpPr>
        <p:spPr bwMode="auto">
          <a:xfrm>
            <a:off x="1331913" y="3440113"/>
            <a:ext cx="331787" cy="295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5080" rIns="0" bIns="0"/>
          <a:lstStyle/>
          <a:p>
            <a:r>
              <a:rPr lang="en-US" altLang="en-US" sz="2000">
                <a:solidFill>
                  <a:srgbClr val="000000"/>
                </a:solidFill>
                <a:ea typeface="msgothic" charset="0"/>
                <a:cs typeface="msgothic" charset="0"/>
              </a:rPr>
              <a:t>T2</a:t>
            </a:r>
          </a:p>
        </p:txBody>
      </p:sp>
      <p:sp>
        <p:nvSpPr>
          <p:cNvPr id="12300" name="Line 12">
            <a:extLst>
              <a:ext uri="{FF2B5EF4-FFF2-40B4-BE49-F238E27FC236}">
                <a16:creationId xmlns:a16="http://schemas.microsoft.com/office/drawing/2014/main" id="{DA944DF3-69D4-8A44-90A2-4001DFB73AA7}"/>
              </a:ext>
            </a:extLst>
          </p:cNvPr>
          <p:cNvSpPr>
            <a:spLocks noChangeShapeType="1"/>
          </p:cNvSpPr>
          <p:nvPr/>
        </p:nvSpPr>
        <p:spPr bwMode="auto">
          <a:xfrm flipH="1" flipV="1">
            <a:off x="2473325" y="3667125"/>
            <a:ext cx="231775" cy="688975"/>
          </a:xfrm>
          <a:prstGeom prst="line">
            <a:avLst/>
          </a:prstGeom>
          <a:noFill/>
          <a:ln w="9525" cap="flat">
            <a:solidFill>
              <a:srgbClr val="008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301" name="Line 13">
            <a:extLst>
              <a:ext uri="{FF2B5EF4-FFF2-40B4-BE49-F238E27FC236}">
                <a16:creationId xmlns:a16="http://schemas.microsoft.com/office/drawing/2014/main" id="{3FB818F7-887A-A54C-A648-E9FA55DD71B7}"/>
              </a:ext>
            </a:extLst>
          </p:cNvPr>
          <p:cNvSpPr>
            <a:spLocks noChangeShapeType="1"/>
          </p:cNvSpPr>
          <p:nvPr/>
        </p:nvSpPr>
        <p:spPr bwMode="auto">
          <a:xfrm flipV="1">
            <a:off x="2017713" y="2981325"/>
            <a:ext cx="1371600" cy="231775"/>
          </a:xfrm>
          <a:prstGeom prst="line">
            <a:avLst/>
          </a:prstGeom>
          <a:noFill/>
          <a:ln w="9525" cap="flat">
            <a:solidFill>
              <a:srgbClr val="008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302" name="Text Box 14">
            <a:extLst>
              <a:ext uri="{FF2B5EF4-FFF2-40B4-BE49-F238E27FC236}">
                <a16:creationId xmlns:a16="http://schemas.microsoft.com/office/drawing/2014/main" id="{6991AEBF-3269-4246-B0B8-D6A729156308}"/>
              </a:ext>
            </a:extLst>
          </p:cNvPr>
          <p:cNvSpPr txBox="1">
            <a:spLocks noChangeArrowheads="1"/>
          </p:cNvSpPr>
          <p:nvPr/>
        </p:nvSpPr>
        <p:spPr bwMode="auto">
          <a:xfrm>
            <a:off x="3460750" y="4054475"/>
            <a:ext cx="166688" cy="265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4572" rIns="0" bIns="0"/>
          <a:lstStyle/>
          <a:p>
            <a:r>
              <a:rPr lang="en-US" altLang="en-US" sz="1800">
                <a:solidFill>
                  <a:srgbClr val="000000"/>
                </a:solidFill>
                <a:ea typeface="msgothic" charset="0"/>
                <a:cs typeface="msgothic" charset="0"/>
              </a:rPr>
              <a:t>A</a:t>
            </a:r>
          </a:p>
        </p:txBody>
      </p:sp>
      <p:sp>
        <p:nvSpPr>
          <p:cNvPr id="12303" name="Text Box 15">
            <a:extLst>
              <a:ext uri="{FF2B5EF4-FFF2-40B4-BE49-F238E27FC236}">
                <a16:creationId xmlns:a16="http://schemas.microsoft.com/office/drawing/2014/main" id="{2B5DB7DD-8738-D44F-B5A8-32FACCFC013E}"/>
              </a:ext>
            </a:extLst>
          </p:cNvPr>
          <p:cNvSpPr txBox="1">
            <a:spLocks noChangeArrowheads="1"/>
          </p:cNvSpPr>
          <p:nvPr/>
        </p:nvSpPr>
        <p:spPr bwMode="auto">
          <a:xfrm>
            <a:off x="2703513" y="3897313"/>
            <a:ext cx="168275" cy="265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4572" rIns="0" bIns="0"/>
          <a:lstStyle/>
          <a:p>
            <a:r>
              <a:rPr lang="en-US" altLang="en-US" sz="1800">
                <a:solidFill>
                  <a:srgbClr val="000000"/>
                </a:solidFill>
                <a:ea typeface="msgothic" charset="0"/>
                <a:cs typeface="msgothic" charset="0"/>
              </a:rPr>
              <a:t>B</a:t>
            </a:r>
          </a:p>
        </p:txBody>
      </p:sp>
      <p:sp>
        <p:nvSpPr>
          <p:cNvPr id="12304" name="Text Box 16">
            <a:extLst>
              <a:ext uri="{FF2B5EF4-FFF2-40B4-BE49-F238E27FC236}">
                <a16:creationId xmlns:a16="http://schemas.microsoft.com/office/drawing/2014/main" id="{A0224232-762C-604D-AA3E-5A6C1746AA26}"/>
              </a:ext>
            </a:extLst>
          </p:cNvPr>
          <p:cNvSpPr txBox="1">
            <a:spLocks noChangeArrowheads="1"/>
          </p:cNvSpPr>
          <p:nvPr/>
        </p:nvSpPr>
        <p:spPr bwMode="auto">
          <a:xfrm>
            <a:off x="2298700" y="2754313"/>
            <a:ext cx="176213" cy="265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4572" rIns="0" bIns="0"/>
          <a:lstStyle/>
          <a:p>
            <a:r>
              <a:rPr lang="en-US" altLang="en-US" sz="1800">
                <a:solidFill>
                  <a:srgbClr val="000000"/>
                </a:solidFill>
                <a:ea typeface="msgothic" charset="0"/>
                <a:cs typeface="msgothic" charset="0"/>
              </a:rPr>
              <a:t>C</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1">
            <a:extLst>
              <a:ext uri="{FF2B5EF4-FFF2-40B4-BE49-F238E27FC236}">
                <a16:creationId xmlns:a16="http://schemas.microsoft.com/office/drawing/2014/main" id="{2B432B11-BCCA-2240-AF6E-BA240AFF56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3314" name="Picture 2">
            <a:extLst>
              <a:ext uri="{FF2B5EF4-FFF2-40B4-BE49-F238E27FC236}">
                <a16:creationId xmlns:a16="http://schemas.microsoft.com/office/drawing/2014/main" id="{DFE8E83B-F4A2-1248-B88D-191940F3DD0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315" name="Text Box 3">
            <a:extLst>
              <a:ext uri="{FF2B5EF4-FFF2-40B4-BE49-F238E27FC236}">
                <a16:creationId xmlns:a16="http://schemas.microsoft.com/office/drawing/2014/main" id="{10FBF1A8-C2ED-C14F-9CF3-4D4DE2A601DC}"/>
              </a:ext>
            </a:extLst>
          </p:cNvPr>
          <p:cNvSpPr txBox="1">
            <a:spLocks noChangeArrowheads="1"/>
          </p:cNvSpPr>
          <p:nvPr/>
        </p:nvSpPr>
        <p:spPr bwMode="auto">
          <a:xfrm>
            <a:off x="811212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13316" name="Text Box 4">
            <a:extLst>
              <a:ext uri="{FF2B5EF4-FFF2-40B4-BE49-F238E27FC236}">
                <a16:creationId xmlns:a16="http://schemas.microsoft.com/office/drawing/2014/main" id="{DFE591E4-9D06-F144-BEEE-411533A1B06D}"/>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13317" name="Text Box 5">
            <a:extLst>
              <a:ext uri="{FF2B5EF4-FFF2-40B4-BE49-F238E27FC236}">
                <a16:creationId xmlns:a16="http://schemas.microsoft.com/office/drawing/2014/main" id="{C2D6F397-E494-264A-8081-EC60DC361ADA}"/>
              </a:ext>
            </a:extLst>
          </p:cNvPr>
          <p:cNvSpPr txBox="1">
            <a:spLocks noChangeArrowheads="1"/>
          </p:cNvSpPr>
          <p:nvPr/>
        </p:nvSpPr>
        <p:spPr bwMode="auto">
          <a:xfrm>
            <a:off x="714375" y="538163"/>
            <a:ext cx="8299450" cy="1082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1176"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algn="ctr"/>
            <a:r>
              <a:rPr lang="en-US" altLang="en-US" sz="4400"/>
              <a:t>Causality</a:t>
            </a:r>
          </a:p>
        </p:txBody>
      </p:sp>
      <p:sp>
        <p:nvSpPr>
          <p:cNvPr id="13318" name="Text Box 6">
            <a:extLst>
              <a:ext uri="{FF2B5EF4-FFF2-40B4-BE49-F238E27FC236}">
                <a16:creationId xmlns:a16="http://schemas.microsoft.com/office/drawing/2014/main" id="{0EB9115B-DEE0-1246-AA26-D88075F33862}"/>
              </a:ext>
            </a:extLst>
          </p:cNvPr>
          <p:cNvSpPr txBox="1">
            <a:spLocks noChangeArrowheads="1"/>
          </p:cNvSpPr>
          <p:nvPr/>
        </p:nvSpPr>
        <p:spPr bwMode="auto">
          <a:xfrm>
            <a:off x="714375" y="1801813"/>
            <a:ext cx="8299450" cy="444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8128" rIns="0" bIns="0"/>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marL="431800" indent="-322263">
              <a:spcAft>
                <a:spcPts val="1425"/>
              </a:spcAft>
            </a:pPr>
            <a:r>
              <a:rPr lang="en-US" altLang="en-US" sz="3200"/>
              <a:t>Therefore if we want to preserve causality, the time axes T1 and T2 have to have some physical significance.</a:t>
            </a:r>
          </a:p>
          <a:p>
            <a:pPr marL="431800" indent="-322263">
              <a:spcAft>
                <a:spcPts val="1425"/>
              </a:spcAft>
            </a:pPr>
            <a:r>
              <a:rPr lang="en-US" altLang="en-US" sz="3200"/>
              <a:t>An object with a timeline close in angle to one of the axes has less time-phase space to emit a photon into than one whose timeline is farther away from an axis.</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1">
            <a:extLst>
              <a:ext uri="{FF2B5EF4-FFF2-40B4-BE49-F238E27FC236}">
                <a16:creationId xmlns:a16="http://schemas.microsoft.com/office/drawing/2014/main" id="{4C6F43B1-AD29-1C47-9B83-98864EA95F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4338" name="Picture 2">
            <a:extLst>
              <a:ext uri="{FF2B5EF4-FFF2-40B4-BE49-F238E27FC236}">
                <a16:creationId xmlns:a16="http://schemas.microsoft.com/office/drawing/2014/main" id="{FB497584-87C8-7049-9AB4-B0134B8C2EB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4339" name="Text Box 3">
            <a:extLst>
              <a:ext uri="{FF2B5EF4-FFF2-40B4-BE49-F238E27FC236}">
                <a16:creationId xmlns:a16="http://schemas.microsoft.com/office/drawing/2014/main" id="{9B7A72DB-9FC5-8E4F-A5AA-6FCBFE45985E}"/>
              </a:ext>
            </a:extLst>
          </p:cNvPr>
          <p:cNvSpPr txBox="1">
            <a:spLocks noChangeArrowheads="1"/>
          </p:cNvSpPr>
          <p:nvPr/>
        </p:nvSpPr>
        <p:spPr bwMode="auto">
          <a:xfrm>
            <a:off x="8112125" y="7339013"/>
            <a:ext cx="1968500" cy="220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14340" name="Text Box 4">
            <a:extLst>
              <a:ext uri="{FF2B5EF4-FFF2-40B4-BE49-F238E27FC236}">
                <a16:creationId xmlns:a16="http://schemas.microsoft.com/office/drawing/2014/main" id="{7302A1E4-3BD0-F140-B32A-CAE2A071A6FB}"/>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14341" name="Text Box 5">
            <a:extLst>
              <a:ext uri="{FF2B5EF4-FFF2-40B4-BE49-F238E27FC236}">
                <a16:creationId xmlns:a16="http://schemas.microsoft.com/office/drawing/2014/main" id="{25F614C2-0B8A-4B44-A5AF-29E1B0FDE090}"/>
              </a:ext>
            </a:extLst>
          </p:cNvPr>
          <p:cNvSpPr txBox="1">
            <a:spLocks noChangeArrowheads="1"/>
          </p:cNvSpPr>
          <p:nvPr/>
        </p:nvSpPr>
        <p:spPr bwMode="auto">
          <a:xfrm>
            <a:off x="714375" y="538163"/>
            <a:ext cx="8299450" cy="1082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1176"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algn="ctr"/>
            <a:r>
              <a:rPr lang="en-US" altLang="en-US" sz="4400"/>
              <a:t>Ahem?</a:t>
            </a:r>
          </a:p>
        </p:txBody>
      </p:sp>
      <p:sp>
        <p:nvSpPr>
          <p:cNvPr id="14342" name="Text Box 6">
            <a:extLst>
              <a:ext uri="{FF2B5EF4-FFF2-40B4-BE49-F238E27FC236}">
                <a16:creationId xmlns:a16="http://schemas.microsoft.com/office/drawing/2014/main" id="{989B37D3-8FCF-724D-9608-61603DEB6388}"/>
              </a:ext>
            </a:extLst>
          </p:cNvPr>
          <p:cNvSpPr txBox="1">
            <a:spLocks noChangeArrowheads="1"/>
          </p:cNvSpPr>
          <p:nvPr/>
        </p:nvSpPr>
        <p:spPr bwMode="auto">
          <a:xfrm>
            <a:off x="714375" y="1801813"/>
            <a:ext cx="8299450" cy="408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7112" rIns="0" bIns="0"/>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marL="431800" indent="-322263">
              <a:spcAft>
                <a:spcPts val="1425"/>
              </a:spcAft>
            </a:pPr>
            <a:r>
              <a:rPr lang="en-US" altLang="en-US" sz="2800"/>
              <a:t>Just because it isn't comfortable to try to figure out what these time axes might be doesn't mean they aren't possible.  It certainly doesn't make the theory more probable.</a:t>
            </a:r>
          </a:p>
          <a:p>
            <a:pPr marL="431800" indent="-322263">
              <a:spcAft>
                <a:spcPts val="1425"/>
              </a:spcAft>
            </a:pPr>
            <a:r>
              <a:rPr lang="en-US" altLang="en-US" sz="2800"/>
              <a:t>Of course we can give up on perfect causality and rely on the presumably low interaction rate at large time angles to keep the world polite.</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1">
            <a:extLst>
              <a:ext uri="{FF2B5EF4-FFF2-40B4-BE49-F238E27FC236}">
                <a16:creationId xmlns:a16="http://schemas.microsoft.com/office/drawing/2014/main" id="{70D2F68A-28A0-0348-B073-062850E391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5362" name="Picture 2">
            <a:extLst>
              <a:ext uri="{FF2B5EF4-FFF2-40B4-BE49-F238E27FC236}">
                <a16:creationId xmlns:a16="http://schemas.microsoft.com/office/drawing/2014/main" id="{F9B3FB53-B8A0-7840-A6E4-939E619AA6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5363" name="Text Box 3">
            <a:extLst>
              <a:ext uri="{FF2B5EF4-FFF2-40B4-BE49-F238E27FC236}">
                <a16:creationId xmlns:a16="http://schemas.microsoft.com/office/drawing/2014/main" id="{6B30CE04-B2AA-CE4C-9E78-9A5406DEEED8}"/>
              </a:ext>
            </a:extLst>
          </p:cNvPr>
          <p:cNvSpPr txBox="1">
            <a:spLocks noChangeArrowheads="1"/>
          </p:cNvSpPr>
          <p:nvPr/>
        </p:nvSpPr>
        <p:spPr bwMode="auto">
          <a:xfrm>
            <a:off x="809307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15364" name="Text Box 4">
            <a:extLst>
              <a:ext uri="{FF2B5EF4-FFF2-40B4-BE49-F238E27FC236}">
                <a16:creationId xmlns:a16="http://schemas.microsoft.com/office/drawing/2014/main" id="{0F977672-2972-754B-AB47-D259EE03D590}"/>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15365" name="Text Box 5">
            <a:extLst>
              <a:ext uri="{FF2B5EF4-FFF2-40B4-BE49-F238E27FC236}">
                <a16:creationId xmlns:a16="http://schemas.microsoft.com/office/drawing/2014/main" id="{B51035B2-0D3A-6D4D-ACEF-20DF6A1C0CD3}"/>
              </a:ext>
            </a:extLst>
          </p:cNvPr>
          <p:cNvSpPr txBox="1">
            <a:spLocks noChangeArrowheads="1"/>
          </p:cNvSpPr>
          <p:nvPr/>
        </p:nvSpPr>
        <p:spPr bwMode="auto">
          <a:xfrm>
            <a:off x="714375" y="538163"/>
            <a:ext cx="8299450" cy="1082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1176"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algn="ctr"/>
            <a:r>
              <a:rPr lang="en-US" altLang="en-US" sz="4400"/>
              <a:t>Some notation</a:t>
            </a:r>
          </a:p>
        </p:txBody>
      </p:sp>
      <p:sp>
        <p:nvSpPr>
          <p:cNvPr id="15366" name="Text Box 6">
            <a:extLst>
              <a:ext uri="{FF2B5EF4-FFF2-40B4-BE49-F238E27FC236}">
                <a16:creationId xmlns:a16="http://schemas.microsoft.com/office/drawing/2014/main" id="{941FCC2C-6A97-3B46-A798-609F756B6137}"/>
              </a:ext>
            </a:extLst>
          </p:cNvPr>
          <p:cNvSpPr txBox="1">
            <a:spLocks noChangeArrowheads="1"/>
          </p:cNvSpPr>
          <p:nvPr/>
        </p:nvSpPr>
        <p:spPr bwMode="auto">
          <a:xfrm>
            <a:off x="714375" y="1801813"/>
            <a:ext cx="8299450" cy="408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8128"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marL="431800" indent="-214313" algn="ctr"/>
            <a:r>
              <a:rPr lang="en-US" altLang="en-US" sz="3200"/>
              <a:t>Define a point in spacetime by the coordinates (x,y,z; t1,t2) or if we only look at the x dimension, (x; t1, t2)</a:t>
            </a:r>
          </a:p>
          <a:p>
            <a:pPr marL="431800" indent="-214313" algn="ctr"/>
            <a:endParaRPr lang="en-US" altLang="en-US" sz="3200"/>
          </a:p>
          <a:p>
            <a:pPr marL="431800" indent="-214313" algn="ctr"/>
            <a:r>
              <a:rPr lang="en-US" altLang="en-US" sz="3200"/>
              <a:t>Use the corresponding conventions for momentum (Px, Py, Pz; E1, E2)</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1">
            <a:extLst>
              <a:ext uri="{FF2B5EF4-FFF2-40B4-BE49-F238E27FC236}">
                <a16:creationId xmlns:a16="http://schemas.microsoft.com/office/drawing/2014/main" id="{F963050D-CF9E-4D4B-ABED-1823031E77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6386" name="Picture 2">
            <a:extLst>
              <a:ext uri="{FF2B5EF4-FFF2-40B4-BE49-F238E27FC236}">
                <a16:creationId xmlns:a16="http://schemas.microsoft.com/office/drawing/2014/main" id="{5EB9B1BC-7F4F-A346-BE22-AC42E5B1B21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387" name="Text Box 3">
            <a:extLst>
              <a:ext uri="{FF2B5EF4-FFF2-40B4-BE49-F238E27FC236}">
                <a16:creationId xmlns:a16="http://schemas.microsoft.com/office/drawing/2014/main" id="{75AAB947-7E3A-824A-9E98-CC80A1287E17}"/>
              </a:ext>
            </a:extLst>
          </p:cNvPr>
          <p:cNvSpPr txBox="1">
            <a:spLocks noChangeArrowheads="1"/>
          </p:cNvSpPr>
          <p:nvPr/>
        </p:nvSpPr>
        <p:spPr bwMode="auto">
          <a:xfrm>
            <a:off x="809307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16388" name="Text Box 4">
            <a:extLst>
              <a:ext uri="{FF2B5EF4-FFF2-40B4-BE49-F238E27FC236}">
                <a16:creationId xmlns:a16="http://schemas.microsoft.com/office/drawing/2014/main" id="{F449880F-BE89-F846-9480-5A6A8FA7D610}"/>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16389" name="Text Box 5">
            <a:extLst>
              <a:ext uri="{FF2B5EF4-FFF2-40B4-BE49-F238E27FC236}">
                <a16:creationId xmlns:a16="http://schemas.microsoft.com/office/drawing/2014/main" id="{C86EBA97-1F56-034F-80A2-0B8E1C81E03C}"/>
              </a:ext>
            </a:extLst>
          </p:cNvPr>
          <p:cNvSpPr txBox="1">
            <a:spLocks noChangeArrowheads="1"/>
          </p:cNvSpPr>
          <p:nvPr/>
        </p:nvSpPr>
        <p:spPr bwMode="auto">
          <a:xfrm>
            <a:off x="714375" y="427038"/>
            <a:ext cx="8299450" cy="1304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1176"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algn="ctr"/>
            <a:r>
              <a:rPr lang="en-US" altLang="en-US" sz="4400"/>
              <a:t>Does Einsteinian Formalism Work?</a:t>
            </a:r>
          </a:p>
        </p:txBody>
      </p:sp>
      <p:sp>
        <p:nvSpPr>
          <p:cNvPr id="16390" name="Text Box 6">
            <a:extLst>
              <a:ext uri="{FF2B5EF4-FFF2-40B4-BE49-F238E27FC236}">
                <a16:creationId xmlns:a16="http://schemas.microsoft.com/office/drawing/2014/main" id="{A3BBF071-83A6-3744-9C7D-A517BD767B43}"/>
              </a:ext>
            </a:extLst>
          </p:cNvPr>
          <p:cNvSpPr txBox="1">
            <a:spLocks noChangeArrowheads="1"/>
          </p:cNvSpPr>
          <p:nvPr/>
        </p:nvSpPr>
        <p:spPr bwMode="auto">
          <a:xfrm>
            <a:off x="714375" y="1801813"/>
            <a:ext cx="8299450" cy="408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8128"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marL="431800" indent="-214313" algn="ctr"/>
            <a:endParaRPr lang="en-US" altLang="en-US" sz="3200" dirty="0"/>
          </a:p>
          <a:p>
            <a:pPr marL="431800" indent="-214313" algn="ctr"/>
            <a:r>
              <a:rPr lang="en-US" altLang="en-US" sz="3200" dirty="0"/>
              <a:t>Assume this is invariant.</a:t>
            </a:r>
          </a:p>
          <a:p>
            <a:pPr marL="431800" indent="-214313" algn="ctr"/>
            <a:endParaRPr lang="en-US" altLang="en-US" sz="3200" dirty="0"/>
          </a:p>
          <a:p>
            <a:pPr marL="431800" indent="-214313" algn="ctr"/>
            <a:r>
              <a:rPr lang="en-US" altLang="en-US" sz="3200" dirty="0"/>
              <a:t>Assume that a transformation to a different frame of reference will be linear.</a:t>
            </a:r>
          </a:p>
          <a:p>
            <a:pPr marL="431800" indent="-214313" algn="ctr"/>
            <a:r>
              <a:rPr lang="en-US" altLang="en-US" sz="3200" dirty="0"/>
              <a:t>For simplicity, ignore y and z.</a:t>
            </a:r>
          </a:p>
        </p:txBody>
      </p:sp>
      <p:graphicFrame>
        <p:nvGraphicFramePr>
          <p:cNvPr id="16391" name="Object 7">
            <a:extLst>
              <a:ext uri="{FF2B5EF4-FFF2-40B4-BE49-F238E27FC236}">
                <a16:creationId xmlns:a16="http://schemas.microsoft.com/office/drawing/2014/main" id="{E464F655-3066-4440-90CC-707151CA8018}"/>
              </a:ext>
            </a:extLst>
          </p:cNvPr>
          <p:cNvGraphicFramePr>
            <a:graphicFrameLocks noChangeAspect="1"/>
          </p:cNvGraphicFramePr>
          <p:nvPr>
            <p:extLst>
              <p:ext uri="{D42A27DB-BD31-4B8C-83A1-F6EECF244321}">
                <p14:modId xmlns:p14="http://schemas.microsoft.com/office/powerpoint/2010/main" val="1480247622"/>
              </p:ext>
            </p:extLst>
          </p:nvPr>
        </p:nvGraphicFramePr>
        <p:xfrm>
          <a:off x="2678112" y="2152650"/>
          <a:ext cx="4983163" cy="588962"/>
        </p:xfrm>
        <a:graphic>
          <a:graphicData uri="http://schemas.openxmlformats.org/presentationml/2006/ole">
            <mc:AlternateContent xmlns:mc="http://schemas.openxmlformats.org/markup-compatibility/2006">
              <mc:Choice xmlns:v="urn:schemas-microsoft-com:vml" Requires="v">
                <p:oleObj spid="_x0000_s16394" r:id="rId6" imgW="5054600" imgH="609600" progId="">
                  <p:embed/>
                </p:oleObj>
              </mc:Choice>
              <mc:Fallback>
                <p:oleObj r:id="rId6" imgW="5054600" imgH="6096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78112" y="2152650"/>
                        <a:ext cx="4983163" cy="588962"/>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a:extLst>
              <a:ext uri="{FF2B5EF4-FFF2-40B4-BE49-F238E27FC236}">
                <a16:creationId xmlns:a16="http://schemas.microsoft.com/office/drawing/2014/main" id="{F8EF7675-3610-914B-AE15-388E63709BA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7410" name="Picture 2">
            <a:extLst>
              <a:ext uri="{FF2B5EF4-FFF2-40B4-BE49-F238E27FC236}">
                <a16:creationId xmlns:a16="http://schemas.microsoft.com/office/drawing/2014/main" id="{4852D6C1-45B7-F84B-B801-D9292C6AF89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7411" name="Text Box 3">
            <a:extLst>
              <a:ext uri="{FF2B5EF4-FFF2-40B4-BE49-F238E27FC236}">
                <a16:creationId xmlns:a16="http://schemas.microsoft.com/office/drawing/2014/main" id="{DDF9B60F-802B-8842-B371-5F6408F22E81}"/>
              </a:ext>
            </a:extLst>
          </p:cNvPr>
          <p:cNvSpPr txBox="1">
            <a:spLocks noChangeArrowheads="1"/>
          </p:cNvSpPr>
          <p:nvPr/>
        </p:nvSpPr>
        <p:spPr bwMode="auto">
          <a:xfrm>
            <a:off x="809307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17412" name="Text Box 4">
            <a:extLst>
              <a:ext uri="{FF2B5EF4-FFF2-40B4-BE49-F238E27FC236}">
                <a16:creationId xmlns:a16="http://schemas.microsoft.com/office/drawing/2014/main" id="{93D304A8-AB7B-CE48-B8BC-92973D9AA3FD}"/>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17413" name="Text Box 5">
            <a:extLst>
              <a:ext uri="{FF2B5EF4-FFF2-40B4-BE49-F238E27FC236}">
                <a16:creationId xmlns:a16="http://schemas.microsoft.com/office/drawing/2014/main" id="{3F4CB2CE-FAEF-A846-9904-01AFF801910D}"/>
              </a:ext>
            </a:extLst>
          </p:cNvPr>
          <p:cNvSpPr txBox="1">
            <a:spLocks noChangeArrowheads="1"/>
          </p:cNvSpPr>
          <p:nvPr/>
        </p:nvSpPr>
        <p:spPr bwMode="auto">
          <a:xfrm>
            <a:off x="714375" y="538163"/>
            <a:ext cx="8299450" cy="1082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1176"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algn="ctr"/>
            <a:r>
              <a:rPr lang="en-US" altLang="en-US" sz="4400"/>
              <a:t>Solving for the transform</a:t>
            </a:r>
          </a:p>
        </p:txBody>
      </p:sp>
      <p:sp>
        <p:nvSpPr>
          <p:cNvPr id="17414" name="Text Box 6">
            <a:extLst>
              <a:ext uri="{FF2B5EF4-FFF2-40B4-BE49-F238E27FC236}">
                <a16:creationId xmlns:a16="http://schemas.microsoft.com/office/drawing/2014/main" id="{8C1C3DA8-4894-084B-A716-79249A7FC9F8}"/>
              </a:ext>
            </a:extLst>
          </p:cNvPr>
          <p:cNvSpPr txBox="1">
            <a:spLocks noChangeArrowheads="1"/>
          </p:cNvSpPr>
          <p:nvPr/>
        </p:nvSpPr>
        <p:spPr bwMode="auto">
          <a:xfrm>
            <a:off x="714375" y="1801813"/>
            <a:ext cx="8299450" cy="408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aphicFrame>
        <p:nvGraphicFramePr>
          <p:cNvPr id="17415" name="Object 7">
            <a:extLst>
              <a:ext uri="{FF2B5EF4-FFF2-40B4-BE49-F238E27FC236}">
                <a16:creationId xmlns:a16="http://schemas.microsoft.com/office/drawing/2014/main" id="{BDA379C3-8F1A-1A40-ADAD-9F327D2FB763}"/>
              </a:ext>
            </a:extLst>
          </p:cNvPr>
          <p:cNvGraphicFramePr>
            <a:graphicFrameLocks noChangeAspect="1"/>
          </p:cNvGraphicFramePr>
          <p:nvPr/>
        </p:nvGraphicFramePr>
        <p:xfrm>
          <a:off x="2593975" y="1852613"/>
          <a:ext cx="3838575" cy="1674812"/>
        </p:xfrm>
        <a:graphic>
          <a:graphicData uri="http://schemas.openxmlformats.org/presentationml/2006/ole">
            <mc:AlternateContent xmlns:mc="http://schemas.openxmlformats.org/markup-compatibility/2006">
              <mc:Choice xmlns:v="urn:schemas-microsoft-com:vml" Requires="v">
                <p:oleObj spid="_x0000_s17426" r:id="rId6" imgW="3949700" imgH="1727200" progId="">
                  <p:embed/>
                </p:oleObj>
              </mc:Choice>
              <mc:Fallback>
                <p:oleObj r:id="rId6" imgW="3949700" imgH="17272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93975" y="1852613"/>
                        <a:ext cx="3838575" cy="1674812"/>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16" name="Object 8">
            <a:extLst>
              <a:ext uri="{FF2B5EF4-FFF2-40B4-BE49-F238E27FC236}">
                <a16:creationId xmlns:a16="http://schemas.microsoft.com/office/drawing/2014/main" id="{537FE242-5388-4243-AC34-BA1C82F337E3}"/>
              </a:ext>
            </a:extLst>
          </p:cNvPr>
          <p:cNvGraphicFramePr>
            <a:graphicFrameLocks noChangeAspect="1"/>
          </p:cNvGraphicFramePr>
          <p:nvPr/>
        </p:nvGraphicFramePr>
        <p:xfrm>
          <a:off x="1817688" y="3743325"/>
          <a:ext cx="649287" cy="376238"/>
        </p:xfrm>
        <a:graphic>
          <a:graphicData uri="http://schemas.openxmlformats.org/presentationml/2006/ole">
            <mc:AlternateContent xmlns:mc="http://schemas.openxmlformats.org/markup-compatibility/2006">
              <mc:Choice xmlns:v="urn:schemas-microsoft-com:vml" Requires="v">
                <p:oleObj spid="_x0000_s17427" r:id="rId8" imgW="660400" imgH="304800" progId="">
                  <p:embed/>
                </p:oleObj>
              </mc:Choice>
              <mc:Fallback>
                <p:oleObj r:id="rId8" imgW="660400" imgH="304800" progId="">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17688" y="3743325"/>
                        <a:ext cx="649287" cy="37623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17" name="Object 9">
            <a:extLst>
              <a:ext uri="{FF2B5EF4-FFF2-40B4-BE49-F238E27FC236}">
                <a16:creationId xmlns:a16="http://schemas.microsoft.com/office/drawing/2014/main" id="{18A423DA-DC47-4A46-A4D6-B2833C2501F2}"/>
              </a:ext>
            </a:extLst>
          </p:cNvPr>
          <p:cNvGraphicFramePr>
            <a:graphicFrameLocks noChangeAspect="1"/>
          </p:cNvGraphicFramePr>
          <p:nvPr/>
        </p:nvGraphicFramePr>
        <p:xfrm>
          <a:off x="3155950" y="3743325"/>
          <a:ext cx="696913" cy="376238"/>
        </p:xfrm>
        <a:graphic>
          <a:graphicData uri="http://schemas.openxmlformats.org/presentationml/2006/ole">
            <mc:AlternateContent xmlns:mc="http://schemas.openxmlformats.org/markup-compatibility/2006">
              <mc:Choice xmlns:v="urn:schemas-microsoft-com:vml" Requires="v">
                <p:oleObj spid="_x0000_s17428" r:id="rId10" imgW="711200" imgH="241300" progId="">
                  <p:embed/>
                </p:oleObj>
              </mc:Choice>
              <mc:Fallback>
                <p:oleObj r:id="rId10" imgW="711200" imgH="241300" progId="">
                  <p:embed/>
                  <p:pic>
                    <p:nvPicPr>
                      <p:cNvPr id="0"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155950" y="3743325"/>
                        <a:ext cx="696913" cy="37623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18" name="Object 10">
            <a:extLst>
              <a:ext uri="{FF2B5EF4-FFF2-40B4-BE49-F238E27FC236}">
                <a16:creationId xmlns:a16="http://schemas.microsoft.com/office/drawing/2014/main" id="{C5A63257-6F0D-6D46-A392-CCEBDA185D29}"/>
              </a:ext>
            </a:extLst>
          </p:cNvPr>
          <p:cNvGraphicFramePr>
            <a:graphicFrameLocks noChangeAspect="1"/>
          </p:cNvGraphicFramePr>
          <p:nvPr>
            <p:extLst>
              <p:ext uri="{D42A27DB-BD31-4B8C-83A1-F6EECF244321}">
                <p14:modId xmlns:p14="http://schemas.microsoft.com/office/powerpoint/2010/main" val="1477721067"/>
              </p:ext>
            </p:extLst>
          </p:nvPr>
        </p:nvGraphicFramePr>
        <p:xfrm>
          <a:off x="4795978" y="3643312"/>
          <a:ext cx="2262188" cy="447675"/>
        </p:xfrm>
        <a:graphic>
          <a:graphicData uri="http://schemas.openxmlformats.org/presentationml/2006/ole">
            <mc:AlternateContent xmlns:mc="http://schemas.openxmlformats.org/markup-compatibility/2006">
              <mc:Choice xmlns:v="urn:schemas-microsoft-com:vml" Requires="v">
                <p:oleObj spid="_x0000_s17429" r:id="rId12" imgW="2324100" imgH="444500" progId="">
                  <p:embed/>
                </p:oleObj>
              </mc:Choice>
              <mc:Fallback>
                <p:oleObj r:id="rId12" imgW="2324100" imgH="444500" progId="">
                  <p:embed/>
                  <p:pic>
                    <p:nvPicPr>
                      <p:cNvPr id="0" name="Object 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95978" y="3643312"/>
                        <a:ext cx="2262188" cy="44767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19" name="Object 11">
            <a:extLst>
              <a:ext uri="{FF2B5EF4-FFF2-40B4-BE49-F238E27FC236}">
                <a16:creationId xmlns:a16="http://schemas.microsoft.com/office/drawing/2014/main" id="{19797E21-538F-2241-91F1-12ADBF04C8FF}"/>
              </a:ext>
            </a:extLst>
          </p:cNvPr>
          <p:cNvGraphicFramePr>
            <a:graphicFrameLocks noChangeAspect="1"/>
          </p:cNvGraphicFramePr>
          <p:nvPr/>
        </p:nvGraphicFramePr>
        <p:xfrm>
          <a:off x="1685925" y="4048125"/>
          <a:ext cx="6386513" cy="2432050"/>
        </p:xfrm>
        <a:graphic>
          <a:graphicData uri="http://schemas.openxmlformats.org/presentationml/2006/ole">
            <mc:AlternateContent xmlns:mc="http://schemas.openxmlformats.org/markup-compatibility/2006">
              <mc:Choice xmlns:v="urn:schemas-microsoft-com:vml" Requires="v">
                <p:oleObj spid="_x0000_s17430" r:id="rId14" imgW="6489700" imgH="2362200" progId="">
                  <p:embed/>
                </p:oleObj>
              </mc:Choice>
              <mc:Fallback>
                <p:oleObj r:id="rId14" imgW="6489700" imgH="2362200" progId="">
                  <p:embed/>
                  <p:pic>
                    <p:nvPicPr>
                      <p:cNvPr id="0" name="Object 1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685925" y="4048125"/>
                        <a:ext cx="6386513" cy="2432050"/>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1">
            <a:extLst>
              <a:ext uri="{FF2B5EF4-FFF2-40B4-BE49-F238E27FC236}">
                <a16:creationId xmlns:a16="http://schemas.microsoft.com/office/drawing/2014/main" id="{EABAACAE-89C1-134E-A000-218B5AD54A7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8434" name="Picture 2">
            <a:extLst>
              <a:ext uri="{FF2B5EF4-FFF2-40B4-BE49-F238E27FC236}">
                <a16:creationId xmlns:a16="http://schemas.microsoft.com/office/drawing/2014/main" id="{32351243-312D-C44D-9DDD-0490D713F8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8435" name="Text Box 3">
            <a:extLst>
              <a:ext uri="{FF2B5EF4-FFF2-40B4-BE49-F238E27FC236}">
                <a16:creationId xmlns:a16="http://schemas.microsoft.com/office/drawing/2014/main" id="{FEA85AD4-F413-2849-B8F4-AA8BFC755D17}"/>
              </a:ext>
            </a:extLst>
          </p:cNvPr>
          <p:cNvSpPr txBox="1">
            <a:spLocks noChangeArrowheads="1"/>
          </p:cNvSpPr>
          <p:nvPr/>
        </p:nvSpPr>
        <p:spPr bwMode="auto">
          <a:xfrm>
            <a:off x="809307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18436" name="Text Box 4">
            <a:extLst>
              <a:ext uri="{FF2B5EF4-FFF2-40B4-BE49-F238E27FC236}">
                <a16:creationId xmlns:a16="http://schemas.microsoft.com/office/drawing/2014/main" id="{316CAE8D-8FE6-EB46-8B6A-13C46A4403F5}"/>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18437" name="Text Box 5">
            <a:extLst>
              <a:ext uri="{FF2B5EF4-FFF2-40B4-BE49-F238E27FC236}">
                <a16:creationId xmlns:a16="http://schemas.microsoft.com/office/drawing/2014/main" id="{4E65069E-39DC-3246-981F-A2D0917EAADF}"/>
              </a:ext>
            </a:extLst>
          </p:cNvPr>
          <p:cNvSpPr txBox="1">
            <a:spLocks noChangeArrowheads="1"/>
          </p:cNvSpPr>
          <p:nvPr/>
        </p:nvSpPr>
        <p:spPr bwMode="auto">
          <a:xfrm>
            <a:off x="714375" y="427038"/>
            <a:ext cx="8299450" cy="1304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1176"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algn="ctr"/>
            <a:r>
              <a:rPr lang="en-US" altLang="en-US" sz="4400"/>
              <a:t>Einsteinian Formalism: Boost in 2 time dimensions</a:t>
            </a:r>
          </a:p>
        </p:txBody>
      </p:sp>
      <p:sp>
        <p:nvSpPr>
          <p:cNvPr id="18438" name="Text Box 6">
            <a:extLst>
              <a:ext uri="{FF2B5EF4-FFF2-40B4-BE49-F238E27FC236}">
                <a16:creationId xmlns:a16="http://schemas.microsoft.com/office/drawing/2014/main" id="{DD5FAFBE-22FF-EE48-B1E8-F44EEEF4A403}"/>
              </a:ext>
            </a:extLst>
          </p:cNvPr>
          <p:cNvSpPr txBox="1">
            <a:spLocks noChangeArrowheads="1"/>
          </p:cNvSpPr>
          <p:nvPr/>
        </p:nvSpPr>
        <p:spPr bwMode="auto">
          <a:xfrm>
            <a:off x="714375" y="1801813"/>
            <a:ext cx="8299450" cy="408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aphicFrame>
        <p:nvGraphicFramePr>
          <p:cNvPr id="18439" name="Object 7">
            <a:extLst>
              <a:ext uri="{FF2B5EF4-FFF2-40B4-BE49-F238E27FC236}">
                <a16:creationId xmlns:a16="http://schemas.microsoft.com/office/drawing/2014/main" id="{4FD04455-A5FF-1C48-8AE3-6D317089EC39}"/>
              </a:ext>
            </a:extLst>
          </p:cNvPr>
          <p:cNvGraphicFramePr>
            <a:graphicFrameLocks noChangeAspect="1"/>
          </p:cNvGraphicFramePr>
          <p:nvPr/>
        </p:nvGraphicFramePr>
        <p:xfrm>
          <a:off x="1828800" y="2241550"/>
          <a:ext cx="5943600" cy="2432050"/>
        </p:xfrm>
        <a:graphic>
          <a:graphicData uri="http://schemas.openxmlformats.org/presentationml/2006/ole">
            <mc:AlternateContent xmlns:mc="http://schemas.openxmlformats.org/markup-compatibility/2006">
              <mc:Choice xmlns:v="urn:schemas-microsoft-com:vml" Requires="v">
                <p:oleObj spid="_x0000_s18444" r:id="rId6" imgW="6045200" imgH="2362200" progId="">
                  <p:embed/>
                </p:oleObj>
              </mc:Choice>
              <mc:Fallback>
                <p:oleObj r:id="rId6" imgW="6045200" imgH="23622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8800" y="2241550"/>
                        <a:ext cx="5943600" cy="2432050"/>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40" name="Object 8">
            <a:extLst>
              <a:ext uri="{FF2B5EF4-FFF2-40B4-BE49-F238E27FC236}">
                <a16:creationId xmlns:a16="http://schemas.microsoft.com/office/drawing/2014/main" id="{1710B959-AAD5-9B48-9FB5-8D86F78E5652}"/>
              </a:ext>
            </a:extLst>
          </p:cNvPr>
          <p:cNvGraphicFramePr>
            <a:graphicFrameLocks noChangeAspect="1"/>
          </p:cNvGraphicFramePr>
          <p:nvPr/>
        </p:nvGraphicFramePr>
        <p:xfrm>
          <a:off x="3622675" y="5024438"/>
          <a:ext cx="1990725" cy="447675"/>
        </p:xfrm>
        <a:graphic>
          <a:graphicData uri="http://schemas.openxmlformats.org/presentationml/2006/ole">
            <mc:AlternateContent xmlns:mc="http://schemas.openxmlformats.org/markup-compatibility/2006">
              <mc:Choice xmlns:v="urn:schemas-microsoft-com:vml" Requires="v">
                <p:oleObj spid="_x0000_s18445" r:id="rId8" imgW="2032000" imgH="444500" progId="">
                  <p:embed/>
                </p:oleObj>
              </mc:Choice>
              <mc:Fallback>
                <p:oleObj r:id="rId8" imgW="2032000" imgH="444500" progId="">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22675" y="5024438"/>
                        <a:ext cx="1990725" cy="44767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1">
            <a:extLst>
              <a:ext uri="{FF2B5EF4-FFF2-40B4-BE49-F238E27FC236}">
                <a16:creationId xmlns:a16="http://schemas.microsoft.com/office/drawing/2014/main" id="{284F81F3-2BF9-3541-928C-8A4F2EDFED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9458" name="Picture 2">
            <a:extLst>
              <a:ext uri="{FF2B5EF4-FFF2-40B4-BE49-F238E27FC236}">
                <a16:creationId xmlns:a16="http://schemas.microsoft.com/office/drawing/2014/main" id="{1D2C0C60-B0AB-C341-B71A-EE3FC9DBAF3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9459" name="Text Box 3">
            <a:extLst>
              <a:ext uri="{FF2B5EF4-FFF2-40B4-BE49-F238E27FC236}">
                <a16:creationId xmlns:a16="http://schemas.microsoft.com/office/drawing/2014/main" id="{ECC4D516-9365-3243-916F-BCB32ABCDB70}"/>
              </a:ext>
            </a:extLst>
          </p:cNvPr>
          <p:cNvSpPr txBox="1">
            <a:spLocks noChangeArrowheads="1"/>
          </p:cNvSpPr>
          <p:nvPr/>
        </p:nvSpPr>
        <p:spPr bwMode="auto">
          <a:xfrm>
            <a:off x="809307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19460" name="Text Box 4">
            <a:extLst>
              <a:ext uri="{FF2B5EF4-FFF2-40B4-BE49-F238E27FC236}">
                <a16:creationId xmlns:a16="http://schemas.microsoft.com/office/drawing/2014/main" id="{8FD25D0F-EE67-F340-A0AF-B386874C3CB2}"/>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19461" name="Text Box 5">
            <a:extLst>
              <a:ext uri="{FF2B5EF4-FFF2-40B4-BE49-F238E27FC236}">
                <a16:creationId xmlns:a16="http://schemas.microsoft.com/office/drawing/2014/main" id="{5C2D5690-FE0A-114F-8491-AC0B416EE1DF}"/>
              </a:ext>
            </a:extLst>
          </p:cNvPr>
          <p:cNvSpPr txBox="1">
            <a:spLocks noChangeArrowheads="1"/>
          </p:cNvSpPr>
          <p:nvPr/>
        </p:nvSpPr>
        <p:spPr bwMode="auto">
          <a:xfrm>
            <a:off x="714375" y="427038"/>
            <a:ext cx="8299450" cy="1304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1176"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algn="ctr"/>
            <a:r>
              <a:rPr lang="en-US" altLang="en-US" sz="4400"/>
              <a:t>Einsteinian Formalism:   Does it actually work?</a:t>
            </a:r>
          </a:p>
        </p:txBody>
      </p:sp>
      <p:sp>
        <p:nvSpPr>
          <p:cNvPr id="19462" name="Text Box 6">
            <a:extLst>
              <a:ext uri="{FF2B5EF4-FFF2-40B4-BE49-F238E27FC236}">
                <a16:creationId xmlns:a16="http://schemas.microsoft.com/office/drawing/2014/main" id="{412478F6-94C0-E24B-A0A6-1C2E579E3FD2}"/>
              </a:ext>
            </a:extLst>
          </p:cNvPr>
          <p:cNvSpPr txBox="1">
            <a:spLocks noChangeArrowheads="1"/>
          </p:cNvSpPr>
          <p:nvPr/>
        </p:nvSpPr>
        <p:spPr bwMode="auto">
          <a:xfrm>
            <a:off x="714375" y="1801813"/>
            <a:ext cx="8299450" cy="408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9463" name="Text Box 7">
            <a:extLst>
              <a:ext uri="{FF2B5EF4-FFF2-40B4-BE49-F238E27FC236}">
                <a16:creationId xmlns:a16="http://schemas.microsoft.com/office/drawing/2014/main" id="{C0ACDFCA-7C70-804C-920B-16385A36F9C8}"/>
              </a:ext>
            </a:extLst>
          </p:cNvPr>
          <p:cNvSpPr txBox="1">
            <a:spLocks noChangeArrowheads="1"/>
          </p:cNvSpPr>
          <p:nvPr/>
        </p:nvSpPr>
        <p:spPr bwMode="auto">
          <a:xfrm>
            <a:off x="1463675" y="2697163"/>
            <a:ext cx="7324725" cy="3905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6096" rIns="0" bIns="0"/>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defRPr sz="2400">
                <a:solidFill>
                  <a:srgbClr val="000000"/>
                </a:solidFill>
                <a:latin typeface="Bitstream Vera Serif" pitchFamily="16" charset="0"/>
                <a:ea typeface="msgothic" charset="0"/>
                <a:cs typeface="msgothic" charset="0"/>
              </a:defRPr>
            </a:lvl9pPr>
          </a:lstStyle>
          <a:p>
            <a:r>
              <a:rPr lang="en-US" altLang="en-US"/>
              <a:t>One of the assumptions on an earlier slide isn't</a:t>
            </a:r>
          </a:p>
          <a:p>
            <a:r>
              <a:rPr lang="en-US" altLang="en-US"/>
              <a:t>easy to justify:  “a transformation to a different</a:t>
            </a:r>
          </a:p>
          <a:p>
            <a:r>
              <a:rPr lang="en-US" altLang="en-US"/>
              <a:t>frame will be linear.”</a:t>
            </a:r>
          </a:p>
          <a:p>
            <a:r>
              <a:rPr lang="en-US" altLang="en-US"/>
              <a:t>We need to try to model what an observer can </a:t>
            </a:r>
          </a:p>
          <a:p>
            <a:r>
              <a:rPr lang="en-US" altLang="en-US"/>
              <a:t>actually measure.  The most logical probe is a</a:t>
            </a:r>
          </a:p>
          <a:p>
            <a:r>
              <a:rPr lang="en-US" altLang="en-US"/>
              <a:t>photon.</a:t>
            </a:r>
          </a:p>
          <a:p>
            <a:r>
              <a:rPr lang="en-US" altLang="en-US"/>
              <a:t>What will you see if you emit a photon which</a:t>
            </a:r>
          </a:p>
          <a:p>
            <a:r>
              <a:rPr lang="en-US" altLang="en-US"/>
              <a:t>reflects off an object on a different timeline to</a:t>
            </a:r>
          </a:p>
          <a:p>
            <a:r>
              <a:rPr lang="en-US" altLang="en-US"/>
              <a:t>be reabsorbed by you?</a:t>
            </a:r>
          </a:p>
          <a:p>
            <a:r>
              <a:rPr lang="en-US" altLang="en-US"/>
              <a:t>Obviously, you can measure the time it seems</a:t>
            </a:r>
          </a:p>
          <a:p>
            <a:r>
              <a:rPr lang="en-US" altLang="en-US"/>
              <a:t>to take to travel.</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1">
            <a:extLst>
              <a:ext uri="{FF2B5EF4-FFF2-40B4-BE49-F238E27FC236}">
                <a16:creationId xmlns:a16="http://schemas.microsoft.com/office/drawing/2014/main" id="{CB062EA2-137E-EC40-91A1-C3366086DA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482" name="Picture 2">
            <a:extLst>
              <a:ext uri="{FF2B5EF4-FFF2-40B4-BE49-F238E27FC236}">
                <a16:creationId xmlns:a16="http://schemas.microsoft.com/office/drawing/2014/main" id="{A5A2F208-EC75-FE4D-8F16-ECF682711B4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483" name="Text Box 3">
            <a:extLst>
              <a:ext uri="{FF2B5EF4-FFF2-40B4-BE49-F238E27FC236}">
                <a16:creationId xmlns:a16="http://schemas.microsoft.com/office/drawing/2014/main" id="{3810510F-A8B9-1F4D-8F93-F165641F16C1}"/>
              </a:ext>
            </a:extLst>
          </p:cNvPr>
          <p:cNvSpPr txBox="1">
            <a:spLocks noChangeArrowheads="1"/>
          </p:cNvSpPr>
          <p:nvPr/>
        </p:nvSpPr>
        <p:spPr bwMode="auto">
          <a:xfrm>
            <a:off x="8047038"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20484" name="Text Box 4">
            <a:extLst>
              <a:ext uri="{FF2B5EF4-FFF2-40B4-BE49-F238E27FC236}">
                <a16:creationId xmlns:a16="http://schemas.microsoft.com/office/drawing/2014/main" id="{C17E4832-6E01-274F-9452-381C99BA9F2B}"/>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20485" name="Text Box 5">
            <a:extLst>
              <a:ext uri="{FF2B5EF4-FFF2-40B4-BE49-F238E27FC236}">
                <a16:creationId xmlns:a16="http://schemas.microsoft.com/office/drawing/2014/main" id="{F02F801D-0509-1C44-9173-F820CED584AB}"/>
              </a:ext>
            </a:extLst>
          </p:cNvPr>
          <p:cNvSpPr txBox="1">
            <a:spLocks noChangeArrowheads="1"/>
          </p:cNvSpPr>
          <p:nvPr/>
        </p:nvSpPr>
        <p:spPr bwMode="auto">
          <a:xfrm>
            <a:off x="714375" y="427038"/>
            <a:ext cx="8299450" cy="1304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1176"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algn="ctr"/>
            <a:r>
              <a:rPr lang="en-US" altLang="en-US" sz="4400"/>
              <a:t>The usual picture, only one time dimension.</a:t>
            </a:r>
          </a:p>
        </p:txBody>
      </p:sp>
      <p:sp>
        <p:nvSpPr>
          <p:cNvPr id="20486" name="Text Box 6">
            <a:extLst>
              <a:ext uri="{FF2B5EF4-FFF2-40B4-BE49-F238E27FC236}">
                <a16:creationId xmlns:a16="http://schemas.microsoft.com/office/drawing/2014/main" id="{8A06F9AD-95DA-7845-AEC6-A3B30D1ABC8C}"/>
              </a:ext>
            </a:extLst>
          </p:cNvPr>
          <p:cNvSpPr txBox="1">
            <a:spLocks noChangeArrowheads="1"/>
          </p:cNvSpPr>
          <p:nvPr/>
        </p:nvSpPr>
        <p:spPr bwMode="auto">
          <a:xfrm>
            <a:off x="714375" y="1801813"/>
            <a:ext cx="8299450" cy="408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aphicFrame>
        <p:nvGraphicFramePr>
          <p:cNvPr id="20487" name="Object 7">
            <a:extLst>
              <a:ext uri="{FF2B5EF4-FFF2-40B4-BE49-F238E27FC236}">
                <a16:creationId xmlns:a16="http://schemas.microsoft.com/office/drawing/2014/main" id="{CB47A36E-FA51-4E40-A441-C049A4B481E8}"/>
              </a:ext>
            </a:extLst>
          </p:cNvPr>
          <p:cNvGraphicFramePr>
            <a:graphicFrameLocks noChangeAspect="1"/>
          </p:cNvGraphicFramePr>
          <p:nvPr/>
        </p:nvGraphicFramePr>
        <p:xfrm>
          <a:off x="4532313" y="3086100"/>
          <a:ext cx="71437" cy="176213"/>
        </p:xfrm>
        <a:graphic>
          <a:graphicData uri="http://schemas.openxmlformats.org/presentationml/2006/ole">
            <mc:AlternateContent xmlns:mc="http://schemas.openxmlformats.org/markup-compatibility/2006">
              <mc:Choice xmlns:v="urn:schemas-microsoft-com:vml" Requires="v">
                <p:oleObj spid="_x0000_s20552" r:id="rId6" imgW="76200" imgH="190500" progId="">
                  <p:embed/>
                </p:oleObj>
              </mc:Choice>
              <mc:Fallback>
                <p:oleObj r:id="rId6" imgW="76200" imgH="1905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32313" y="3086100"/>
                        <a:ext cx="71437" cy="17621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488" name="Oval 8">
            <a:extLst>
              <a:ext uri="{FF2B5EF4-FFF2-40B4-BE49-F238E27FC236}">
                <a16:creationId xmlns:a16="http://schemas.microsoft.com/office/drawing/2014/main" id="{75DCE0D5-1472-CE4E-AA07-775B54F7D96F}"/>
              </a:ext>
            </a:extLst>
          </p:cNvPr>
          <p:cNvSpPr>
            <a:spLocks noChangeArrowheads="1"/>
          </p:cNvSpPr>
          <p:nvPr/>
        </p:nvSpPr>
        <p:spPr bwMode="auto">
          <a:xfrm>
            <a:off x="2700338" y="4646613"/>
            <a:ext cx="228600" cy="228600"/>
          </a:xfrm>
          <a:prstGeom prst="ellipse">
            <a:avLst/>
          </a:prstGeom>
          <a:solidFill>
            <a:srgbClr val="000000"/>
          </a:solidFill>
          <a:ln w="9525" cap="flat">
            <a:solidFill>
              <a:srgbClr val="000000"/>
            </a:solidFill>
            <a:prstDash val="sysDot"/>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489" name="Line 9">
            <a:extLst>
              <a:ext uri="{FF2B5EF4-FFF2-40B4-BE49-F238E27FC236}">
                <a16:creationId xmlns:a16="http://schemas.microsoft.com/office/drawing/2014/main" id="{4A65C078-4AC8-AC41-8F03-12548FFBA2AB}"/>
              </a:ext>
            </a:extLst>
          </p:cNvPr>
          <p:cNvSpPr>
            <a:spLocks noChangeShapeType="1"/>
          </p:cNvSpPr>
          <p:nvPr/>
        </p:nvSpPr>
        <p:spPr bwMode="auto">
          <a:xfrm flipV="1">
            <a:off x="2928938" y="2816225"/>
            <a:ext cx="1587" cy="2060575"/>
          </a:xfrm>
          <a:prstGeom prst="line">
            <a:avLst/>
          </a:prstGeom>
          <a:noFill/>
          <a:ln w="9525" cap="flat">
            <a:solidFill>
              <a:srgbClr val="00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490" name="Line 10">
            <a:extLst>
              <a:ext uri="{FF2B5EF4-FFF2-40B4-BE49-F238E27FC236}">
                <a16:creationId xmlns:a16="http://schemas.microsoft.com/office/drawing/2014/main" id="{799C3347-95A0-754E-A301-83885DF8337E}"/>
              </a:ext>
            </a:extLst>
          </p:cNvPr>
          <p:cNvSpPr>
            <a:spLocks noChangeShapeType="1"/>
          </p:cNvSpPr>
          <p:nvPr/>
        </p:nvSpPr>
        <p:spPr bwMode="auto">
          <a:xfrm flipV="1">
            <a:off x="2928938" y="2587625"/>
            <a:ext cx="1587" cy="231775"/>
          </a:xfrm>
          <a:prstGeom prst="line">
            <a:avLst/>
          </a:prstGeom>
          <a:noFill/>
          <a:ln w="9525" cap="flat">
            <a:solidFill>
              <a:srgbClr val="00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20491" name="Group 11">
            <a:extLst>
              <a:ext uri="{FF2B5EF4-FFF2-40B4-BE49-F238E27FC236}">
                <a16:creationId xmlns:a16="http://schemas.microsoft.com/office/drawing/2014/main" id="{4E481431-33C8-744F-9FA9-EF5A4B13D0FE}"/>
              </a:ext>
            </a:extLst>
          </p:cNvPr>
          <p:cNvGrpSpPr>
            <a:grpSpLocks/>
          </p:cNvGrpSpPr>
          <p:nvPr/>
        </p:nvGrpSpPr>
        <p:grpSpPr bwMode="auto">
          <a:xfrm>
            <a:off x="2700338" y="3967163"/>
            <a:ext cx="139700" cy="677862"/>
            <a:chOff x="1701" y="2499"/>
            <a:chExt cx="88" cy="427"/>
          </a:xfrm>
        </p:grpSpPr>
        <p:sp>
          <p:nvSpPr>
            <p:cNvPr id="20492" name="Freeform 12">
              <a:extLst>
                <a:ext uri="{FF2B5EF4-FFF2-40B4-BE49-F238E27FC236}">
                  <a16:creationId xmlns:a16="http://schemas.microsoft.com/office/drawing/2014/main" id="{284B3A2E-A742-4A4F-A812-967F554D5380}"/>
                </a:ext>
              </a:extLst>
            </p:cNvPr>
            <p:cNvSpPr>
              <a:spLocks noChangeArrowheads="1"/>
            </p:cNvSpPr>
            <p:nvPr/>
          </p:nvSpPr>
          <p:spPr bwMode="auto">
            <a:xfrm>
              <a:off x="1704" y="2499"/>
              <a:ext cx="85" cy="89"/>
            </a:xfrm>
            <a:custGeom>
              <a:avLst/>
              <a:gdLst>
                <a:gd name="T0" fmla="*/ 215 w 378"/>
                <a:gd name="T1" fmla="*/ 21 h 396"/>
                <a:gd name="T2" fmla="*/ 232 w 378"/>
                <a:gd name="T3" fmla="*/ 30 h 396"/>
                <a:gd name="T4" fmla="*/ 261 w 378"/>
                <a:gd name="T5" fmla="*/ 30 h 396"/>
                <a:gd name="T6" fmla="*/ 280 w 378"/>
                <a:gd name="T7" fmla="*/ 39 h 396"/>
                <a:gd name="T8" fmla="*/ 306 w 378"/>
                <a:gd name="T9" fmla="*/ 42 h 396"/>
                <a:gd name="T10" fmla="*/ 326 w 378"/>
                <a:gd name="T11" fmla="*/ 51 h 396"/>
                <a:gd name="T12" fmla="*/ 342 w 378"/>
                <a:gd name="T13" fmla="*/ 58 h 396"/>
                <a:gd name="T14" fmla="*/ 365 w 378"/>
                <a:gd name="T15" fmla="*/ 65 h 396"/>
                <a:gd name="T16" fmla="*/ 377 w 378"/>
                <a:gd name="T17" fmla="*/ 85 h 396"/>
                <a:gd name="T18" fmla="*/ 372 w 378"/>
                <a:gd name="T19" fmla="*/ 108 h 396"/>
                <a:gd name="T20" fmla="*/ 361 w 378"/>
                <a:gd name="T21" fmla="*/ 116 h 396"/>
                <a:gd name="T22" fmla="*/ 338 w 378"/>
                <a:gd name="T23" fmla="*/ 120 h 396"/>
                <a:gd name="T24" fmla="*/ 319 w 378"/>
                <a:gd name="T25" fmla="*/ 129 h 396"/>
                <a:gd name="T26" fmla="*/ 296 w 378"/>
                <a:gd name="T27" fmla="*/ 132 h 396"/>
                <a:gd name="T28" fmla="*/ 273 w 378"/>
                <a:gd name="T29" fmla="*/ 132 h 396"/>
                <a:gd name="T30" fmla="*/ 255 w 378"/>
                <a:gd name="T31" fmla="*/ 141 h 396"/>
                <a:gd name="T32" fmla="*/ 225 w 378"/>
                <a:gd name="T33" fmla="*/ 145 h 396"/>
                <a:gd name="T34" fmla="*/ 202 w 378"/>
                <a:gd name="T35" fmla="*/ 152 h 396"/>
                <a:gd name="T36" fmla="*/ 176 w 378"/>
                <a:gd name="T37" fmla="*/ 153 h 396"/>
                <a:gd name="T38" fmla="*/ 146 w 378"/>
                <a:gd name="T39" fmla="*/ 166 h 396"/>
                <a:gd name="T40" fmla="*/ 118 w 378"/>
                <a:gd name="T41" fmla="*/ 171 h 396"/>
                <a:gd name="T42" fmla="*/ 95 w 378"/>
                <a:gd name="T43" fmla="*/ 185 h 396"/>
                <a:gd name="T44" fmla="*/ 72 w 378"/>
                <a:gd name="T45" fmla="*/ 185 h 396"/>
                <a:gd name="T46" fmla="*/ 52 w 378"/>
                <a:gd name="T47" fmla="*/ 192 h 396"/>
                <a:gd name="T48" fmla="*/ 30 w 378"/>
                <a:gd name="T49" fmla="*/ 199 h 396"/>
                <a:gd name="T50" fmla="*/ 17 w 378"/>
                <a:gd name="T51" fmla="*/ 208 h 396"/>
                <a:gd name="T52" fmla="*/ 0 w 378"/>
                <a:gd name="T53" fmla="*/ 212 h 396"/>
                <a:gd name="T54" fmla="*/ 0 w 378"/>
                <a:gd name="T55" fmla="*/ 235 h 396"/>
                <a:gd name="T56" fmla="*/ 17 w 378"/>
                <a:gd name="T57" fmla="*/ 240 h 396"/>
                <a:gd name="T58" fmla="*/ 30 w 378"/>
                <a:gd name="T59" fmla="*/ 243 h 396"/>
                <a:gd name="T60" fmla="*/ 47 w 378"/>
                <a:gd name="T61" fmla="*/ 249 h 396"/>
                <a:gd name="T62" fmla="*/ 65 w 378"/>
                <a:gd name="T63" fmla="*/ 259 h 396"/>
                <a:gd name="T64" fmla="*/ 88 w 378"/>
                <a:gd name="T65" fmla="*/ 266 h 396"/>
                <a:gd name="T66" fmla="*/ 105 w 378"/>
                <a:gd name="T67" fmla="*/ 272 h 396"/>
                <a:gd name="T68" fmla="*/ 130 w 378"/>
                <a:gd name="T69" fmla="*/ 279 h 396"/>
                <a:gd name="T70" fmla="*/ 164 w 378"/>
                <a:gd name="T71" fmla="*/ 280 h 396"/>
                <a:gd name="T72" fmla="*/ 197 w 378"/>
                <a:gd name="T73" fmla="*/ 288 h 396"/>
                <a:gd name="T74" fmla="*/ 220 w 378"/>
                <a:gd name="T75" fmla="*/ 295 h 396"/>
                <a:gd name="T76" fmla="*/ 238 w 378"/>
                <a:gd name="T77" fmla="*/ 300 h 396"/>
                <a:gd name="T78" fmla="*/ 268 w 378"/>
                <a:gd name="T79" fmla="*/ 310 h 396"/>
                <a:gd name="T80" fmla="*/ 291 w 378"/>
                <a:gd name="T81" fmla="*/ 314 h 396"/>
                <a:gd name="T82" fmla="*/ 313 w 378"/>
                <a:gd name="T83" fmla="*/ 323 h 396"/>
                <a:gd name="T84" fmla="*/ 331 w 378"/>
                <a:gd name="T85" fmla="*/ 323 h 396"/>
                <a:gd name="T86" fmla="*/ 354 w 378"/>
                <a:gd name="T87" fmla="*/ 337 h 396"/>
                <a:gd name="T88" fmla="*/ 365 w 378"/>
                <a:gd name="T89" fmla="*/ 339 h 396"/>
                <a:gd name="T90" fmla="*/ 377 w 378"/>
                <a:gd name="T91" fmla="*/ 349 h 396"/>
                <a:gd name="T92" fmla="*/ 377 w 378"/>
                <a:gd name="T93" fmla="*/ 363 h 396"/>
                <a:gd name="T94" fmla="*/ 366 w 378"/>
                <a:gd name="T95" fmla="*/ 374 h 396"/>
                <a:gd name="T96" fmla="*/ 355 w 378"/>
                <a:gd name="T97" fmla="*/ 381 h 396"/>
                <a:gd name="T98" fmla="*/ 332 w 378"/>
                <a:gd name="T99" fmla="*/ 390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78" h="396">
                  <a:moveTo>
                    <a:pt x="188" y="0"/>
                  </a:moveTo>
                  <a:lnTo>
                    <a:pt x="179" y="11"/>
                  </a:lnTo>
                  <a:lnTo>
                    <a:pt x="215" y="21"/>
                  </a:lnTo>
                  <a:lnTo>
                    <a:pt x="231" y="16"/>
                  </a:lnTo>
                  <a:lnTo>
                    <a:pt x="236" y="21"/>
                  </a:lnTo>
                  <a:lnTo>
                    <a:pt x="232" y="30"/>
                  </a:lnTo>
                  <a:lnTo>
                    <a:pt x="238" y="30"/>
                  </a:lnTo>
                  <a:lnTo>
                    <a:pt x="248" y="30"/>
                  </a:lnTo>
                  <a:lnTo>
                    <a:pt x="261" y="30"/>
                  </a:lnTo>
                  <a:lnTo>
                    <a:pt x="268" y="39"/>
                  </a:lnTo>
                  <a:lnTo>
                    <a:pt x="273" y="39"/>
                  </a:lnTo>
                  <a:lnTo>
                    <a:pt x="280" y="39"/>
                  </a:lnTo>
                  <a:lnTo>
                    <a:pt x="284" y="42"/>
                  </a:lnTo>
                  <a:lnTo>
                    <a:pt x="296" y="42"/>
                  </a:lnTo>
                  <a:lnTo>
                    <a:pt x="306" y="42"/>
                  </a:lnTo>
                  <a:lnTo>
                    <a:pt x="313" y="51"/>
                  </a:lnTo>
                  <a:lnTo>
                    <a:pt x="319" y="51"/>
                  </a:lnTo>
                  <a:lnTo>
                    <a:pt x="326" y="51"/>
                  </a:lnTo>
                  <a:lnTo>
                    <a:pt x="331" y="58"/>
                  </a:lnTo>
                  <a:lnTo>
                    <a:pt x="338" y="58"/>
                  </a:lnTo>
                  <a:lnTo>
                    <a:pt x="342" y="58"/>
                  </a:lnTo>
                  <a:lnTo>
                    <a:pt x="354" y="65"/>
                  </a:lnTo>
                  <a:lnTo>
                    <a:pt x="361" y="65"/>
                  </a:lnTo>
                  <a:lnTo>
                    <a:pt x="365" y="65"/>
                  </a:lnTo>
                  <a:lnTo>
                    <a:pt x="372" y="74"/>
                  </a:lnTo>
                  <a:lnTo>
                    <a:pt x="377" y="74"/>
                  </a:lnTo>
                  <a:lnTo>
                    <a:pt x="377" y="85"/>
                  </a:lnTo>
                  <a:lnTo>
                    <a:pt x="377" y="90"/>
                  </a:lnTo>
                  <a:lnTo>
                    <a:pt x="377" y="97"/>
                  </a:lnTo>
                  <a:lnTo>
                    <a:pt x="372" y="108"/>
                  </a:lnTo>
                  <a:lnTo>
                    <a:pt x="365" y="109"/>
                  </a:lnTo>
                  <a:lnTo>
                    <a:pt x="361" y="109"/>
                  </a:lnTo>
                  <a:lnTo>
                    <a:pt x="361" y="116"/>
                  </a:lnTo>
                  <a:lnTo>
                    <a:pt x="354" y="116"/>
                  </a:lnTo>
                  <a:lnTo>
                    <a:pt x="342" y="120"/>
                  </a:lnTo>
                  <a:lnTo>
                    <a:pt x="338" y="120"/>
                  </a:lnTo>
                  <a:lnTo>
                    <a:pt x="331" y="120"/>
                  </a:lnTo>
                  <a:lnTo>
                    <a:pt x="326" y="120"/>
                  </a:lnTo>
                  <a:lnTo>
                    <a:pt x="319" y="129"/>
                  </a:lnTo>
                  <a:lnTo>
                    <a:pt x="313" y="129"/>
                  </a:lnTo>
                  <a:lnTo>
                    <a:pt x="306" y="129"/>
                  </a:lnTo>
                  <a:lnTo>
                    <a:pt x="296" y="132"/>
                  </a:lnTo>
                  <a:lnTo>
                    <a:pt x="291" y="132"/>
                  </a:lnTo>
                  <a:lnTo>
                    <a:pt x="284" y="132"/>
                  </a:lnTo>
                  <a:lnTo>
                    <a:pt x="273" y="132"/>
                  </a:lnTo>
                  <a:lnTo>
                    <a:pt x="268" y="141"/>
                  </a:lnTo>
                  <a:lnTo>
                    <a:pt x="261" y="141"/>
                  </a:lnTo>
                  <a:lnTo>
                    <a:pt x="255" y="141"/>
                  </a:lnTo>
                  <a:lnTo>
                    <a:pt x="248" y="145"/>
                  </a:lnTo>
                  <a:lnTo>
                    <a:pt x="232" y="145"/>
                  </a:lnTo>
                  <a:lnTo>
                    <a:pt x="225" y="145"/>
                  </a:lnTo>
                  <a:lnTo>
                    <a:pt x="220" y="152"/>
                  </a:lnTo>
                  <a:lnTo>
                    <a:pt x="209" y="152"/>
                  </a:lnTo>
                  <a:lnTo>
                    <a:pt x="202" y="152"/>
                  </a:lnTo>
                  <a:lnTo>
                    <a:pt x="197" y="153"/>
                  </a:lnTo>
                  <a:lnTo>
                    <a:pt x="186" y="153"/>
                  </a:lnTo>
                  <a:lnTo>
                    <a:pt x="176" y="153"/>
                  </a:lnTo>
                  <a:lnTo>
                    <a:pt x="164" y="166"/>
                  </a:lnTo>
                  <a:lnTo>
                    <a:pt x="153" y="166"/>
                  </a:lnTo>
                  <a:lnTo>
                    <a:pt x="146" y="166"/>
                  </a:lnTo>
                  <a:lnTo>
                    <a:pt x="130" y="171"/>
                  </a:lnTo>
                  <a:lnTo>
                    <a:pt x="123" y="171"/>
                  </a:lnTo>
                  <a:lnTo>
                    <a:pt x="118" y="171"/>
                  </a:lnTo>
                  <a:lnTo>
                    <a:pt x="118" y="180"/>
                  </a:lnTo>
                  <a:lnTo>
                    <a:pt x="98" y="180"/>
                  </a:lnTo>
                  <a:lnTo>
                    <a:pt x="95" y="185"/>
                  </a:lnTo>
                  <a:lnTo>
                    <a:pt x="88" y="185"/>
                  </a:lnTo>
                  <a:lnTo>
                    <a:pt x="82" y="185"/>
                  </a:lnTo>
                  <a:lnTo>
                    <a:pt x="72" y="185"/>
                  </a:lnTo>
                  <a:lnTo>
                    <a:pt x="65" y="192"/>
                  </a:lnTo>
                  <a:lnTo>
                    <a:pt x="59" y="192"/>
                  </a:lnTo>
                  <a:lnTo>
                    <a:pt x="52" y="192"/>
                  </a:lnTo>
                  <a:lnTo>
                    <a:pt x="47" y="199"/>
                  </a:lnTo>
                  <a:lnTo>
                    <a:pt x="37" y="199"/>
                  </a:lnTo>
                  <a:lnTo>
                    <a:pt x="30" y="199"/>
                  </a:lnTo>
                  <a:lnTo>
                    <a:pt x="24" y="199"/>
                  </a:lnTo>
                  <a:lnTo>
                    <a:pt x="17" y="199"/>
                  </a:lnTo>
                  <a:lnTo>
                    <a:pt x="17" y="208"/>
                  </a:lnTo>
                  <a:lnTo>
                    <a:pt x="7" y="208"/>
                  </a:lnTo>
                  <a:lnTo>
                    <a:pt x="7" y="212"/>
                  </a:lnTo>
                  <a:lnTo>
                    <a:pt x="0" y="212"/>
                  </a:lnTo>
                  <a:lnTo>
                    <a:pt x="0" y="222"/>
                  </a:lnTo>
                  <a:lnTo>
                    <a:pt x="0" y="224"/>
                  </a:lnTo>
                  <a:lnTo>
                    <a:pt x="0" y="235"/>
                  </a:lnTo>
                  <a:lnTo>
                    <a:pt x="7" y="235"/>
                  </a:lnTo>
                  <a:lnTo>
                    <a:pt x="7" y="240"/>
                  </a:lnTo>
                  <a:lnTo>
                    <a:pt x="17" y="240"/>
                  </a:lnTo>
                  <a:lnTo>
                    <a:pt x="17" y="243"/>
                  </a:lnTo>
                  <a:lnTo>
                    <a:pt x="24" y="243"/>
                  </a:lnTo>
                  <a:lnTo>
                    <a:pt x="30" y="243"/>
                  </a:lnTo>
                  <a:lnTo>
                    <a:pt x="30" y="249"/>
                  </a:lnTo>
                  <a:lnTo>
                    <a:pt x="37" y="249"/>
                  </a:lnTo>
                  <a:lnTo>
                    <a:pt x="47" y="249"/>
                  </a:lnTo>
                  <a:lnTo>
                    <a:pt x="52" y="259"/>
                  </a:lnTo>
                  <a:lnTo>
                    <a:pt x="59" y="259"/>
                  </a:lnTo>
                  <a:lnTo>
                    <a:pt x="65" y="259"/>
                  </a:lnTo>
                  <a:lnTo>
                    <a:pt x="72" y="259"/>
                  </a:lnTo>
                  <a:lnTo>
                    <a:pt x="82" y="266"/>
                  </a:lnTo>
                  <a:lnTo>
                    <a:pt x="88" y="266"/>
                  </a:lnTo>
                  <a:lnTo>
                    <a:pt x="95" y="266"/>
                  </a:lnTo>
                  <a:lnTo>
                    <a:pt x="98" y="272"/>
                  </a:lnTo>
                  <a:lnTo>
                    <a:pt x="105" y="272"/>
                  </a:lnTo>
                  <a:lnTo>
                    <a:pt x="118" y="279"/>
                  </a:lnTo>
                  <a:lnTo>
                    <a:pt x="123" y="279"/>
                  </a:lnTo>
                  <a:lnTo>
                    <a:pt x="130" y="279"/>
                  </a:lnTo>
                  <a:lnTo>
                    <a:pt x="146" y="279"/>
                  </a:lnTo>
                  <a:lnTo>
                    <a:pt x="153" y="280"/>
                  </a:lnTo>
                  <a:lnTo>
                    <a:pt x="164" y="280"/>
                  </a:lnTo>
                  <a:lnTo>
                    <a:pt x="169" y="280"/>
                  </a:lnTo>
                  <a:lnTo>
                    <a:pt x="186" y="288"/>
                  </a:lnTo>
                  <a:lnTo>
                    <a:pt x="197" y="288"/>
                  </a:lnTo>
                  <a:lnTo>
                    <a:pt x="202" y="295"/>
                  </a:lnTo>
                  <a:lnTo>
                    <a:pt x="209" y="295"/>
                  </a:lnTo>
                  <a:lnTo>
                    <a:pt x="220" y="295"/>
                  </a:lnTo>
                  <a:lnTo>
                    <a:pt x="225" y="300"/>
                  </a:lnTo>
                  <a:lnTo>
                    <a:pt x="232" y="300"/>
                  </a:lnTo>
                  <a:lnTo>
                    <a:pt x="238" y="300"/>
                  </a:lnTo>
                  <a:lnTo>
                    <a:pt x="255" y="300"/>
                  </a:lnTo>
                  <a:lnTo>
                    <a:pt x="261" y="310"/>
                  </a:lnTo>
                  <a:lnTo>
                    <a:pt x="268" y="310"/>
                  </a:lnTo>
                  <a:lnTo>
                    <a:pt x="273" y="310"/>
                  </a:lnTo>
                  <a:lnTo>
                    <a:pt x="284" y="314"/>
                  </a:lnTo>
                  <a:lnTo>
                    <a:pt x="291" y="314"/>
                  </a:lnTo>
                  <a:lnTo>
                    <a:pt x="296" y="314"/>
                  </a:lnTo>
                  <a:lnTo>
                    <a:pt x="306" y="314"/>
                  </a:lnTo>
                  <a:lnTo>
                    <a:pt x="313" y="323"/>
                  </a:lnTo>
                  <a:lnTo>
                    <a:pt x="319" y="323"/>
                  </a:lnTo>
                  <a:lnTo>
                    <a:pt x="326" y="323"/>
                  </a:lnTo>
                  <a:lnTo>
                    <a:pt x="331" y="323"/>
                  </a:lnTo>
                  <a:lnTo>
                    <a:pt x="338" y="323"/>
                  </a:lnTo>
                  <a:lnTo>
                    <a:pt x="342" y="323"/>
                  </a:lnTo>
                  <a:lnTo>
                    <a:pt x="354" y="337"/>
                  </a:lnTo>
                  <a:lnTo>
                    <a:pt x="361" y="337"/>
                  </a:lnTo>
                  <a:lnTo>
                    <a:pt x="361" y="339"/>
                  </a:lnTo>
                  <a:lnTo>
                    <a:pt x="365" y="339"/>
                  </a:lnTo>
                  <a:lnTo>
                    <a:pt x="372" y="339"/>
                  </a:lnTo>
                  <a:lnTo>
                    <a:pt x="372" y="349"/>
                  </a:lnTo>
                  <a:lnTo>
                    <a:pt x="377" y="349"/>
                  </a:lnTo>
                  <a:lnTo>
                    <a:pt x="377" y="351"/>
                  </a:lnTo>
                  <a:lnTo>
                    <a:pt x="377" y="362"/>
                  </a:lnTo>
                  <a:lnTo>
                    <a:pt x="377" y="363"/>
                  </a:lnTo>
                  <a:lnTo>
                    <a:pt x="377" y="370"/>
                  </a:lnTo>
                  <a:lnTo>
                    <a:pt x="372" y="370"/>
                  </a:lnTo>
                  <a:lnTo>
                    <a:pt x="366" y="374"/>
                  </a:lnTo>
                  <a:lnTo>
                    <a:pt x="362" y="374"/>
                  </a:lnTo>
                  <a:lnTo>
                    <a:pt x="362" y="381"/>
                  </a:lnTo>
                  <a:lnTo>
                    <a:pt x="355" y="381"/>
                  </a:lnTo>
                  <a:lnTo>
                    <a:pt x="343" y="390"/>
                  </a:lnTo>
                  <a:lnTo>
                    <a:pt x="339" y="390"/>
                  </a:lnTo>
                  <a:lnTo>
                    <a:pt x="332" y="390"/>
                  </a:lnTo>
                  <a:lnTo>
                    <a:pt x="327" y="395"/>
                  </a:lnTo>
                  <a:lnTo>
                    <a:pt x="320" y="395"/>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493" name="Freeform 13">
              <a:extLst>
                <a:ext uri="{FF2B5EF4-FFF2-40B4-BE49-F238E27FC236}">
                  <a16:creationId xmlns:a16="http://schemas.microsoft.com/office/drawing/2014/main" id="{461C6D57-A629-8747-96E6-14B2C66978E6}"/>
                </a:ext>
              </a:extLst>
            </p:cNvPr>
            <p:cNvSpPr>
              <a:spLocks noChangeArrowheads="1"/>
            </p:cNvSpPr>
            <p:nvPr/>
          </p:nvSpPr>
          <p:spPr bwMode="auto">
            <a:xfrm>
              <a:off x="1703" y="2588"/>
              <a:ext cx="84" cy="86"/>
            </a:xfrm>
            <a:custGeom>
              <a:avLst/>
              <a:gdLst>
                <a:gd name="T0" fmla="*/ 307 w 377"/>
                <a:gd name="T1" fmla="*/ 0 h 382"/>
                <a:gd name="T2" fmla="*/ 279 w 377"/>
                <a:gd name="T3" fmla="*/ 9 h 382"/>
                <a:gd name="T4" fmla="*/ 260 w 377"/>
                <a:gd name="T5" fmla="*/ 12 h 382"/>
                <a:gd name="T6" fmla="*/ 231 w 377"/>
                <a:gd name="T7" fmla="*/ 21 h 382"/>
                <a:gd name="T8" fmla="*/ 208 w 377"/>
                <a:gd name="T9" fmla="*/ 25 h 382"/>
                <a:gd name="T10" fmla="*/ 187 w 377"/>
                <a:gd name="T11" fmla="*/ 34 h 382"/>
                <a:gd name="T12" fmla="*/ 152 w 377"/>
                <a:gd name="T13" fmla="*/ 37 h 382"/>
                <a:gd name="T14" fmla="*/ 117 w 377"/>
                <a:gd name="T15" fmla="*/ 51 h 382"/>
                <a:gd name="T16" fmla="*/ 94 w 377"/>
                <a:gd name="T17" fmla="*/ 64 h 382"/>
                <a:gd name="T18" fmla="*/ 69 w 377"/>
                <a:gd name="T19" fmla="*/ 64 h 382"/>
                <a:gd name="T20" fmla="*/ 46 w 377"/>
                <a:gd name="T21" fmla="*/ 72 h 382"/>
                <a:gd name="T22" fmla="*/ 27 w 377"/>
                <a:gd name="T23" fmla="*/ 76 h 382"/>
                <a:gd name="T24" fmla="*/ 4 w 377"/>
                <a:gd name="T25" fmla="*/ 85 h 382"/>
                <a:gd name="T26" fmla="*/ 0 w 377"/>
                <a:gd name="T27" fmla="*/ 99 h 382"/>
                <a:gd name="T28" fmla="*/ 4 w 377"/>
                <a:gd name="T29" fmla="*/ 111 h 382"/>
                <a:gd name="T30" fmla="*/ 23 w 377"/>
                <a:gd name="T31" fmla="*/ 127 h 382"/>
                <a:gd name="T32" fmla="*/ 34 w 377"/>
                <a:gd name="T33" fmla="*/ 131 h 382"/>
                <a:gd name="T34" fmla="*/ 58 w 377"/>
                <a:gd name="T35" fmla="*/ 141 h 382"/>
                <a:gd name="T36" fmla="*/ 81 w 377"/>
                <a:gd name="T37" fmla="*/ 143 h 382"/>
                <a:gd name="T38" fmla="*/ 97 w 377"/>
                <a:gd name="T39" fmla="*/ 153 h 382"/>
                <a:gd name="T40" fmla="*/ 122 w 377"/>
                <a:gd name="T41" fmla="*/ 153 h 382"/>
                <a:gd name="T42" fmla="*/ 145 w 377"/>
                <a:gd name="T43" fmla="*/ 155 h 382"/>
                <a:gd name="T44" fmla="*/ 175 w 377"/>
                <a:gd name="T45" fmla="*/ 155 h 382"/>
                <a:gd name="T46" fmla="*/ 201 w 377"/>
                <a:gd name="T47" fmla="*/ 173 h 382"/>
                <a:gd name="T48" fmla="*/ 224 w 377"/>
                <a:gd name="T49" fmla="*/ 178 h 382"/>
                <a:gd name="T50" fmla="*/ 254 w 377"/>
                <a:gd name="T51" fmla="*/ 187 h 382"/>
                <a:gd name="T52" fmla="*/ 279 w 377"/>
                <a:gd name="T53" fmla="*/ 187 h 382"/>
                <a:gd name="T54" fmla="*/ 295 w 377"/>
                <a:gd name="T55" fmla="*/ 198 h 382"/>
                <a:gd name="T56" fmla="*/ 325 w 377"/>
                <a:gd name="T57" fmla="*/ 198 h 382"/>
                <a:gd name="T58" fmla="*/ 342 w 377"/>
                <a:gd name="T59" fmla="*/ 212 h 382"/>
                <a:gd name="T60" fmla="*/ 360 w 377"/>
                <a:gd name="T61" fmla="*/ 220 h 382"/>
                <a:gd name="T62" fmla="*/ 376 w 377"/>
                <a:gd name="T63" fmla="*/ 224 h 382"/>
                <a:gd name="T64" fmla="*/ 376 w 377"/>
                <a:gd name="T65" fmla="*/ 243 h 382"/>
                <a:gd name="T66" fmla="*/ 365 w 377"/>
                <a:gd name="T67" fmla="*/ 256 h 382"/>
                <a:gd name="T68" fmla="*/ 353 w 377"/>
                <a:gd name="T69" fmla="*/ 258 h 382"/>
                <a:gd name="T70" fmla="*/ 330 w 377"/>
                <a:gd name="T71" fmla="*/ 272 h 382"/>
                <a:gd name="T72" fmla="*/ 314 w 377"/>
                <a:gd name="T73" fmla="*/ 277 h 382"/>
                <a:gd name="T74" fmla="*/ 283 w 377"/>
                <a:gd name="T75" fmla="*/ 282 h 382"/>
                <a:gd name="T76" fmla="*/ 267 w 377"/>
                <a:gd name="T77" fmla="*/ 284 h 382"/>
                <a:gd name="T78" fmla="*/ 237 w 377"/>
                <a:gd name="T79" fmla="*/ 295 h 382"/>
                <a:gd name="T80" fmla="*/ 221 w 377"/>
                <a:gd name="T81" fmla="*/ 300 h 382"/>
                <a:gd name="T82" fmla="*/ 189 w 377"/>
                <a:gd name="T83" fmla="*/ 307 h 382"/>
                <a:gd name="T84" fmla="*/ 168 w 377"/>
                <a:gd name="T85" fmla="*/ 314 h 382"/>
                <a:gd name="T86" fmla="*/ 133 w 377"/>
                <a:gd name="T87" fmla="*/ 323 h 382"/>
                <a:gd name="T88" fmla="*/ 117 w 377"/>
                <a:gd name="T89" fmla="*/ 326 h 382"/>
                <a:gd name="T90" fmla="*/ 94 w 377"/>
                <a:gd name="T91" fmla="*/ 326 h 382"/>
                <a:gd name="T92" fmla="*/ 69 w 377"/>
                <a:gd name="T93" fmla="*/ 326 h 382"/>
                <a:gd name="T94" fmla="*/ 51 w 377"/>
                <a:gd name="T95" fmla="*/ 335 h 382"/>
                <a:gd name="T96" fmla="*/ 27 w 377"/>
                <a:gd name="T97" fmla="*/ 339 h 382"/>
                <a:gd name="T98" fmla="*/ 16 w 377"/>
                <a:gd name="T99" fmla="*/ 355 h 382"/>
                <a:gd name="T100" fmla="*/ 0 w 377"/>
                <a:gd name="T101" fmla="*/ 365 h 382"/>
                <a:gd name="T102" fmla="*/ 0 w 377"/>
                <a:gd name="T103" fmla="*/ 381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77" h="382">
                  <a:moveTo>
                    <a:pt x="325" y="0"/>
                  </a:moveTo>
                  <a:lnTo>
                    <a:pt x="314" y="0"/>
                  </a:lnTo>
                  <a:lnTo>
                    <a:pt x="307" y="0"/>
                  </a:lnTo>
                  <a:lnTo>
                    <a:pt x="295" y="9"/>
                  </a:lnTo>
                  <a:lnTo>
                    <a:pt x="290" y="9"/>
                  </a:lnTo>
                  <a:lnTo>
                    <a:pt x="279" y="9"/>
                  </a:lnTo>
                  <a:lnTo>
                    <a:pt x="272" y="12"/>
                  </a:lnTo>
                  <a:lnTo>
                    <a:pt x="267" y="12"/>
                  </a:lnTo>
                  <a:lnTo>
                    <a:pt x="260" y="12"/>
                  </a:lnTo>
                  <a:lnTo>
                    <a:pt x="254" y="21"/>
                  </a:lnTo>
                  <a:lnTo>
                    <a:pt x="237" y="21"/>
                  </a:lnTo>
                  <a:lnTo>
                    <a:pt x="231" y="21"/>
                  </a:lnTo>
                  <a:lnTo>
                    <a:pt x="224" y="25"/>
                  </a:lnTo>
                  <a:lnTo>
                    <a:pt x="221" y="25"/>
                  </a:lnTo>
                  <a:lnTo>
                    <a:pt x="208" y="25"/>
                  </a:lnTo>
                  <a:lnTo>
                    <a:pt x="201" y="25"/>
                  </a:lnTo>
                  <a:lnTo>
                    <a:pt x="189" y="34"/>
                  </a:lnTo>
                  <a:lnTo>
                    <a:pt x="187" y="34"/>
                  </a:lnTo>
                  <a:lnTo>
                    <a:pt x="168" y="37"/>
                  </a:lnTo>
                  <a:lnTo>
                    <a:pt x="163" y="37"/>
                  </a:lnTo>
                  <a:lnTo>
                    <a:pt x="152" y="37"/>
                  </a:lnTo>
                  <a:lnTo>
                    <a:pt x="133" y="37"/>
                  </a:lnTo>
                  <a:lnTo>
                    <a:pt x="127" y="51"/>
                  </a:lnTo>
                  <a:lnTo>
                    <a:pt x="117" y="51"/>
                  </a:lnTo>
                  <a:lnTo>
                    <a:pt x="104" y="53"/>
                  </a:lnTo>
                  <a:lnTo>
                    <a:pt x="97" y="53"/>
                  </a:lnTo>
                  <a:lnTo>
                    <a:pt x="94" y="64"/>
                  </a:lnTo>
                  <a:lnTo>
                    <a:pt x="87" y="64"/>
                  </a:lnTo>
                  <a:lnTo>
                    <a:pt x="81" y="64"/>
                  </a:lnTo>
                  <a:lnTo>
                    <a:pt x="69" y="64"/>
                  </a:lnTo>
                  <a:lnTo>
                    <a:pt x="58" y="64"/>
                  </a:lnTo>
                  <a:lnTo>
                    <a:pt x="51" y="64"/>
                  </a:lnTo>
                  <a:lnTo>
                    <a:pt x="46" y="72"/>
                  </a:lnTo>
                  <a:lnTo>
                    <a:pt x="34" y="72"/>
                  </a:lnTo>
                  <a:lnTo>
                    <a:pt x="27" y="72"/>
                  </a:lnTo>
                  <a:lnTo>
                    <a:pt x="27" y="76"/>
                  </a:lnTo>
                  <a:lnTo>
                    <a:pt x="23" y="76"/>
                  </a:lnTo>
                  <a:lnTo>
                    <a:pt x="16" y="85"/>
                  </a:lnTo>
                  <a:lnTo>
                    <a:pt x="4" y="85"/>
                  </a:lnTo>
                  <a:lnTo>
                    <a:pt x="4" y="92"/>
                  </a:lnTo>
                  <a:lnTo>
                    <a:pt x="0" y="92"/>
                  </a:lnTo>
                  <a:lnTo>
                    <a:pt x="0" y="99"/>
                  </a:lnTo>
                  <a:lnTo>
                    <a:pt x="0" y="108"/>
                  </a:lnTo>
                  <a:lnTo>
                    <a:pt x="0" y="111"/>
                  </a:lnTo>
                  <a:lnTo>
                    <a:pt x="4" y="111"/>
                  </a:lnTo>
                  <a:lnTo>
                    <a:pt x="4" y="116"/>
                  </a:lnTo>
                  <a:lnTo>
                    <a:pt x="16" y="116"/>
                  </a:lnTo>
                  <a:lnTo>
                    <a:pt x="23" y="127"/>
                  </a:lnTo>
                  <a:lnTo>
                    <a:pt x="27" y="127"/>
                  </a:lnTo>
                  <a:lnTo>
                    <a:pt x="27" y="131"/>
                  </a:lnTo>
                  <a:lnTo>
                    <a:pt x="34" y="131"/>
                  </a:lnTo>
                  <a:lnTo>
                    <a:pt x="46" y="131"/>
                  </a:lnTo>
                  <a:lnTo>
                    <a:pt x="51" y="141"/>
                  </a:lnTo>
                  <a:lnTo>
                    <a:pt x="58" y="141"/>
                  </a:lnTo>
                  <a:lnTo>
                    <a:pt x="62" y="141"/>
                  </a:lnTo>
                  <a:lnTo>
                    <a:pt x="69" y="143"/>
                  </a:lnTo>
                  <a:lnTo>
                    <a:pt x="81" y="143"/>
                  </a:lnTo>
                  <a:lnTo>
                    <a:pt x="87" y="143"/>
                  </a:lnTo>
                  <a:lnTo>
                    <a:pt x="94" y="153"/>
                  </a:lnTo>
                  <a:lnTo>
                    <a:pt x="97" y="153"/>
                  </a:lnTo>
                  <a:lnTo>
                    <a:pt x="104" y="153"/>
                  </a:lnTo>
                  <a:lnTo>
                    <a:pt x="117" y="153"/>
                  </a:lnTo>
                  <a:lnTo>
                    <a:pt x="122" y="153"/>
                  </a:lnTo>
                  <a:lnTo>
                    <a:pt x="127" y="153"/>
                  </a:lnTo>
                  <a:lnTo>
                    <a:pt x="133" y="153"/>
                  </a:lnTo>
                  <a:lnTo>
                    <a:pt x="145" y="155"/>
                  </a:lnTo>
                  <a:lnTo>
                    <a:pt x="152" y="155"/>
                  </a:lnTo>
                  <a:lnTo>
                    <a:pt x="168" y="155"/>
                  </a:lnTo>
                  <a:lnTo>
                    <a:pt x="175" y="155"/>
                  </a:lnTo>
                  <a:lnTo>
                    <a:pt x="187" y="166"/>
                  </a:lnTo>
                  <a:lnTo>
                    <a:pt x="196" y="166"/>
                  </a:lnTo>
                  <a:lnTo>
                    <a:pt x="201" y="173"/>
                  </a:lnTo>
                  <a:lnTo>
                    <a:pt x="221" y="173"/>
                  </a:lnTo>
                  <a:lnTo>
                    <a:pt x="224" y="173"/>
                  </a:lnTo>
                  <a:lnTo>
                    <a:pt x="224" y="178"/>
                  </a:lnTo>
                  <a:lnTo>
                    <a:pt x="237" y="178"/>
                  </a:lnTo>
                  <a:lnTo>
                    <a:pt x="249" y="178"/>
                  </a:lnTo>
                  <a:lnTo>
                    <a:pt x="254" y="187"/>
                  </a:lnTo>
                  <a:lnTo>
                    <a:pt x="260" y="187"/>
                  </a:lnTo>
                  <a:lnTo>
                    <a:pt x="272" y="187"/>
                  </a:lnTo>
                  <a:lnTo>
                    <a:pt x="279" y="187"/>
                  </a:lnTo>
                  <a:lnTo>
                    <a:pt x="283" y="198"/>
                  </a:lnTo>
                  <a:lnTo>
                    <a:pt x="290" y="198"/>
                  </a:lnTo>
                  <a:lnTo>
                    <a:pt x="295" y="198"/>
                  </a:lnTo>
                  <a:lnTo>
                    <a:pt x="307" y="198"/>
                  </a:lnTo>
                  <a:lnTo>
                    <a:pt x="314" y="198"/>
                  </a:lnTo>
                  <a:lnTo>
                    <a:pt x="325" y="198"/>
                  </a:lnTo>
                  <a:lnTo>
                    <a:pt x="330" y="205"/>
                  </a:lnTo>
                  <a:lnTo>
                    <a:pt x="337" y="205"/>
                  </a:lnTo>
                  <a:lnTo>
                    <a:pt x="342" y="212"/>
                  </a:lnTo>
                  <a:lnTo>
                    <a:pt x="353" y="212"/>
                  </a:lnTo>
                  <a:lnTo>
                    <a:pt x="360" y="212"/>
                  </a:lnTo>
                  <a:lnTo>
                    <a:pt x="360" y="220"/>
                  </a:lnTo>
                  <a:lnTo>
                    <a:pt x="365" y="220"/>
                  </a:lnTo>
                  <a:lnTo>
                    <a:pt x="372" y="224"/>
                  </a:lnTo>
                  <a:lnTo>
                    <a:pt x="376" y="224"/>
                  </a:lnTo>
                  <a:lnTo>
                    <a:pt x="376" y="233"/>
                  </a:lnTo>
                  <a:lnTo>
                    <a:pt x="376" y="236"/>
                  </a:lnTo>
                  <a:lnTo>
                    <a:pt x="376" y="243"/>
                  </a:lnTo>
                  <a:lnTo>
                    <a:pt x="376" y="245"/>
                  </a:lnTo>
                  <a:lnTo>
                    <a:pt x="372" y="245"/>
                  </a:lnTo>
                  <a:lnTo>
                    <a:pt x="365" y="256"/>
                  </a:lnTo>
                  <a:lnTo>
                    <a:pt x="360" y="256"/>
                  </a:lnTo>
                  <a:lnTo>
                    <a:pt x="360" y="258"/>
                  </a:lnTo>
                  <a:lnTo>
                    <a:pt x="353" y="258"/>
                  </a:lnTo>
                  <a:lnTo>
                    <a:pt x="342" y="272"/>
                  </a:lnTo>
                  <a:lnTo>
                    <a:pt x="337" y="272"/>
                  </a:lnTo>
                  <a:lnTo>
                    <a:pt x="330" y="272"/>
                  </a:lnTo>
                  <a:lnTo>
                    <a:pt x="330" y="277"/>
                  </a:lnTo>
                  <a:lnTo>
                    <a:pt x="325" y="277"/>
                  </a:lnTo>
                  <a:lnTo>
                    <a:pt x="314" y="277"/>
                  </a:lnTo>
                  <a:lnTo>
                    <a:pt x="307" y="282"/>
                  </a:lnTo>
                  <a:lnTo>
                    <a:pt x="290" y="282"/>
                  </a:lnTo>
                  <a:lnTo>
                    <a:pt x="283" y="282"/>
                  </a:lnTo>
                  <a:lnTo>
                    <a:pt x="279" y="284"/>
                  </a:lnTo>
                  <a:lnTo>
                    <a:pt x="272" y="284"/>
                  </a:lnTo>
                  <a:lnTo>
                    <a:pt x="267" y="284"/>
                  </a:lnTo>
                  <a:lnTo>
                    <a:pt x="254" y="284"/>
                  </a:lnTo>
                  <a:lnTo>
                    <a:pt x="249" y="295"/>
                  </a:lnTo>
                  <a:lnTo>
                    <a:pt x="237" y="295"/>
                  </a:lnTo>
                  <a:lnTo>
                    <a:pt x="224" y="295"/>
                  </a:lnTo>
                  <a:lnTo>
                    <a:pt x="224" y="300"/>
                  </a:lnTo>
                  <a:lnTo>
                    <a:pt x="221" y="300"/>
                  </a:lnTo>
                  <a:lnTo>
                    <a:pt x="208" y="300"/>
                  </a:lnTo>
                  <a:lnTo>
                    <a:pt x="196" y="307"/>
                  </a:lnTo>
                  <a:lnTo>
                    <a:pt x="189" y="307"/>
                  </a:lnTo>
                  <a:lnTo>
                    <a:pt x="187" y="307"/>
                  </a:lnTo>
                  <a:lnTo>
                    <a:pt x="175" y="307"/>
                  </a:lnTo>
                  <a:lnTo>
                    <a:pt x="168" y="314"/>
                  </a:lnTo>
                  <a:lnTo>
                    <a:pt x="152" y="314"/>
                  </a:lnTo>
                  <a:lnTo>
                    <a:pt x="145" y="314"/>
                  </a:lnTo>
                  <a:lnTo>
                    <a:pt x="133" y="323"/>
                  </a:lnTo>
                  <a:lnTo>
                    <a:pt x="127" y="323"/>
                  </a:lnTo>
                  <a:lnTo>
                    <a:pt x="122" y="323"/>
                  </a:lnTo>
                  <a:lnTo>
                    <a:pt x="117" y="326"/>
                  </a:lnTo>
                  <a:lnTo>
                    <a:pt x="104" y="326"/>
                  </a:lnTo>
                  <a:lnTo>
                    <a:pt x="97" y="326"/>
                  </a:lnTo>
                  <a:lnTo>
                    <a:pt x="94" y="326"/>
                  </a:lnTo>
                  <a:lnTo>
                    <a:pt x="87" y="326"/>
                  </a:lnTo>
                  <a:lnTo>
                    <a:pt x="81" y="326"/>
                  </a:lnTo>
                  <a:lnTo>
                    <a:pt x="69" y="326"/>
                  </a:lnTo>
                  <a:lnTo>
                    <a:pt x="62" y="335"/>
                  </a:lnTo>
                  <a:lnTo>
                    <a:pt x="58" y="335"/>
                  </a:lnTo>
                  <a:lnTo>
                    <a:pt x="51" y="335"/>
                  </a:lnTo>
                  <a:lnTo>
                    <a:pt x="46" y="339"/>
                  </a:lnTo>
                  <a:lnTo>
                    <a:pt x="34" y="339"/>
                  </a:lnTo>
                  <a:lnTo>
                    <a:pt x="27" y="339"/>
                  </a:lnTo>
                  <a:lnTo>
                    <a:pt x="27" y="347"/>
                  </a:lnTo>
                  <a:lnTo>
                    <a:pt x="23" y="347"/>
                  </a:lnTo>
                  <a:lnTo>
                    <a:pt x="16" y="355"/>
                  </a:lnTo>
                  <a:lnTo>
                    <a:pt x="4" y="355"/>
                  </a:lnTo>
                  <a:lnTo>
                    <a:pt x="4" y="365"/>
                  </a:lnTo>
                  <a:lnTo>
                    <a:pt x="0" y="365"/>
                  </a:lnTo>
                  <a:lnTo>
                    <a:pt x="0" y="370"/>
                  </a:lnTo>
                  <a:lnTo>
                    <a:pt x="0" y="374"/>
                  </a:lnTo>
                  <a:lnTo>
                    <a:pt x="0" y="381"/>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494" name="Freeform 14">
              <a:extLst>
                <a:ext uri="{FF2B5EF4-FFF2-40B4-BE49-F238E27FC236}">
                  <a16:creationId xmlns:a16="http://schemas.microsoft.com/office/drawing/2014/main" id="{601D7614-AE6B-7A45-AF9C-465A6B6DFE6C}"/>
                </a:ext>
              </a:extLst>
            </p:cNvPr>
            <p:cNvSpPr>
              <a:spLocks noChangeArrowheads="1"/>
            </p:cNvSpPr>
            <p:nvPr/>
          </p:nvSpPr>
          <p:spPr bwMode="auto">
            <a:xfrm>
              <a:off x="1703" y="2673"/>
              <a:ext cx="86" cy="84"/>
            </a:xfrm>
            <a:custGeom>
              <a:avLst/>
              <a:gdLst>
                <a:gd name="T0" fmla="*/ 11 w 384"/>
                <a:gd name="T1" fmla="*/ 5 h 377"/>
                <a:gd name="T2" fmla="*/ 34 w 384"/>
                <a:gd name="T3" fmla="*/ 12 h 377"/>
                <a:gd name="T4" fmla="*/ 53 w 384"/>
                <a:gd name="T5" fmla="*/ 21 h 377"/>
                <a:gd name="T6" fmla="*/ 65 w 384"/>
                <a:gd name="T7" fmla="*/ 25 h 377"/>
                <a:gd name="T8" fmla="*/ 88 w 384"/>
                <a:gd name="T9" fmla="*/ 26 h 377"/>
                <a:gd name="T10" fmla="*/ 111 w 384"/>
                <a:gd name="T11" fmla="*/ 34 h 377"/>
                <a:gd name="T12" fmla="*/ 134 w 384"/>
                <a:gd name="T13" fmla="*/ 44 h 377"/>
                <a:gd name="T14" fmla="*/ 170 w 384"/>
                <a:gd name="T15" fmla="*/ 46 h 377"/>
                <a:gd name="T16" fmla="*/ 192 w 384"/>
                <a:gd name="T17" fmla="*/ 60 h 377"/>
                <a:gd name="T18" fmla="*/ 215 w 384"/>
                <a:gd name="T19" fmla="*/ 64 h 377"/>
                <a:gd name="T20" fmla="*/ 238 w 384"/>
                <a:gd name="T21" fmla="*/ 72 h 377"/>
                <a:gd name="T22" fmla="*/ 261 w 384"/>
                <a:gd name="T23" fmla="*/ 72 h 377"/>
                <a:gd name="T24" fmla="*/ 286 w 384"/>
                <a:gd name="T25" fmla="*/ 83 h 377"/>
                <a:gd name="T26" fmla="*/ 314 w 384"/>
                <a:gd name="T27" fmla="*/ 83 h 377"/>
                <a:gd name="T28" fmla="*/ 337 w 384"/>
                <a:gd name="T29" fmla="*/ 85 h 377"/>
                <a:gd name="T30" fmla="*/ 349 w 384"/>
                <a:gd name="T31" fmla="*/ 95 h 377"/>
                <a:gd name="T32" fmla="*/ 367 w 384"/>
                <a:gd name="T33" fmla="*/ 97 h 377"/>
                <a:gd name="T34" fmla="*/ 379 w 384"/>
                <a:gd name="T35" fmla="*/ 115 h 377"/>
                <a:gd name="T36" fmla="*/ 383 w 384"/>
                <a:gd name="T37" fmla="*/ 123 h 377"/>
                <a:gd name="T38" fmla="*/ 379 w 384"/>
                <a:gd name="T39" fmla="*/ 143 h 377"/>
                <a:gd name="T40" fmla="*/ 367 w 384"/>
                <a:gd name="T41" fmla="*/ 146 h 377"/>
                <a:gd name="T42" fmla="*/ 349 w 384"/>
                <a:gd name="T43" fmla="*/ 159 h 377"/>
                <a:gd name="T44" fmla="*/ 337 w 384"/>
                <a:gd name="T45" fmla="*/ 166 h 377"/>
                <a:gd name="T46" fmla="*/ 314 w 384"/>
                <a:gd name="T47" fmla="*/ 166 h 377"/>
                <a:gd name="T48" fmla="*/ 290 w 384"/>
                <a:gd name="T49" fmla="*/ 168 h 377"/>
                <a:gd name="T50" fmla="*/ 267 w 384"/>
                <a:gd name="T51" fmla="*/ 178 h 377"/>
                <a:gd name="T52" fmla="*/ 238 w 384"/>
                <a:gd name="T53" fmla="*/ 182 h 377"/>
                <a:gd name="T54" fmla="*/ 208 w 384"/>
                <a:gd name="T55" fmla="*/ 191 h 377"/>
                <a:gd name="T56" fmla="*/ 192 w 384"/>
                <a:gd name="T57" fmla="*/ 198 h 377"/>
                <a:gd name="T58" fmla="*/ 159 w 384"/>
                <a:gd name="T59" fmla="*/ 205 h 377"/>
                <a:gd name="T60" fmla="*/ 134 w 384"/>
                <a:gd name="T61" fmla="*/ 205 h 377"/>
                <a:gd name="T62" fmla="*/ 111 w 384"/>
                <a:gd name="T63" fmla="*/ 213 h 377"/>
                <a:gd name="T64" fmla="*/ 94 w 384"/>
                <a:gd name="T65" fmla="*/ 219 h 377"/>
                <a:gd name="T66" fmla="*/ 69 w 384"/>
                <a:gd name="T67" fmla="*/ 229 h 377"/>
                <a:gd name="T68" fmla="*/ 53 w 384"/>
                <a:gd name="T69" fmla="*/ 236 h 377"/>
                <a:gd name="T70" fmla="*/ 27 w 384"/>
                <a:gd name="T71" fmla="*/ 245 h 377"/>
                <a:gd name="T72" fmla="*/ 16 w 384"/>
                <a:gd name="T73" fmla="*/ 249 h 377"/>
                <a:gd name="T74" fmla="*/ 0 w 384"/>
                <a:gd name="T75" fmla="*/ 258 h 377"/>
                <a:gd name="T76" fmla="*/ 4 w 384"/>
                <a:gd name="T77" fmla="*/ 270 h 377"/>
                <a:gd name="T78" fmla="*/ 16 w 384"/>
                <a:gd name="T79" fmla="*/ 284 h 377"/>
                <a:gd name="T80" fmla="*/ 27 w 384"/>
                <a:gd name="T81" fmla="*/ 293 h 377"/>
                <a:gd name="T82" fmla="*/ 51 w 384"/>
                <a:gd name="T83" fmla="*/ 293 h 377"/>
                <a:gd name="T84" fmla="*/ 69 w 384"/>
                <a:gd name="T85" fmla="*/ 300 h 377"/>
                <a:gd name="T86" fmla="*/ 94 w 384"/>
                <a:gd name="T87" fmla="*/ 309 h 377"/>
                <a:gd name="T88" fmla="*/ 122 w 384"/>
                <a:gd name="T89" fmla="*/ 316 h 377"/>
                <a:gd name="T90" fmla="*/ 152 w 384"/>
                <a:gd name="T91" fmla="*/ 325 h 377"/>
                <a:gd name="T92" fmla="*/ 185 w 384"/>
                <a:gd name="T93" fmla="*/ 328 h 377"/>
                <a:gd name="T94" fmla="*/ 208 w 384"/>
                <a:gd name="T95" fmla="*/ 339 h 377"/>
                <a:gd name="T96" fmla="*/ 231 w 384"/>
                <a:gd name="T97" fmla="*/ 339 h 377"/>
                <a:gd name="T98" fmla="*/ 260 w 384"/>
                <a:gd name="T99" fmla="*/ 347 h 377"/>
                <a:gd name="T100" fmla="*/ 283 w 384"/>
                <a:gd name="T101" fmla="*/ 351 h 377"/>
                <a:gd name="T102" fmla="*/ 307 w 384"/>
                <a:gd name="T103" fmla="*/ 360 h 377"/>
                <a:gd name="T104" fmla="*/ 330 w 384"/>
                <a:gd name="T105" fmla="*/ 363 h 377"/>
                <a:gd name="T106" fmla="*/ 353 w 384"/>
                <a:gd name="T107" fmla="*/ 372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84" h="377">
                  <a:moveTo>
                    <a:pt x="7" y="0"/>
                  </a:moveTo>
                  <a:lnTo>
                    <a:pt x="11" y="0"/>
                  </a:lnTo>
                  <a:lnTo>
                    <a:pt x="11" y="5"/>
                  </a:lnTo>
                  <a:lnTo>
                    <a:pt x="23" y="5"/>
                  </a:lnTo>
                  <a:lnTo>
                    <a:pt x="30" y="12"/>
                  </a:lnTo>
                  <a:lnTo>
                    <a:pt x="34" y="12"/>
                  </a:lnTo>
                  <a:lnTo>
                    <a:pt x="34" y="21"/>
                  </a:lnTo>
                  <a:lnTo>
                    <a:pt x="41" y="21"/>
                  </a:lnTo>
                  <a:lnTo>
                    <a:pt x="53" y="21"/>
                  </a:lnTo>
                  <a:lnTo>
                    <a:pt x="53" y="25"/>
                  </a:lnTo>
                  <a:lnTo>
                    <a:pt x="58" y="25"/>
                  </a:lnTo>
                  <a:lnTo>
                    <a:pt x="65" y="25"/>
                  </a:lnTo>
                  <a:lnTo>
                    <a:pt x="69" y="25"/>
                  </a:lnTo>
                  <a:lnTo>
                    <a:pt x="76" y="26"/>
                  </a:lnTo>
                  <a:lnTo>
                    <a:pt x="88" y="26"/>
                  </a:lnTo>
                  <a:lnTo>
                    <a:pt x="101" y="26"/>
                  </a:lnTo>
                  <a:lnTo>
                    <a:pt x="104" y="34"/>
                  </a:lnTo>
                  <a:lnTo>
                    <a:pt x="111" y="34"/>
                  </a:lnTo>
                  <a:lnTo>
                    <a:pt x="124" y="44"/>
                  </a:lnTo>
                  <a:lnTo>
                    <a:pt x="129" y="44"/>
                  </a:lnTo>
                  <a:lnTo>
                    <a:pt x="134" y="44"/>
                  </a:lnTo>
                  <a:lnTo>
                    <a:pt x="140" y="44"/>
                  </a:lnTo>
                  <a:lnTo>
                    <a:pt x="152" y="46"/>
                  </a:lnTo>
                  <a:lnTo>
                    <a:pt x="170" y="46"/>
                  </a:lnTo>
                  <a:lnTo>
                    <a:pt x="175" y="46"/>
                  </a:lnTo>
                  <a:lnTo>
                    <a:pt x="182" y="60"/>
                  </a:lnTo>
                  <a:lnTo>
                    <a:pt x="192" y="60"/>
                  </a:lnTo>
                  <a:lnTo>
                    <a:pt x="196" y="60"/>
                  </a:lnTo>
                  <a:lnTo>
                    <a:pt x="203" y="64"/>
                  </a:lnTo>
                  <a:lnTo>
                    <a:pt x="215" y="64"/>
                  </a:lnTo>
                  <a:lnTo>
                    <a:pt x="228" y="64"/>
                  </a:lnTo>
                  <a:lnTo>
                    <a:pt x="231" y="72"/>
                  </a:lnTo>
                  <a:lnTo>
                    <a:pt x="238" y="72"/>
                  </a:lnTo>
                  <a:lnTo>
                    <a:pt x="244" y="72"/>
                  </a:lnTo>
                  <a:lnTo>
                    <a:pt x="256" y="72"/>
                  </a:lnTo>
                  <a:lnTo>
                    <a:pt x="261" y="72"/>
                  </a:lnTo>
                  <a:lnTo>
                    <a:pt x="274" y="72"/>
                  </a:lnTo>
                  <a:lnTo>
                    <a:pt x="279" y="72"/>
                  </a:lnTo>
                  <a:lnTo>
                    <a:pt x="286" y="83"/>
                  </a:lnTo>
                  <a:lnTo>
                    <a:pt x="290" y="83"/>
                  </a:lnTo>
                  <a:lnTo>
                    <a:pt x="302" y="83"/>
                  </a:lnTo>
                  <a:lnTo>
                    <a:pt x="314" y="83"/>
                  </a:lnTo>
                  <a:lnTo>
                    <a:pt x="321" y="85"/>
                  </a:lnTo>
                  <a:lnTo>
                    <a:pt x="332" y="85"/>
                  </a:lnTo>
                  <a:lnTo>
                    <a:pt x="337" y="85"/>
                  </a:lnTo>
                  <a:lnTo>
                    <a:pt x="337" y="95"/>
                  </a:lnTo>
                  <a:lnTo>
                    <a:pt x="344" y="95"/>
                  </a:lnTo>
                  <a:lnTo>
                    <a:pt x="349" y="95"/>
                  </a:lnTo>
                  <a:lnTo>
                    <a:pt x="349" y="97"/>
                  </a:lnTo>
                  <a:lnTo>
                    <a:pt x="360" y="97"/>
                  </a:lnTo>
                  <a:lnTo>
                    <a:pt x="367" y="97"/>
                  </a:lnTo>
                  <a:lnTo>
                    <a:pt x="367" y="108"/>
                  </a:lnTo>
                  <a:lnTo>
                    <a:pt x="372" y="108"/>
                  </a:lnTo>
                  <a:lnTo>
                    <a:pt x="379" y="115"/>
                  </a:lnTo>
                  <a:lnTo>
                    <a:pt x="383" y="115"/>
                  </a:lnTo>
                  <a:lnTo>
                    <a:pt x="383" y="116"/>
                  </a:lnTo>
                  <a:lnTo>
                    <a:pt x="383" y="123"/>
                  </a:lnTo>
                  <a:lnTo>
                    <a:pt x="383" y="129"/>
                  </a:lnTo>
                  <a:lnTo>
                    <a:pt x="383" y="143"/>
                  </a:lnTo>
                  <a:lnTo>
                    <a:pt x="379" y="143"/>
                  </a:lnTo>
                  <a:lnTo>
                    <a:pt x="379" y="146"/>
                  </a:lnTo>
                  <a:lnTo>
                    <a:pt x="372" y="146"/>
                  </a:lnTo>
                  <a:lnTo>
                    <a:pt x="367" y="146"/>
                  </a:lnTo>
                  <a:lnTo>
                    <a:pt x="367" y="155"/>
                  </a:lnTo>
                  <a:lnTo>
                    <a:pt x="360" y="155"/>
                  </a:lnTo>
                  <a:lnTo>
                    <a:pt x="349" y="159"/>
                  </a:lnTo>
                  <a:lnTo>
                    <a:pt x="344" y="159"/>
                  </a:lnTo>
                  <a:lnTo>
                    <a:pt x="337" y="159"/>
                  </a:lnTo>
                  <a:lnTo>
                    <a:pt x="337" y="166"/>
                  </a:lnTo>
                  <a:lnTo>
                    <a:pt x="332" y="166"/>
                  </a:lnTo>
                  <a:lnTo>
                    <a:pt x="321" y="166"/>
                  </a:lnTo>
                  <a:lnTo>
                    <a:pt x="314" y="166"/>
                  </a:lnTo>
                  <a:lnTo>
                    <a:pt x="302" y="168"/>
                  </a:lnTo>
                  <a:lnTo>
                    <a:pt x="297" y="168"/>
                  </a:lnTo>
                  <a:lnTo>
                    <a:pt x="290" y="168"/>
                  </a:lnTo>
                  <a:lnTo>
                    <a:pt x="286" y="178"/>
                  </a:lnTo>
                  <a:lnTo>
                    <a:pt x="279" y="178"/>
                  </a:lnTo>
                  <a:lnTo>
                    <a:pt x="267" y="178"/>
                  </a:lnTo>
                  <a:lnTo>
                    <a:pt x="261" y="182"/>
                  </a:lnTo>
                  <a:lnTo>
                    <a:pt x="256" y="182"/>
                  </a:lnTo>
                  <a:lnTo>
                    <a:pt x="238" y="182"/>
                  </a:lnTo>
                  <a:lnTo>
                    <a:pt x="231" y="191"/>
                  </a:lnTo>
                  <a:lnTo>
                    <a:pt x="215" y="191"/>
                  </a:lnTo>
                  <a:lnTo>
                    <a:pt x="208" y="191"/>
                  </a:lnTo>
                  <a:lnTo>
                    <a:pt x="203" y="198"/>
                  </a:lnTo>
                  <a:lnTo>
                    <a:pt x="196" y="198"/>
                  </a:lnTo>
                  <a:lnTo>
                    <a:pt x="192" y="198"/>
                  </a:lnTo>
                  <a:lnTo>
                    <a:pt x="182" y="205"/>
                  </a:lnTo>
                  <a:lnTo>
                    <a:pt x="175" y="205"/>
                  </a:lnTo>
                  <a:lnTo>
                    <a:pt x="159" y="205"/>
                  </a:lnTo>
                  <a:lnTo>
                    <a:pt x="152" y="205"/>
                  </a:lnTo>
                  <a:lnTo>
                    <a:pt x="140" y="205"/>
                  </a:lnTo>
                  <a:lnTo>
                    <a:pt x="134" y="205"/>
                  </a:lnTo>
                  <a:lnTo>
                    <a:pt x="129" y="205"/>
                  </a:lnTo>
                  <a:lnTo>
                    <a:pt x="124" y="213"/>
                  </a:lnTo>
                  <a:lnTo>
                    <a:pt x="111" y="213"/>
                  </a:lnTo>
                  <a:lnTo>
                    <a:pt x="104" y="213"/>
                  </a:lnTo>
                  <a:lnTo>
                    <a:pt x="101" y="219"/>
                  </a:lnTo>
                  <a:lnTo>
                    <a:pt x="94" y="219"/>
                  </a:lnTo>
                  <a:lnTo>
                    <a:pt x="88" y="219"/>
                  </a:lnTo>
                  <a:lnTo>
                    <a:pt x="76" y="229"/>
                  </a:lnTo>
                  <a:lnTo>
                    <a:pt x="69" y="229"/>
                  </a:lnTo>
                  <a:lnTo>
                    <a:pt x="65" y="229"/>
                  </a:lnTo>
                  <a:lnTo>
                    <a:pt x="58" y="229"/>
                  </a:lnTo>
                  <a:lnTo>
                    <a:pt x="53" y="236"/>
                  </a:lnTo>
                  <a:lnTo>
                    <a:pt x="41" y="236"/>
                  </a:lnTo>
                  <a:lnTo>
                    <a:pt x="34" y="236"/>
                  </a:lnTo>
                  <a:lnTo>
                    <a:pt x="27" y="245"/>
                  </a:lnTo>
                  <a:lnTo>
                    <a:pt x="23" y="245"/>
                  </a:lnTo>
                  <a:lnTo>
                    <a:pt x="23" y="249"/>
                  </a:lnTo>
                  <a:lnTo>
                    <a:pt x="16" y="249"/>
                  </a:lnTo>
                  <a:lnTo>
                    <a:pt x="4" y="250"/>
                  </a:lnTo>
                  <a:lnTo>
                    <a:pt x="0" y="250"/>
                  </a:lnTo>
                  <a:lnTo>
                    <a:pt x="0" y="258"/>
                  </a:lnTo>
                  <a:lnTo>
                    <a:pt x="0" y="268"/>
                  </a:lnTo>
                  <a:lnTo>
                    <a:pt x="0" y="270"/>
                  </a:lnTo>
                  <a:lnTo>
                    <a:pt x="4" y="270"/>
                  </a:lnTo>
                  <a:lnTo>
                    <a:pt x="4" y="280"/>
                  </a:lnTo>
                  <a:lnTo>
                    <a:pt x="16" y="280"/>
                  </a:lnTo>
                  <a:lnTo>
                    <a:pt x="16" y="284"/>
                  </a:lnTo>
                  <a:lnTo>
                    <a:pt x="23" y="284"/>
                  </a:lnTo>
                  <a:lnTo>
                    <a:pt x="27" y="284"/>
                  </a:lnTo>
                  <a:lnTo>
                    <a:pt x="27" y="293"/>
                  </a:lnTo>
                  <a:lnTo>
                    <a:pt x="34" y="293"/>
                  </a:lnTo>
                  <a:lnTo>
                    <a:pt x="46" y="293"/>
                  </a:lnTo>
                  <a:lnTo>
                    <a:pt x="51" y="293"/>
                  </a:lnTo>
                  <a:lnTo>
                    <a:pt x="58" y="293"/>
                  </a:lnTo>
                  <a:lnTo>
                    <a:pt x="62" y="293"/>
                  </a:lnTo>
                  <a:lnTo>
                    <a:pt x="69" y="300"/>
                  </a:lnTo>
                  <a:lnTo>
                    <a:pt x="81" y="300"/>
                  </a:lnTo>
                  <a:lnTo>
                    <a:pt x="87" y="300"/>
                  </a:lnTo>
                  <a:lnTo>
                    <a:pt x="94" y="309"/>
                  </a:lnTo>
                  <a:lnTo>
                    <a:pt x="97" y="309"/>
                  </a:lnTo>
                  <a:lnTo>
                    <a:pt x="104" y="309"/>
                  </a:lnTo>
                  <a:lnTo>
                    <a:pt x="122" y="316"/>
                  </a:lnTo>
                  <a:lnTo>
                    <a:pt x="127" y="316"/>
                  </a:lnTo>
                  <a:lnTo>
                    <a:pt x="133" y="325"/>
                  </a:lnTo>
                  <a:lnTo>
                    <a:pt x="152" y="325"/>
                  </a:lnTo>
                  <a:lnTo>
                    <a:pt x="163" y="325"/>
                  </a:lnTo>
                  <a:lnTo>
                    <a:pt x="168" y="328"/>
                  </a:lnTo>
                  <a:lnTo>
                    <a:pt x="185" y="328"/>
                  </a:lnTo>
                  <a:lnTo>
                    <a:pt x="189" y="328"/>
                  </a:lnTo>
                  <a:lnTo>
                    <a:pt x="201" y="339"/>
                  </a:lnTo>
                  <a:lnTo>
                    <a:pt x="208" y="339"/>
                  </a:lnTo>
                  <a:lnTo>
                    <a:pt x="221" y="339"/>
                  </a:lnTo>
                  <a:lnTo>
                    <a:pt x="224" y="339"/>
                  </a:lnTo>
                  <a:lnTo>
                    <a:pt x="231" y="339"/>
                  </a:lnTo>
                  <a:lnTo>
                    <a:pt x="237" y="339"/>
                  </a:lnTo>
                  <a:lnTo>
                    <a:pt x="254" y="347"/>
                  </a:lnTo>
                  <a:lnTo>
                    <a:pt x="260" y="347"/>
                  </a:lnTo>
                  <a:lnTo>
                    <a:pt x="267" y="347"/>
                  </a:lnTo>
                  <a:lnTo>
                    <a:pt x="272" y="347"/>
                  </a:lnTo>
                  <a:lnTo>
                    <a:pt x="283" y="351"/>
                  </a:lnTo>
                  <a:lnTo>
                    <a:pt x="290" y="351"/>
                  </a:lnTo>
                  <a:lnTo>
                    <a:pt x="295" y="351"/>
                  </a:lnTo>
                  <a:lnTo>
                    <a:pt x="307" y="360"/>
                  </a:lnTo>
                  <a:lnTo>
                    <a:pt x="314" y="360"/>
                  </a:lnTo>
                  <a:lnTo>
                    <a:pt x="325" y="360"/>
                  </a:lnTo>
                  <a:lnTo>
                    <a:pt x="330" y="363"/>
                  </a:lnTo>
                  <a:lnTo>
                    <a:pt x="337" y="363"/>
                  </a:lnTo>
                  <a:lnTo>
                    <a:pt x="342" y="372"/>
                  </a:lnTo>
                  <a:lnTo>
                    <a:pt x="353" y="372"/>
                  </a:lnTo>
                  <a:lnTo>
                    <a:pt x="360" y="372"/>
                  </a:lnTo>
                  <a:lnTo>
                    <a:pt x="360" y="37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495" name="Freeform 15">
              <a:extLst>
                <a:ext uri="{FF2B5EF4-FFF2-40B4-BE49-F238E27FC236}">
                  <a16:creationId xmlns:a16="http://schemas.microsoft.com/office/drawing/2014/main" id="{D5D08B7B-6EDB-8A46-BBF0-EADD2E4EC211}"/>
                </a:ext>
              </a:extLst>
            </p:cNvPr>
            <p:cNvSpPr>
              <a:spLocks noChangeArrowheads="1"/>
            </p:cNvSpPr>
            <p:nvPr/>
          </p:nvSpPr>
          <p:spPr bwMode="auto">
            <a:xfrm>
              <a:off x="1701" y="2759"/>
              <a:ext cx="87" cy="79"/>
            </a:xfrm>
            <a:custGeom>
              <a:avLst/>
              <a:gdLst>
                <a:gd name="T0" fmla="*/ 374 w 386"/>
                <a:gd name="T1" fmla="*/ 5 h 354"/>
                <a:gd name="T2" fmla="*/ 385 w 386"/>
                <a:gd name="T3" fmla="*/ 12 h 354"/>
                <a:gd name="T4" fmla="*/ 385 w 386"/>
                <a:gd name="T5" fmla="*/ 25 h 354"/>
                <a:gd name="T6" fmla="*/ 369 w 386"/>
                <a:gd name="T7" fmla="*/ 28 h 354"/>
                <a:gd name="T8" fmla="*/ 362 w 386"/>
                <a:gd name="T9" fmla="*/ 44 h 354"/>
                <a:gd name="T10" fmla="*/ 339 w 386"/>
                <a:gd name="T11" fmla="*/ 51 h 354"/>
                <a:gd name="T12" fmla="*/ 323 w 386"/>
                <a:gd name="T13" fmla="*/ 51 h 354"/>
                <a:gd name="T14" fmla="*/ 299 w 386"/>
                <a:gd name="T15" fmla="*/ 56 h 354"/>
                <a:gd name="T16" fmla="*/ 276 w 386"/>
                <a:gd name="T17" fmla="*/ 60 h 354"/>
                <a:gd name="T18" fmla="*/ 246 w 386"/>
                <a:gd name="T19" fmla="*/ 71 h 354"/>
                <a:gd name="T20" fmla="*/ 223 w 386"/>
                <a:gd name="T21" fmla="*/ 72 h 354"/>
                <a:gd name="T22" fmla="*/ 198 w 386"/>
                <a:gd name="T23" fmla="*/ 83 h 354"/>
                <a:gd name="T24" fmla="*/ 172 w 386"/>
                <a:gd name="T25" fmla="*/ 85 h 354"/>
                <a:gd name="T26" fmla="*/ 136 w 386"/>
                <a:gd name="T27" fmla="*/ 92 h 354"/>
                <a:gd name="T28" fmla="*/ 113 w 386"/>
                <a:gd name="T29" fmla="*/ 99 h 354"/>
                <a:gd name="T30" fmla="*/ 103 w 386"/>
                <a:gd name="T31" fmla="*/ 104 h 354"/>
                <a:gd name="T32" fmla="*/ 67 w 386"/>
                <a:gd name="T33" fmla="*/ 104 h 354"/>
                <a:gd name="T34" fmla="*/ 36 w 386"/>
                <a:gd name="T35" fmla="*/ 116 h 354"/>
                <a:gd name="T36" fmla="*/ 25 w 386"/>
                <a:gd name="T37" fmla="*/ 127 h 354"/>
                <a:gd name="T38" fmla="*/ 8 w 386"/>
                <a:gd name="T39" fmla="*/ 131 h 354"/>
                <a:gd name="T40" fmla="*/ 8 w 386"/>
                <a:gd name="T41" fmla="*/ 150 h 354"/>
                <a:gd name="T42" fmla="*/ 25 w 386"/>
                <a:gd name="T43" fmla="*/ 162 h 354"/>
                <a:gd name="T44" fmla="*/ 36 w 386"/>
                <a:gd name="T45" fmla="*/ 166 h 354"/>
                <a:gd name="T46" fmla="*/ 60 w 386"/>
                <a:gd name="T47" fmla="*/ 175 h 354"/>
                <a:gd name="T48" fmla="*/ 78 w 386"/>
                <a:gd name="T49" fmla="*/ 178 h 354"/>
                <a:gd name="T50" fmla="*/ 103 w 386"/>
                <a:gd name="T51" fmla="*/ 185 h 354"/>
                <a:gd name="T52" fmla="*/ 129 w 386"/>
                <a:gd name="T53" fmla="*/ 194 h 354"/>
                <a:gd name="T54" fmla="*/ 161 w 386"/>
                <a:gd name="T55" fmla="*/ 194 h 354"/>
                <a:gd name="T56" fmla="*/ 196 w 386"/>
                <a:gd name="T57" fmla="*/ 201 h 354"/>
                <a:gd name="T58" fmla="*/ 217 w 386"/>
                <a:gd name="T59" fmla="*/ 206 h 354"/>
                <a:gd name="T60" fmla="*/ 240 w 386"/>
                <a:gd name="T61" fmla="*/ 213 h 354"/>
                <a:gd name="T62" fmla="*/ 269 w 386"/>
                <a:gd name="T63" fmla="*/ 224 h 354"/>
                <a:gd name="T64" fmla="*/ 292 w 386"/>
                <a:gd name="T65" fmla="*/ 226 h 354"/>
                <a:gd name="T66" fmla="*/ 316 w 386"/>
                <a:gd name="T67" fmla="*/ 240 h 354"/>
                <a:gd name="T68" fmla="*/ 334 w 386"/>
                <a:gd name="T69" fmla="*/ 240 h 354"/>
                <a:gd name="T70" fmla="*/ 351 w 386"/>
                <a:gd name="T71" fmla="*/ 245 h 354"/>
                <a:gd name="T72" fmla="*/ 374 w 386"/>
                <a:gd name="T73" fmla="*/ 256 h 354"/>
                <a:gd name="T74" fmla="*/ 385 w 386"/>
                <a:gd name="T75" fmla="*/ 263 h 354"/>
                <a:gd name="T76" fmla="*/ 385 w 386"/>
                <a:gd name="T77" fmla="*/ 282 h 354"/>
                <a:gd name="T78" fmla="*/ 374 w 386"/>
                <a:gd name="T79" fmla="*/ 284 h 354"/>
                <a:gd name="T80" fmla="*/ 362 w 386"/>
                <a:gd name="T81" fmla="*/ 291 h 354"/>
                <a:gd name="T82" fmla="*/ 339 w 386"/>
                <a:gd name="T83" fmla="*/ 303 h 354"/>
                <a:gd name="T84" fmla="*/ 323 w 386"/>
                <a:gd name="T85" fmla="*/ 303 h 354"/>
                <a:gd name="T86" fmla="*/ 292 w 386"/>
                <a:gd name="T87" fmla="*/ 307 h 354"/>
                <a:gd name="T88" fmla="*/ 276 w 386"/>
                <a:gd name="T89" fmla="*/ 319 h 354"/>
                <a:gd name="T90" fmla="*/ 246 w 386"/>
                <a:gd name="T91" fmla="*/ 326 h 354"/>
                <a:gd name="T92" fmla="*/ 223 w 386"/>
                <a:gd name="T93" fmla="*/ 328 h 354"/>
                <a:gd name="T94" fmla="*/ 198 w 386"/>
                <a:gd name="T95" fmla="*/ 333 h 354"/>
                <a:gd name="T96" fmla="*/ 177 w 386"/>
                <a:gd name="T97" fmla="*/ 339 h 354"/>
                <a:gd name="T98" fmla="*/ 142 w 386"/>
                <a:gd name="T99" fmla="*/ 347 h 354"/>
                <a:gd name="T100" fmla="*/ 126 w 386"/>
                <a:gd name="T101" fmla="*/ 353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6" h="354">
                  <a:moveTo>
                    <a:pt x="369" y="0"/>
                  </a:moveTo>
                  <a:lnTo>
                    <a:pt x="374" y="0"/>
                  </a:lnTo>
                  <a:lnTo>
                    <a:pt x="374" y="5"/>
                  </a:lnTo>
                  <a:lnTo>
                    <a:pt x="381" y="5"/>
                  </a:lnTo>
                  <a:lnTo>
                    <a:pt x="385" y="5"/>
                  </a:lnTo>
                  <a:lnTo>
                    <a:pt x="385" y="12"/>
                  </a:lnTo>
                  <a:lnTo>
                    <a:pt x="385" y="14"/>
                  </a:lnTo>
                  <a:lnTo>
                    <a:pt x="385" y="21"/>
                  </a:lnTo>
                  <a:lnTo>
                    <a:pt x="385" y="25"/>
                  </a:lnTo>
                  <a:lnTo>
                    <a:pt x="381" y="25"/>
                  </a:lnTo>
                  <a:lnTo>
                    <a:pt x="374" y="28"/>
                  </a:lnTo>
                  <a:lnTo>
                    <a:pt x="369" y="28"/>
                  </a:lnTo>
                  <a:lnTo>
                    <a:pt x="369" y="37"/>
                  </a:lnTo>
                  <a:lnTo>
                    <a:pt x="362" y="37"/>
                  </a:lnTo>
                  <a:lnTo>
                    <a:pt x="362" y="44"/>
                  </a:lnTo>
                  <a:lnTo>
                    <a:pt x="351" y="44"/>
                  </a:lnTo>
                  <a:lnTo>
                    <a:pt x="346" y="44"/>
                  </a:lnTo>
                  <a:lnTo>
                    <a:pt x="339" y="51"/>
                  </a:lnTo>
                  <a:lnTo>
                    <a:pt x="334" y="51"/>
                  </a:lnTo>
                  <a:lnTo>
                    <a:pt x="327" y="51"/>
                  </a:lnTo>
                  <a:lnTo>
                    <a:pt x="323" y="51"/>
                  </a:lnTo>
                  <a:lnTo>
                    <a:pt x="316" y="56"/>
                  </a:lnTo>
                  <a:lnTo>
                    <a:pt x="304" y="56"/>
                  </a:lnTo>
                  <a:lnTo>
                    <a:pt x="299" y="56"/>
                  </a:lnTo>
                  <a:lnTo>
                    <a:pt x="288" y="60"/>
                  </a:lnTo>
                  <a:lnTo>
                    <a:pt x="281" y="60"/>
                  </a:lnTo>
                  <a:lnTo>
                    <a:pt x="276" y="60"/>
                  </a:lnTo>
                  <a:lnTo>
                    <a:pt x="269" y="60"/>
                  </a:lnTo>
                  <a:lnTo>
                    <a:pt x="256" y="71"/>
                  </a:lnTo>
                  <a:lnTo>
                    <a:pt x="246" y="71"/>
                  </a:lnTo>
                  <a:lnTo>
                    <a:pt x="240" y="71"/>
                  </a:lnTo>
                  <a:lnTo>
                    <a:pt x="233" y="72"/>
                  </a:lnTo>
                  <a:lnTo>
                    <a:pt x="223" y="72"/>
                  </a:lnTo>
                  <a:lnTo>
                    <a:pt x="217" y="72"/>
                  </a:lnTo>
                  <a:lnTo>
                    <a:pt x="210" y="83"/>
                  </a:lnTo>
                  <a:lnTo>
                    <a:pt x="198" y="83"/>
                  </a:lnTo>
                  <a:lnTo>
                    <a:pt x="196" y="83"/>
                  </a:lnTo>
                  <a:lnTo>
                    <a:pt x="177" y="85"/>
                  </a:lnTo>
                  <a:lnTo>
                    <a:pt x="172" y="85"/>
                  </a:lnTo>
                  <a:lnTo>
                    <a:pt x="161" y="85"/>
                  </a:lnTo>
                  <a:lnTo>
                    <a:pt x="142" y="92"/>
                  </a:lnTo>
                  <a:lnTo>
                    <a:pt x="136" y="92"/>
                  </a:lnTo>
                  <a:lnTo>
                    <a:pt x="129" y="92"/>
                  </a:lnTo>
                  <a:lnTo>
                    <a:pt x="126" y="99"/>
                  </a:lnTo>
                  <a:lnTo>
                    <a:pt x="113" y="99"/>
                  </a:lnTo>
                  <a:lnTo>
                    <a:pt x="106" y="99"/>
                  </a:lnTo>
                  <a:lnTo>
                    <a:pt x="106" y="104"/>
                  </a:lnTo>
                  <a:lnTo>
                    <a:pt x="103" y="104"/>
                  </a:lnTo>
                  <a:lnTo>
                    <a:pt x="90" y="104"/>
                  </a:lnTo>
                  <a:lnTo>
                    <a:pt x="78" y="104"/>
                  </a:lnTo>
                  <a:lnTo>
                    <a:pt x="67" y="104"/>
                  </a:lnTo>
                  <a:lnTo>
                    <a:pt x="55" y="115"/>
                  </a:lnTo>
                  <a:lnTo>
                    <a:pt x="43" y="115"/>
                  </a:lnTo>
                  <a:lnTo>
                    <a:pt x="36" y="116"/>
                  </a:lnTo>
                  <a:lnTo>
                    <a:pt x="32" y="116"/>
                  </a:lnTo>
                  <a:lnTo>
                    <a:pt x="25" y="116"/>
                  </a:lnTo>
                  <a:lnTo>
                    <a:pt x="25" y="127"/>
                  </a:lnTo>
                  <a:lnTo>
                    <a:pt x="13" y="127"/>
                  </a:lnTo>
                  <a:lnTo>
                    <a:pt x="13" y="131"/>
                  </a:lnTo>
                  <a:lnTo>
                    <a:pt x="8" y="131"/>
                  </a:lnTo>
                  <a:lnTo>
                    <a:pt x="8" y="136"/>
                  </a:lnTo>
                  <a:lnTo>
                    <a:pt x="0" y="150"/>
                  </a:lnTo>
                  <a:lnTo>
                    <a:pt x="8" y="150"/>
                  </a:lnTo>
                  <a:lnTo>
                    <a:pt x="8" y="155"/>
                  </a:lnTo>
                  <a:lnTo>
                    <a:pt x="13" y="155"/>
                  </a:lnTo>
                  <a:lnTo>
                    <a:pt x="25" y="162"/>
                  </a:lnTo>
                  <a:lnTo>
                    <a:pt x="32" y="162"/>
                  </a:lnTo>
                  <a:lnTo>
                    <a:pt x="32" y="166"/>
                  </a:lnTo>
                  <a:lnTo>
                    <a:pt x="36" y="166"/>
                  </a:lnTo>
                  <a:lnTo>
                    <a:pt x="43" y="166"/>
                  </a:lnTo>
                  <a:lnTo>
                    <a:pt x="55" y="175"/>
                  </a:lnTo>
                  <a:lnTo>
                    <a:pt x="60" y="175"/>
                  </a:lnTo>
                  <a:lnTo>
                    <a:pt x="67" y="175"/>
                  </a:lnTo>
                  <a:lnTo>
                    <a:pt x="71" y="175"/>
                  </a:lnTo>
                  <a:lnTo>
                    <a:pt x="78" y="178"/>
                  </a:lnTo>
                  <a:lnTo>
                    <a:pt x="90" y="178"/>
                  </a:lnTo>
                  <a:lnTo>
                    <a:pt x="96" y="178"/>
                  </a:lnTo>
                  <a:lnTo>
                    <a:pt x="103" y="185"/>
                  </a:lnTo>
                  <a:lnTo>
                    <a:pt x="106" y="185"/>
                  </a:lnTo>
                  <a:lnTo>
                    <a:pt x="126" y="194"/>
                  </a:lnTo>
                  <a:lnTo>
                    <a:pt x="129" y="194"/>
                  </a:lnTo>
                  <a:lnTo>
                    <a:pt x="136" y="194"/>
                  </a:lnTo>
                  <a:lnTo>
                    <a:pt x="154" y="194"/>
                  </a:lnTo>
                  <a:lnTo>
                    <a:pt x="161" y="194"/>
                  </a:lnTo>
                  <a:lnTo>
                    <a:pt x="172" y="194"/>
                  </a:lnTo>
                  <a:lnTo>
                    <a:pt x="184" y="201"/>
                  </a:lnTo>
                  <a:lnTo>
                    <a:pt x="196" y="201"/>
                  </a:lnTo>
                  <a:lnTo>
                    <a:pt x="205" y="206"/>
                  </a:lnTo>
                  <a:lnTo>
                    <a:pt x="210" y="206"/>
                  </a:lnTo>
                  <a:lnTo>
                    <a:pt x="217" y="206"/>
                  </a:lnTo>
                  <a:lnTo>
                    <a:pt x="230" y="213"/>
                  </a:lnTo>
                  <a:lnTo>
                    <a:pt x="233" y="213"/>
                  </a:lnTo>
                  <a:lnTo>
                    <a:pt x="240" y="213"/>
                  </a:lnTo>
                  <a:lnTo>
                    <a:pt x="256" y="213"/>
                  </a:lnTo>
                  <a:lnTo>
                    <a:pt x="263" y="224"/>
                  </a:lnTo>
                  <a:lnTo>
                    <a:pt x="269" y="224"/>
                  </a:lnTo>
                  <a:lnTo>
                    <a:pt x="276" y="224"/>
                  </a:lnTo>
                  <a:lnTo>
                    <a:pt x="288" y="226"/>
                  </a:lnTo>
                  <a:lnTo>
                    <a:pt x="292" y="226"/>
                  </a:lnTo>
                  <a:lnTo>
                    <a:pt x="299" y="226"/>
                  </a:lnTo>
                  <a:lnTo>
                    <a:pt x="304" y="240"/>
                  </a:lnTo>
                  <a:lnTo>
                    <a:pt x="316" y="240"/>
                  </a:lnTo>
                  <a:lnTo>
                    <a:pt x="323" y="240"/>
                  </a:lnTo>
                  <a:lnTo>
                    <a:pt x="327" y="240"/>
                  </a:lnTo>
                  <a:lnTo>
                    <a:pt x="334" y="240"/>
                  </a:lnTo>
                  <a:lnTo>
                    <a:pt x="339" y="240"/>
                  </a:lnTo>
                  <a:lnTo>
                    <a:pt x="346" y="240"/>
                  </a:lnTo>
                  <a:lnTo>
                    <a:pt x="351" y="245"/>
                  </a:lnTo>
                  <a:lnTo>
                    <a:pt x="362" y="245"/>
                  </a:lnTo>
                  <a:lnTo>
                    <a:pt x="369" y="256"/>
                  </a:lnTo>
                  <a:lnTo>
                    <a:pt x="374" y="256"/>
                  </a:lnTo>
                  <a:lnTo>
                    <a:pt x="374" y="258"/>
                  </a:lnTo>
                  <a:lnTo>
                    <a:pt x="381" y="258"/>
                  </a:lnTo>
                  <a:lnTo>
                    <a:pt x="385" y="263"/>
                  </a:lnTo>
                  <a:lnTo>
                    <a:pt x="385" y="272"/>
                  </a:lnTo>
                  <a:lnTo>
                    <a:pt x="385" y="277"/>
                  </a:lnTo>
                  <a:lnTo>
                    <a:pt x="385" y="282"/>
                  </a:lnTo>
                  <a:lnTo>
                    <a:pt x="381" y="282"/>
                  </a:lnTo>
                  <a:lnTo>
                    <a:pt x="381" y="284"/>
                  </a:lnTo>
                  <a:lnTo>
                    <a:pt x="374" y="284"/>
                  </a:lnTo>
                  <a:lnTo>
                    <a:pt x="369" y="284"/>
                  </a:lnTo>
                  <a:lnTo>
                    <a:pt x="369" y="291"/>
                  </a:lnTo>
                  <a:lnTo>
                    <a:pt x="362" y="291"/>
                  </a:lnTo>
                  <a:lnTo>
                    <a:pt x="351" y="300"/>
                  </a:lnTo>
                  <a:lnTo>
                    <a:pt x="346" y="300"/>
                  </a:lnTo>
                  <a:lnTo>
                    <a:pt x="339" y="303"/>
                  </a:lnTo>
                  <a:lnTo>
                    <a:pt x="334" y="303"/>
                  </a:lnTo>
                  <a:lnTo>
                    <a:pt x="327" y="303"/>
                  </a:lnTo>
                  <a:lnTo>
                    <a:pt x="323" y="303"/>
                  </a:lnTo>
                  <a:lnTo>
                    <a:pt x="316" y="307"/>
                  </a:lnTo>
                  <a:lnTo>
                    <a:pt x="299" y="307"/>
                  </a:lnTo>
                  <a:lnTo>
                    <a:pt x="292" y="307"/>
                  </a:lnTo>
                  <a:lnTo>
                    <a:pt x="288" y="319"/>
                  </a:lnTo>
                  <a:lnTo>
                    <a:pt x="281" y="319"/>
                  </a:lnTo>
                  <a:lnTo>
                    <a:pt x="276" y="319"/>
                  </a:lnTo>
                  <a:lnTo>
                    <a:pt x="269" y="326"/>
                  </a:lnTo>
                  <a:lnTo>
                    <a:pt x="256" y="326"/>
                  </a:lnTo>
                  <a:lnTo>
                    <a:pt x="246" y="326"/>
                  </a:lnTo>
                  <a:lnTo>
                    <a:pt x="240" y="328"/>
                  </a:lnTo>
                  <a:lnTo>
                    <a:pt x="230" y="328"/>
                  </a:lnTo>
                  <a:lnTo>
                    <a:pt x="223" y="328"/>
                  </a:lnTo>
                  <a:lnTo>
                    <a:pt x="217" y="328"/>
                  </a:lnTo>
                  <a:lnTo>
                    <a:pt x="205" y="333"/>
                  </a:lnTo>
                  <a:lnTo>
                    <a:pt x="198" y="333"/>
                  </a:lnTo>
                  <a:lnTo>
                    <a:pt x="196" y="333"/>
                  </a:lnTo>
                  <a:lnTo>
                    <a:pt x="184" y="339"/>
                  </a:lnTo>
                  <a:lnTo>
                    <a:pt x="177" y="339"/>
                  </a:lnTo>
                  <a:lnTo>
                    <a:pt x="172" y="339"/>
                  </a:lnTo>
                  <a:lnTo>
                    <a:pt x="154" y="347"/>
                  </a:lnTo>
                  <a:lnTo>
                    <a:pt x="142" y="347"/>
                  </a:lnTo>
                  <a:lnTo>
                    <a:pt x="136" y="347"/>
                  </a:lnTo>
                  <a:lnTo>
                    <a:pt x="126" y="347"/>
                  </a:lnTo>
                  <a:lnTo>
                    <a:pt x="126" y="353"/>
                  </a:lnTo>
                  <a:lnTo>
                    <a:pt x="113" y="353"/>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496" name="Freeform 16">
              <a:extLst>
                <a:ext uri="{FF2B5EF4-FFF2-40B4-BE49-F238E27FC236}">
                  <a16:creationId xmlns:a16="http://schemas.microsoft.com/office/drawing/2014/main" id="{360E81CC-1041-0B4A-88B8-440E9DA7D426}"/>
                </a:ext>
              </a:extLst>
            </p:cNvPr>
            <p:cNvSpPr>
              <a:spLocks noChangeArrowheads="1"/>
            </p:cNvSpPr>
            <p:nvPr/>
          </p:nvSpPr>
          <p:spPr bwMode="auto">
            <a:xfrm>
              <a:off x="1705" y="2839"/>
              <a:ext cx="85" cy="87"/>
            </a:xfrm>
            <a:custGeom>
              <a:avLst/>
              <a:gdLst>
                <a:gd name="T0" fmla="*/ 97 w 378"/>
                <a:gd name="T1" fmla="*/ 11 h 387"/>
                <a:gd name="T2" fmla="*/ 71 w 378"/>
                <a:gd name="T3" fmla="*/ 12 h 387"/>
                <a:gd name="T4" fmla="*/ 51 w 378"/>
                <a:gd name="T5" fmla="*/ 12 h 387"/>
                <a:gd name="T6" fmla="*/ 30 w 378"/>
                <a:gd name="T7" fmla="*/ 23 h 387"/>
                <a:gd name="T8" fmla="*/ 7 w 378"/>
                <a:gd name="T9" fmla="*/ 35 h 387"/>
                <a:gd name="T10" fmla="*/ 0 w 378"/>
                <a:gd name="T11" fmla="*/ 55 h 387"/>
                <a:gd name="T12" fmla="*/ 17 w 378"/>
                <a:gd name="T13" fmla="*/ 62 h 387"/>
                <a:gd name="T14" fmla="*/ 30 w 378"/>
                <a:gd name="T15" fmla="*/ 76 h 387"/>
                <a:gd name="T16" fmla="*/ 52 w 378"/>
                <a:gd name="T17" fmla="*/ 79 h 387"/>
                <a:gd name="T18" fmla="*/ 72 w 378"/>
                <a:gd name="T19" fmla="*/ 90 h 387"/>
                <a:gd name="T20" fmla="*/ 95 w 378"/>
                <a:gd name="T21" fmla="*/ 93 h 387"/>
                <a:gd name="T22" fmla="*/ 118 w 378"/>
                <a:gd name="T23" fmla="*/ 102 h 387"/>
                <a:gd name="T24" fmla="*/ 146 w 378"/>
                <a:gd name="T25" fmla="*/ 102 h 387"/>
                <a:gd name="T26" fmla="*/ 176 w 378"/>
                <a:gd name="T27" fmla="*/ 113 h 387"/>
                <a:gd name="T28" fmla="*/ 197 w 378"/>
                <a:gd name="T29" fmla="*/ 115 h 387"/>
                <a:gd name="T30" fmla="*/ 220 w 378"/>
                <a:gd name="T31" fmla="*/ 125 h 387"/>
                <a:gd name="T32" fmla="*/ 248 w 378"/>
                <a:gd name="T33" fmla="*/ 131 h 387"/>
                <a:gd name="T34" fmla="*/ 273 w 378"/>
                <a:gd name="T35" fmla="*/ 131 h 387"/>
                <a:gd name="T36" fmla="*/ 291 w 378"/>
                <a:gd name="T37" fmla="*/ 139 h 387"/>
                <a:gd name="T38" fmla="*/ 319 w 378"/>
                <a:gd name="T39" fmla="*/ 146 h 387"/>
                <a:gd name="T40" fmla="*/ 338 w 378"/>
                <a:gd name="T41" fmla="*/ 153 h 387"/>
                <a:gd name="T42" fmla="*/ 361 w 378"/>
                <a:gd name="T43" fmla="*/ 153 h 387"/>
                <a:gd name="T44" fmla="*/ 365 w 378"/>
                <a:gd name="T45" fmla="*/ 169 h 387"/>
                <a:gd name="T46" fmla="*/ 377 w 378"/>
                <a:gd name="T47" fmla="*/ 182 h 387"/>
                <a:gd name="T48" fmla="*/ 372 w 378"/>
                <a:gd name="T49" fmla="*/ 201 h 387"/>
                <a:gd name="T50" fmla="*/ 354 w 378"/>
                <a:gd name="T51" fmla="*/ 217 h 387"/>
                <a:gd name="T52" fmla="*/ 331 w 378"/>
                <a:gd name="T53" fmla="*/ 220 h 387"/>
                <a:gd name="T54" fmla="*/ 296 w 378"/>
                <a:gd name="T55" fmla="*/ 229 h 387"/>
                <a:gd name="T56" fmla="*/ 280 w 378"/>
                <a:gd name="T57" fmla="*/ 233 h 387"/>
                <a:gd name="T58" fmla="*/ 255 w 378"/>
                <a:gd name="T59" fmla="*/ 233 h 387"/>
                <a:gd name="T60" fmla="*/ 225 w 378"/>
                <a:gd name="T61" fmla="*/ 242 h 387"/>
                <a:gd name="T62" fmla="*/ 202 w 378"/>
                <a:gd name="T63" fmla="*/ 249 h 387"/>
                <a:gd name="T64" fmla="*/ 186 w 378"/>
                <a:gd name="T65" fmla="*/ 249 h 387"/>
                <a:gd name="T66" fmla="*/ 153 w 378"/>
                <a:gd name="T67" fmla="*/ 254 h 387"/>
                <a:gd name="T68" fmla="*/ 130 w 378"/>
                <a:gd name="T69" fmla="*/ 261 h 387"/>
                <a:gd name="T70" fmla="*/ 98 w 378"/>
                <a:gd name="T71" fmla="*/ 273 h 387"/>
                <a:gd name="T72" fmla="*/ 82 w 378"/>
                <a:gd name="T73" fmla="*/ 273 h 387"/>
                <a:gd name="T74" fmla="*/ 59 w 378"/>
                <a:gd name="T75" fmla="*/ 277 h 387"/>
                <a:gd name="T76" fmla="*/ 37 w 378"/>
                <a:gd name="T77" fmla="*/ 284 h 387"/>
                <a:gd name="T78" fmla="*/ 17 w 378"/>
                <a:gd name="T79" fmla="*/ 296 h 387"/>
                <a:gd name="T80" fmla="*/ 0 w 378"/>
                <a:gd name="T81" fmla="*/ 309 h 387"/>
                <a:gd name="T82" fmla="*/ 0 w 378"/>
                <a:gd name="T83" fmla="*/ 323 h 387"/>
                <a:gd name="T84" fmla="*/ 24 w 378"/>
                <a:gd name="T85" fmla="*/ 337 h 387"/>
                <a:gd name="T86" fmla="*/ 37 w 378"/>
                <a:gd name="T87" fmla="*/ 347 h 387"/>
                <a:gd name="T88" fmla="*/ 72 w 378"/>
                <a:gd name="T89" fmla="*/ 360 h 387"/>
                <a:gd name="T90" fmla="*/ 98 w 378"/>
                <a:gd name="T91" fmla="*/ 367 h 387"/>
                <a:gd name="T92" fmla="*/ 123 w 378"/>
                <a:gd name="T93" fmla="*/ 369 h 387"/>
                <a:gd name="T94" fmla="*/ 146 w 378"/>
                <a:gd name="T95" fmla="*/ 376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8" h="387">
                  <a:moveTo>
                    <a:pt x="104" y="0"/>
                  </a:moveTo>
                  <a:lnTo>
                    <a:pt x="97" y="0"/>
                  </a:lnTo>
                  <a:lnTo>
                    <a:pt x="97" y="11"/>
                  </a:lnTo>
                  <a:lnTo>
                    <a:pt x="94" y="11"/>
                  </a:lnTo>
                  <a:lnTo>
                    <a:pt x="81" y="11"/>
                  </a:lnTo>
                  <a:lnTo>
                    <a:pt x="71" y="12"/>
                  </a:lnTo>
                  <a:lnTo>
                    <a:pt x="64" y="12"/>
                  </a:lnTo>
                  <a:lnTo>
                    <a:pt x="58" y="12"/>
                  </a:lnTo>
                  <a:lnTo>
                    <a:pt x="51" y="12"/>
                  </a:lnTo>
                  <a:lnTo>
                    <a:pt x="47" y="19"/>
                  </a:lnTo>
                  <a:lnTo>
                    <a:pt x="37" y="19"/>
                  </a:lnTo>
                  <a:lnTo>
                    <a:pt x="30" y="23"/>
                  </a:lnTo>
                  <a:lnTo>
                    <a:pt x="24" y="23"/>
                  </a:lnTo>
                  <a:lnTo>
                    <a:pt x="17" y="32"/>
                  </a:lnTo>
                  <a:lnTo>
                    <a:pt x="7" y="35"/>
                  </a:lnTo>
                  <a:lnTo>
                    <a:pt x="0" y="35"/>
                  </a:lnTo>
                  <a:lnTo>
                    <a:pt x="0" y="48"/>
                  </a:lnTo>
                  <a:lnTo>
                    <a:pt x="0" y="55"/>
                  </a:lnTo>
                  <a:lnTo>
                    <a:pt x="0" y="62"/>
                  </a:lnTo>
                  <a:lnTo>
                    <a:pt x="7" y="62"/>
                  </a:lnTo>
                  <a:lnTo>
                    <a:pt x="17" y="62"/>
                  </a:lnTo>
                  <a:lnTo>
                    <a:pt x="17" y="67"/>
                  </a:lnTo>
                  <a:lnTo>
                    <a:pt x="24" y="67"/>
                  </a:lnTo>
                  <a:lnTo>
                    <a:pt x="30" y="76"/>
                  </a:lnTo>
                  <a:lnTo>
                    <a:pt x="37" y="76"/>
                  </a:lnTo>
                  <a:lnTo>
                    <a:pt x="47" y="79"/>
                  </a:lnTo>
                  <a:lnTo>
                    <a:pt x="52" y="79"/>
                  </a:lnTo>
                  <a:lnTo>
                    <a:pt x="59" y="79"/>
                  </a:lnTo>
                  <a:lnTo>
                    <a:pt x="65" y="90"/>
                  </a:lnTo>
                  <a:lnTo>
                    <a:pt x="72" y="90"/>
                  </a:lnTo>
                  <a:lnTo>
                    <a:pt x="82" y="90"/>
                  </a:lnTo>
                  <a:lnTo>
                    <a:pt x="88" y="93"/>
                  </a:lnTo>
                  <a:lnTo>
                    <a:pt x="95" y="93"/>
                  </a:lnTo>
                  <a:lnTo>
                    <a:pt x="98" y="93"/>
                  </a:lnTo>
                  <a:lnTo>
                    <a:pt x="105" y="102"/>
                  </a:lnTo>
                  <a:lnTo>
                    <a:pt x="118" y="102"/>
                  </a:lnTo>
                  <a:lnTo>
                    <a:pt x="130" y="102"/>
                  </a:lnTo>
                  <a:lnTo>
                    <a:pt x="134" y="102"/>
                  </a:lnTo>
                  <a:lnTo>
                    <a:pt x="146" y="102"/>
                  </a:lnTo>
                  <a:lnTo>
                    <a:pt x="153" y="102"/>
                  </a:lnTo>
                  <a:lnTo>
                    <a:pt x="169" y="113"/>
                  </a:lnTo>
                  <a:lnTo>
                    <a:pt x="176" y="113"/>
                  </a:lnTo>
                  <a:lnTo>
                    <a:pt x="186" y="113"/>
                  </a:lnTo>
                  <a:lnTo>
                    <a:pt x="190" y="113"/>
                  </a:lnTo>
                  <a:lnTo>
                    <a:pt x="197" y="115"/>
                  </a:lnTo>
                  <a:lnTo>
                    <a:pt x="209" y="115"/>
                  </a:lnTo>
                  <a:lnTo>
                    <a:pt x="215" y="115"/>
                  </a:lnTo>
                  <a:lnTo>
                    <a:pt x="220" y="125"/>
                  </a:lnTo>
                  <a:lnTo>
                    <a:pt x="225" y="125"/>
                  </a:lnTo>
                  <a:lnTo>
                    <a:pt x="238" y="125"/>
                  </a:lnTo>
                  <a:lnTo>
                    <a:pt x="248" y="131"/>
                  </a:lnTo>
                  <a:lnTo>
                    <a:pt x="255" y="131"/>
                  </a:lnTo>
                  <a:lnTo>
                    <a:pt x="261" y="131"/>
                  </a:lnTo>
                  <a:lnTo>
                    <a:pt x="273" y="131"/>
                  </a:lnTo>
                  <a:lnTo>
                    <a:pt x="280" y="139"/>
                  </a:lnTo>
                  <a:lnTo>
                    <a:pt x="284" y="139"/>
                  </a:lnTo>
                  <a:lnTo>
                    <a:pt x="291" y="139"/>
                  </a:lnTo>
                  <a:lnTo>
                    <a:pt x="296" y="146"/>
                  </a:lnTo>
                  <a:lnTo>
                    <a:pt x="306" y="146"/>
                  </a:lnTo>
                  <a:lnTo>
                    <a:pt x="319" y="146"/>
                  </a:lnTo>
                  <a:lnTo>
                    <a:pt x="326" y="150"/>
                  </a:lnTo>
                  <a:lnTo>
                    <a:pt x="331" y="150"/>
                  </a:lnTo>
                  <a:lnTo>
                    <a:pt x="338" y="153"/>
                  </a:lnTo>
                  <a:lnTo>
                    <a:pt x="342" y="153"/>
                  </a:lnTo>
                  <a:lnTo>
                    <a:pt x="354" y="153"/>
                  </a:lnTo>
                  <a:lnTo>
                    <a:pt x="361" y="153"/>
                  </a:lnTo>
                  <a:lnTo>
                    <a:pt x="361" y="162"/>
                  </a:lnTo>
                  <a:lnTo>
                    <a:pt x="365" y="162"/>
                  </a:lnTo>
                  <a:lnTo>
                    <a:pt x="365" y="169"/>
                  </a:lnTo>
                  <a:lnTo>
                    <a:pt x="372" y="169"/>
                  </a:lnTo>
                  <a:lnTo>
                    <a:pt x="377" y="178"/>
                  </a:lnTo>
                  <a:lnTo>
                    <a:pt x="377" y="182"/>
                  </a:lnTo>
                  <a:lnTo>
                    <a:pt x="377" y="191"/>
                  </a:lnTo>
                  <a:lnTo>
                    <a:pt x="372" y="191"/>
                  </a:lnTo>
                  <a:lnTo>
                    <a:pt x="372" y="201"/>
                  </a:lnTo>
                  <a:lnTo>
                    <a:pt x="365" y="201"/>
                  </a:lnTo>
                  <a:lnTo>
                    <a:pt x="361" y="205"/>
                  </a:lnTo>
                  <a:lnTo>
                    <a:pt x="354" y="217"/>
                  </a:lnTo>
                  <a:lnTo>
                    <a:pt x="342" y="217"/>
                  </a:lnTo>
                  <a:lnTo>
                    <a:pt x="338" y="217"/>
                  </a:lnTo>
                  <a:lnTo>
                    <a:pt x="331" y="220"/>
                  </a:lnTo>
                  <a:lnTo>
                    <a:pt x="319" y="220"/>
                  </a:lnTo>
                  <a:lnTo>
                    <a:pt x="306" y="229"/>
                  </a:lnTo>
                  <a:lnTo>
                    <a:pt x="296" y="229"/>
                  </a:lnTo>
                  <a:lnTo>
                    <a:pt x="291" y="229"/>
                  </a:lnTo>
                  <a:lnTo>
                    <a:pt x="284" y="233"/>
                  </a:lnTo>
                  <a:lnTo>
                    <a:pt x="280" y="233"/>
                  </a:lnTo>
                  <a:lnTo>
                    <a:pt x="273" y="233"/>
                  </a:lnTo>
                  <a:lnTo>
                    <a:pt x="261" y="233"/>
                  </a:lnTo>
                  <a:lnTo>
                    <a:pt x="255" y="233"/>
                  </a:lnTo>
                  <a:lnTo>
                    <a:pt x="248" y="233"/>
                  </a:lnTo>
                  <a:lnTo>
                    <a:pt x="238" y="233"/>
                  </a:lnTo>
                  <a:lnTo>
                    <a:pt x="225" y="242"/>
                  </a:lnTo>
                  <a:lnTo>
                    <a:pt x="220" y="242"/>
                  </a:lnTo>
                  <a:lnTo>
                    <a:pt x="215" y="242"/>
                  </a:lnTo>
                  <a:lnTo>
                    <a:pt x="202" y="249"/>
                  </a:lnTo>
                  <a:lnTo>
                    <a:pt x="197" y="249"/>
                  </a:lnTo>
                  <a:lnTo>
                    <a:pt x="190" y="249"/>
                  </a:lnTo>
                  <a:lnTo>
                    <a:pt x="186" y="249"/>
                  </a:lnTo>
                  <a:lnTo>
                    <a:pt x="176" y="254"/>
                  </a:lnTo>
                  <a:lnTo>
                    <a:pt x="169" y="254"/>
                  </a:lnTo>
                  <a:lnTo>
                    <a:pt x="153" y="254"/>
                  </a:lnTo>
                  <a:lnTo>
                    <a:pt x="146" y="261"/>
                  </a:lnTo>
                  <a:lnTo>
                    <a:pt x="134" y="261"/>
                  </a:lnTo>
                  <a:lnTo>
                    <a:pt x="130" y="261"/>
                  </a:lnTo>
                  <a:lnTo>
                    <a:pt x="118" y="272"/>
                  </a:lnTo>
                  <a:lnTo>
                    <a:pt x="105" y="272"/>
                  </a:lnTo>
                  <a:lnTo>
                    <a:pt x="98" y="273"/>
                  </a:lnTo>
                  <a:lnTo>
                    <a:pt x="95" y="273"/>
                  </a:lnTo>
                  <a:lnTo>
                    <a:pt x="88" y="273"/>
                  </a:lnTo>
                  <a:lnTo>
                    <a:pt x="82" y="273"/>
                  </a:lnTo>
                  <a:lnTo>
                    <a:pt x="72" y="277"/>
                  </a:lnTo>
                  <a:lnTo>
                    <a:pt x="65" y="277"/>
                  </a:lnTo>
                  <a:lnTo>
                    <a:pt x="59" y="277"/>
                  </a:lnTo>
                  <a:lnTo>
                    <a:pt x="52" y="284"/>
                  </a:lnTo>
                  <a:lnTo>
                    <a:pt x="47" y="284"/>
                  </a:lnTo>
                  <a:lnTo>
                    <a:pt x="37" y="284"/>
                  </a:lnTo>
                  <a:lnTo>
                    <a:pt x="30" y="296"/>
                  </a:lnTo>
                  <a:lnTo>
                    <a:pt x="24" y="296"/>
                  </a:lnTo>
                  <a:lnTo>
                    <a:pt x="17" y="296"/>
                  </a:lnTo>
                  <a:lnTo>
                    <a:pt x="17" y="300"/>
                  </a:lnTo>
                  <a:lnTo>
                    <a:pt x="7" y="309"/>
                  </a:lnTo>
                  <a:lnTo>
                    <a:pt x="0" y="309"/>
                  </a:lnTo>
                  <a:lnTo>
                    <a:pt x="0" y="312"/>
                  </a:lnTo>
                  <a:lnTo>
                    <a:pt x="0" y="319"/>
                  </a:lnTo>
                  <a:lnTo>
                    <a:pt x="0" y="323"/>
                  </a:lnTo>
                  <a:lnTo>
                    <a:pt x="7" y="332"/>
                  </a:lnTo>
                  <a:lnTo>
                    <a:pt x="17" y="337"/>
                  </a:lnTo>
                  <a:lnTo>
                    <a:pt x="24" y="337"/>
                  </a:lnTo>
                  <a:lnTo>
                    <a:pt x="24" y="347"/>
                  </a:lnTo>
                  <a:lnTo>
                    <a:pt x="30" y="347"/>
                  </a:lnTo>
                  <a:lnTo>
                    <a:pt x="37" y="347"/>
                  </a:lnTo>
                  <a:lnTo>
                    <a:pt x="47" y="355"/>
                  </a:lnTo>
                  <a:lnTo>
                    <a:pt x="59" y="355"/>
                  </a:lnTo>
                  <a:lnTo>
                    <a:pt x="72" y="360"/>
                  </a:lnTo>
                  <a:lnTo>
                    <a:pt x="82" y="360"/>
                  </a:lnTo>
                  <a:lnTo>
                    <a:pt x="95" y="367"/>
                  </a:lnTo>
                  <a:lnTo>
                    <a:pt x="98" y="367"/>
                  </a:lnTo>
                  <a:lnTo>
                    <a:pt x="105" y="369"/>
                  </a:lnTo>
                  <a:lnTo>
                    <a:pt x="118" y="369"/>
                  </a:lnTo>
                  <a:lnTo>
                    <a:pt x="123" y="369"/>
                  </a:lnTo>
                  <a:lnTo>
                    <a:pt x="190" y="386"/>
                  </a:lnTo>
                  <a:lnTo>
                    <a:pt x="134" y="376"/>
                  </a:lnTo>
                  <a:lnTo>
                    <a:pt x="146" y="37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0497" name="Group 17">
            <a:extLst>
              <a:ext uri="{FF2B5EF4-FFF2-40B4-BE49-F238E27FC236}">
                <a16:creationId xmlns:a16="http://schemas.microsoft.com/office/drawing/2014/main" id="{AD7062F8-DAC7-9A49-BD66-45271441549B}"/>
              </a:ext>
            </a:extLst>
          </p:cNvPr>
          <p:cNvGrpSpPr>
            <a:grpSpLocks/>
          </p:cNvGrpSpPr>
          <p:nvPr/>
        </p:nvGrpSpPr>
        <p:grpSpPr bwMode="auto">
          <a:xfrm>
            <a:off x="2700338" y="3281363"/>
            <a:ext cx="139700" cy="677862"/>
            <a:chOff x="1701" y="2067"/>
            <a:chExt cx="88" cy="427"/>
          </a:xfrm>
        </p:grpSpPr>
        <p:sp>
          <p:nvSpPr>
            <p:cNvPr id="20498" name="Freeform 18">
              <a:extLst>
                <a:ext uri="{FF2B5EF4-FFF2-40B4-BE49-F238E27FC236}">
                  <a16:creationId xmlns:a16="http://schemas.microsoft.com/office/drawing/2014/main" id="{1E84E531-AF31-B74C-9762-0943CDCE01CF}"/>
                </a:ext>
              </a:extLst>
            </p:cNvPr>
            <p:cNvSpPr>
              <a:spLocks noChangeArrowheads="1"/>
            </p:cNvSpPr>
            <p:nvPr/>
          </p:nvSpPr>
          <p:spPr bwMode="auto">
            <a:xfrm>
              <a:off x="1704" y="2067"/>
              <a:ext cx="85" cy="89"/>
            </a:xfrm>
            <a:custGeom>
              <a:avLst/>
              <a:gdLst>
                <a:gd name="T0" fmla="*/ 215 w 378"/>
                <a:gd name="T1" fmla="*/ 21 h 396"/>
                <a:gd name="T2" fmla="*/ 232 w 378"/>
                <a:gd name="T3" fmla="*/ 30 h 396"/>
                <a:gd name="T4" fmla="*/ 261 w 378"/>
                <a:gd name="T5" fmla="*/ 30 h 396"/>
                <a:gd name="T6" fmla="*/ 280 w 378"/>
                <a:gd name="T7" fmla="*/ 39 h 396"/>
                <a:gd name="T8" fmla="*/ 306 w 378"/>
                <a:gd name="T9" fmla="*/ 42 h 396"/>
                <a:gd name="T10" fmla="*/ 326 w 378"/>
                <a:gd name="T11" fmla="*/ 51 h 396"/>
                <a:gd name="T12" fmla="*/ 342 w 378"/>
                <a:gd name="T13" fmla="*/ 58 h 396"/>
                <a:gd name="T14" fmla="*/ 365 w 378"/>
                <a:gd name="T15" fmla="*/ 65 h 396"/>
                <a:gd name="T16" fmla="*/ 377 w 378"/>
                <a:gd name="T17" fmla="*/ 85 h 396"/>
                <a:gd name="T18" fmla="*/ 372 w 378"/>
                <a:gd name="T19" fmla="*/ 108 h 396"/>
                <a:gd name="T20" fmla="*/ 361 w 378"/>
                <a:gd name="T21" fmla="*/ 116 h 396"/>
                <a:gd name="T22" fmla="*/ 338 w 378"/>
                <a:gd name="T23" fmla="*/ 120 h 396"/>
                <a:gd name="T24" fmla="*/ 319 w 378"/>
                <a:gd name="T25" fmla="*/ 129 h 396"/>
                <a:gd name="T26" fmla="*/ 296 w 378"/>
                <a:gd name="T27" fmla="*/ 132 h 396"/>
                <a:gd name="T28" fmla="*/ 273 w 378"/>
                <a:gd name="T29" fmla="*/ 132 h 396"/>
                <a:gd name="T30" fmla="*/ 255 w 378"/>
                <a:gd name="T31" fmla="*/ 141 h 396"/>
                <a:gd name="T32" fmla="*/ 225 w 378"/>
                <a:gd name="T33" fmla="*/ 145 h 396"/>
                <a:gd name="T34" fmla="*/ 202 w 378"/>
                <a:gd name="T35" fmla="*/ 152 h 396"/>
                <a:gd name="T36" fmla="*/ 176 w 378"/>
                <a:gd name="T37" fmla="*/ 153 h 396"/>
                <a:gd name="T38" fmla="*/ 146 w 378"/>
                <a:gd name="T39" fmla="*/ 166 h 396"/>
                <a:gd name="T40" fmla="*/ 118 w 378"/>
                <a:gd name="T41" fmla="*/ 171 h 396"/>
                <a:gd name="T42" fmla="*/ 95 w 378"/>
                <a:gd name="T43" fmla="*/ 185 h 396"/>
                <a:gd name="T44" fmla="*/ 72 w 378"/>
                <a:gd name="T45" fmla="*/ 185 h 396"/>
                <a:gd name="T46" fmla="*/ 52 w 378"/>
                <a:gd name="T47" fmla="*/ 192 h 396"/>
                <a:gd name="T48" fmla="*/ 30 w 378"/>
                <a:gd name="T49" fmla="*/ 199 h 396"/>
                <a:gd name="T50" fmla="*/ 17 w 378"/>
                <a:gd name="T51" fmla="*/ 208 h 396"/>
                <a:gd name="T52" fmla="*/ 0 w 378"/>
                <a:gd name="T53" fmla="*/ 212 h 396"/>
                <a:gd name="T54" fmla="*/ 0 w 378"/>
                <a:gd name="T55" fmla="*/ 235 h 396"/>
                <a:gd name="T56" fmla="*/ 17 w 378"/>
                <a:gd name="T57" fmla="*/ 240 h 396"/>
                <a:gd name="T58" fmla="*/ 30 w 378"/>
                <a:gd name="T59" fmla="*/ 243 h 396"/>
                <a:gd name="T60" fmla="*/ 47 w 378"/>
                <a:gd name="T61" fmla="*/ 249 h 396"/>
                <a:gd name="T62" fmla="*/ 65 w 378"/>
                <a:gd name="T63" fmla="*/ 259 h 396"/>
                <a:gd name="T64" fmla="*/ 88 w 378"/>
                <a:gd name="T65" fmla="*/ 266 h 396"/>
                <a:gd name="T66" fmla="*/ 105 w 378"/>
                <a:gd name="T67" fmla="*/ 272 h 396"/>
                <a:gd name="T68" fmla="*/ 130 w 378"/>
                <a:gd name="T69" fmla="*/ 279 h 396"/>
                <a:gd name="T70" fmla="*/ 164 w 378"/>
                <a:gd name="T71" fmla="*/ 280 h 396"/>
                <a:gd name="T72" fmla="*/ 197 w 378"/>
                <a:gd name="T73" fmla="*/ 288 h 396"/>
                <a:gd name="T74" fmla="*/ 220 w 378"/>
                <a:gd name="T75" fmla="*/ 295 h 396"/>
                <a:gd name="T76" fmla="*/ 238 w 378"/>
                <a:gd name="T77" fmla="*/ 300 h 396"/>
                <a:gd name="T78" fmla="*/ 268 w 378"/>
                <a:gd name="T79" fmla="*/ 310 h 396"/>
                <a:gd name="T80" fmla="*/ 291 w 378"/>
                <a:gd name="T81" fmla="*/ 314 h 396"/>
                <a:gd name="T82" fmla="*/ 313 w 378"/>
                <a:gd name="T83" fmla="*/ 323 h 396"/>
                <a:gd name="T84" fmla="*/ 331 w 378"/>
                <a:gd name="T85" fmla="*/ 323 h 396"/>
                <a:gd name="T86" fmla="*/ 354 w 378"/>
                <a:gd name="T87" fmla="*/ 337 h 396"/>
                <a:gd name="T88" fmla="*/ 365 w 378"/>
                <a:gd name="T89" fmla="*/ 339 h 396"/>
                <a:gd name="T90" fmla="*/ 377 w 378"/>
                <a:gd name="T91" fmla="*/ 349 h 396"/>
                <a:gd name="T92" fmla="*/ 377 w 378"/>
                <a:gd name="T93" fmla="*/ 363 h 396"/>
                <a:gd name="T94" fmla="*/ 366 w 378"/>
                <a:gd name="T95" fmla="*/ 374 h 396"/>
                <a:gd name="T96" fmla="*/ 355 w 378"/>
                <a:gd name="T97" fmla="*/ 381 h 396"/>
                <a:gd name="T98" fmla="*/ 332 w 378"/>
                <a:gd name="T99" fmla="*/ 390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78" h="396">
                  <a:moveTo>
                    <a:pt x="188" y="0"/>
                  </a:moveTo>
                  <a:lnTo>
                    <a:pt x="179" y="11"/>
                  </a:lnTo>
                  <a:lnTo>
                    <a:pt x="215" y="21"/>
                  </a:lnTo>
                  <a:lnTo>
                    <a:pt x="231" y="16"/>
                  </a:lnTo>
                  <a:lnTo>
                    <a:pt x="236" y="21"/>
                  </a:lnTo>
                  <a:lnTo>
                    <a:pt x="232" y="30"/>
                  </a:lnTo>
                  <a:lnTo>
                    <a:pt x="238" y="30"/>
                  </a:lnTo>
                  <a:lnTo>
                    <a:pt x="248" y="30"/>
                  </a:lnTo>
                  <a:lnTo>
                    <a:pt x="261" y="30"/>
                  </a:lnTo>
                  <a:lnTo>
                    <a:pt x="268" y="39"/>
                  </a:lnTo>
                  <a:lnTo>
                    <a:pt x="273" y="39"/>
                  </a:lnTo>
                  <a:lnTo>
                    <a:pt x="280" y="39"/>
                  </a:lnTo>
                  <a:lnTo>
                    <a:pt x="284" y="42"/>
                  </a:lnTo>
                  <a:lnTo>
                    <a:pt x="296" y="42"/>
                  </a:lnTo>
                  <a:lnTo>
                    <a:pt x="306" y="42"/>
                  </a:lnTo>
                  <a:lnTo>
                    <a:pt x="313" y="51"/>
                  </a:lnTo>
                  <a:lnTo>
                    <a:pt x="319" y="51"/>
                  </a:lnTo>
                  <a:lnTo>
                    <a:pt x="326" y="51"/>
                  </a:lnTo>
                  <a:lnTo>
                    <a:pt x="331" y="58"/>
                  </a:lnTo>
                  <a:lnTo>
                    <a:pt x="338" y="58"/>
                  </a:lnTo>
                  <a:lnTo>
                    <a:pt x="342" y="58"/>
                  </a:lnTo>
                  <a:lnTo>
                    <a:pt x="354" y="65"/>
                  </a:lnTo>
                  <a:lnTo>
                    <a:pt x="361" y="65"/>
                  </a:lnTo>
                  <a:lnTo>
                    <a:pt x="365" y="65"/>
                  </a:lnTo>
                  <a:lnTo>
                    <a:pt x="372" y="74"/>
                  </a:lnTo>
                  <a:lnTo>
                    <a:pt x="377" y="74"/>
                  </a:lnTo>
                  <a:lnTo>
                    <a:pt x="377" y="85"/>
                  </a:lnTo>
                  <a:lnTo>
                    <a:pt x="377" y="90"/>
                  </a:lnTo>
                  <a:lnTo>
                    <a:pt x="377" y="97"/>
                  </a:lnTo>
                  <a:lnTo>
                    <a:pt x="372" y="108"/>
                  </a:lnTo>
                  <a:lnTo>
                    <a:pt x="365" y="109"/>
                  </a:lnTo>
                  <a:lnTo>
                    <a:pt x="361" y="109"/>
                  </a:lnTo>
                  <a:lnTo>
                    <a:pt x="361" y="116"/>
                  </a:lnTo>
                  <a:lnTo>
                    <a:pt x="354" y="116"/>
                  </a:lnTo>
                  <a:lnTo>
                    <a:pt x="342" y="120"/>
                  </a:lnTo>
                  <a:lnTo>
                    <a:pt x="338" y="120"/>
                  </a:lnTo>
                  <a:lnTo>
                    <a:pt x="331" y="120"/>
                  </a:lnTo>
                  <a:lnTo>
                    <a:pt x="326" y="120"/>
                  </a:lnTo>
                  <a:lnTo>
                    <a:pt x="319" y="129"/>
                  </a:lnTo>
                  <a:lnTo>
                    <a:pt x="313" y="129"/>
                  </a:lnTo>
                  <a:lnTo>
                    <a:pt x="306" y="129"/>
                  </a:lnTo>
                  <a:lnTo>
                    <a:pt x="296" y="132"/>
                  </a:lnTo>
                  <a:lnTo>
                    <a:pt x="291" y="132"/>
                  </a:lnTo>
                  <a:lnTo>
                    <a:pt x="284" y="132"/>
                  </a:lnTo>
                  <a:lnTo>
                    <a:pt x="273" y="132"/>
                  </a:lnTo>
                  <a:lnTo>
                    <a:pt x="268" y="141"/>
                  </a:lnTo>
                  <a:lnTo>
                    <a:pt x="261" y="141"/>
                  </a:lnTo>
                  <a:lnTo>
                    <a:pt x="255" y="141"/>
                  </a:lnTo>
                  <a:lnTo>
                    <a:pt x="248" y="145"/>
                  </a:lnTo>
                  <a:lnTo>
                    <a:pt x="232" y="145"/>
                  </a:lnTo>
                  <a:lnTo>
                    <a:pt x="225" y="145"/>
                  </a:lnTo>
                  <a:lnTo>
                    <a:pt x="220" y="152"/>
                  </a:lnTo>
                  <a:lnTo>
                    <a:pt x="209" y="152"/>
                  </a:lnTo>
                  <a:lnTo>
                    <a:pt x="202" y="152"/>
                  </a:lnTo>
                  <a:lnTo>
                    <a:pt x="197" y="153"/>
                  </a:lnTo>
                  <a:lnTo>
                    <a:pt x="186" y="153"/>
                  </a:lnTo>
                  <a:lnTo>
                    <a:pt x="176" y="153"/>
                  </a:lnTo>
                  <a:lnTo>
                    <a:pt x="164" y="166"/>
                  </a:lnTo>
                  <a:lnTo>
                    <a:pt x="153" y="166"/>
                  </a:lnTo>
                  <a:lnTo>
                    <a:pt x="146" y="166"/>
                  </a:lnTo>
                  <a:lnTo>
                    <a:pt x="130" y="171"/>
                  </a:lnTo>
                  <a:lnTo>
                    <a:pt x="123" y="171"/>
                  </a:lnTo>
                  <a:lnTo>
                    <a:pt x="118" y="171"/>
                  </a:lnTo>
                  <a:lnTo>
                    <a:pt x="118" y="180"/>
                  </a:lnTo>
                  <a:lnTo>
                    <a:pt x="98" y="180"/>
                  </a:lnTo>
                  <a:lnTo>
                    <a:pt x="95" y="185"/>
                  </a:lnTo>
                  <a:lnTo>
                    <a:pt x="88" y="185"/>
                  </a:lnTo>
                  <a:lnTo>
                    <a:pt x="82" y="185"/>
                  </a:lnTo>
                  <a:lnTo>
                    <a:pt x="72" y="185"/>
                  </a:lnTo>
                  <a:lnTo>
                    <a:pt x="65" y="192"/>
                  </a:lnTo>
                  <a:lnTo>
                    <a:pt x="59" y="192"/>
                  </a:lnTo>
                  <a:lnTo>
                    <a:pt x="52" y="192"/>
                  </a:lnTo>
                  <a:lnTo>
                    <a:pt x="47" y="199"/>
                  </a:lnTo>
                  <a:lnTo>
                    <a:pt x="37" y="199"/>
                  </a:lnTo>
                  <a:lnTo>
                    <a:pt x="30" y="199"/>
                  </a:lnTo>
                  <a:lnTo>
                    <a:pt x="24" y="199"/>
                  </a:lnTo>
                  <a:lnTo>
                    <a:pt x="17" y="199"/>
                  </a:lnTo>
                  <a:lnTo>
                    <a:pt x="17" y="208"/>
                  </a:lnTo>
                  <a:lnTo>
                    <a:pt x="7" y="208"/>
                  </a:lnTo>
                  <a:lnTo>
                    <a:pt x="7" y="212"/>
                  </a:lnTo>
                  <a:lnTo>
                    <a:pt x="0" y="212"/>
                  </a:lnTo>
                  <a:lnTo>
                    <a:pt x="0" y="222"/>
                  </a:lnTo>
                  <a:lnTo>
                    <a:pt x="0" y="224"/>
                  </a:lnTo>
                  <a:lnTo>
                    <a:pt x="0" y="235"/>
                  </a:lnTo>
                  <a:lnTo>
                    <a:pt x="7" y="235"/>
                  </a:lnTo>
                  <a:lnTo>
                    <a:pt x="7" y="240"/>
                  </a:lnTo>
                  <a:lnTo>
                    <a:pt x="17" y="240"/>
                  </a:lnTo>
                  <a:lnTo>
                    <a:pt x="17" y="243"/>
                  </a:lnTo>
                  <a:lnTo>
                    <a:pt x="24" y="243"/>
                  </a:lnTo>
                  <a:lnTo>
                    <a:pt x="30" y="243"/>
                  </a:lnTo>
                  <a:lnTo>
                    <a:pt x="30" y="249"/>
                  </a:lnTo>
                  <a:lnTo>
                    <a:pt x="37" y="249"/>
                  </a:lnTo>
                  <a:lnTo>
                    <a:pt x="47" y="249"/>
                  </a:lnTo>
                  <a:lnTo>
                    <a:pt x="52" y="259"/>
                  </a:lnTo>
                  <a:lnTo>
                    <a:pt x="59" y="259"/>
                  </a:lnTo>
                  <a:lnTo>
                    <a:pt x="65" y="259"/>
                  </a:lnTo>
                  <a:lnTo>
                    <a:pt x="72" y="259"/>
                  </a:lnTo>
                  <a:lnTo>
                    <a:pt x="82" y="266"/>
                  </a:lnTo>
                  <a:lnTo>
                    <a:pt x="88" y="266"/>
                  </a:lnTo>
                  <a:lnTo>
                    <a:pt x="95" y="266"/>
                  </a:lnTo>
                  <a:lnTo>
                    <a:pt x="98" y="272"/>
                  </a:lnTo>
                  <a:lnTo>
                    <a:pt x="105" y="272"/>
                  </a:lnTo>
                  <a:lnTo>
                    <a:pt x="118" y="279"/>
                  </a:lnTo>
                  <a:lnTo>
                    <a:pt x="123" y="279"/>
                  </a:lnTo>
                  <a:lnTo>
                    <a:pt x="130" y="279"/>
                  </a:lnTo>
                  <a:lnTo>
                    <a:pt x="146" y="279"/>
                  </a:lnTo>
                  <a:lnTo>
                    <a:pt x="153" y="280"/>
                  </a:lnTo>
                  <a:lnTo>
                    <a:pt x="164" y="280"/>
                  </a:lnTo>
                  <a:lnTo>
                    <a:pt x="169" y="280"/>
                  </a:lnTo>
                  <a:lnTo>
                    <a:pt x="186" y="288"/>
                  </a:lnTo>
                  <a:lnTo>
                    <a:pt x="197" y="288"/>
                  </a:lnTo>
                  <a:lnTo>
                    <a:pt x="202" y="295"/>
                  </a:lnTo>
                  <a:lnTo>
                    <a:pt x="209" y="295"/>
                  </a:lnTo>
                  <a:lnTo>
                    <a:pt x="220" y="295"/>
                  </a:lnTo>
                  <a:lnTo>
                    <a:pt x="225" y="300"/>
                  </a:lnTo>
                  <a:lnTo>
                    <a:pt x="232" y="300"/>
                  </a:lnTo>
                  <a:lnTo>
                    <a:pt x="238" y="300"/>
                  </a:lnTo>
                  <a:lnTo>
                    <a:pt x="255" y="300"/>
                  </a:lnTo>
                  <a:lnTo>
                    <a:pt x="261" y="310"/>
                  </a:lnTo>
                  <a:lnTo>
                    <a:pt x="268" y="310"/>
                  </a:lnTo>
                  <a:lnTo>
                    <a:pt x="273" y="310"/>
                  </a:lnTo>
                  <a:lnTo>
                    <a:pt x="284" y="314"/>
                  </a:lnTo>
                  <a:lnTo>
                    <a:pt x="291" y="314"/>
                  </a:lnTo>
                  <a:lnTo>
                    <a:pt x="296" y="314"/>
                  </a:lnTo>
                  <a:lnTo>
                    <a:pt x="306" y="314"/>
                  </a:lnTo>
                  <a:lnTo>
                    <a:pt x="313" y="323"/>
                  </a:lnTo>
                  <a:lnTo>
                    <a:pt x="319" y="323"/>
                  </a:lnTo>
                  <a:lnTo>
                    <a:pt x="326" y="323"/>
                  </a:lnTo>
                  <a:lnTo>
                    <a:pt x="331" y="323"/>
                  </a:lnTo>
                  <a:lnTo>
                    <a:pt x="338" y="323"/>
                  </a:lnTo>
                  <a:lnTo>
                    <a:pt x="342" y="323"/>
                  </a:lnTo>
                  <a:lnTo>
                    <a:pt x="354" y="337"/>
                  </a:lnTo>
                  <a:lnTo>
                    <a:pt x="361" y="337"/>
                  </a:lnTo>
                  <a:lnTo>
                    <a:pt x="361" y="339"/>
                  </a:lnTo>
                  <a:lnTo>
                    <a:pt x="365" y="339"/>
                  </a:lnTo>
                  <a:lnTo>
                    <a:pt x="372" y="339"/>
                  </a:lnTo>
                  <a:lnTo>
                    <a:pt x="372" y="349"/>
                  </a:lnTo>
                  <a:lnTo>
                    <a:pt x="377" y="349"/>
                  </a:lnTo>
                  <a:lnTo>
                    <a:pt x="377" y="351"/>
                  </a:lnTo>
                  <a:lnTo>
                    <a:pt x="377" y="362"/>
                  </a:lnTo>
                  <a:lnTo>
                    <a:pt x="377" y="363"/>
                  </a:lnTo>
                  <a:lnTo>
                    <a:pt x="377" y="370"/>
                  </a:lnTo>
                  <a:lnTo>
                    <a:pt x="372" y="370"/>
                  </a:lnTo>
                  <a:lnTo>
                    <a:pt x="366" y="374"/>
                  </a:lnTo>
                  <a:lnTo>
                    <a:pt x="362" y="374"/>
                  </a:lnTo>
                  <a:lnTo>
                    <a:pt x="362" y="381"/>
                  </a:lnTo>
                  <a:lnTo>
                    <a:pt x="355" y="381"/>
                  </a:lnTo>
                  <a:lnTo>
                    <a:pt x="343" y="390"/>
                  </a:lnTo>
                  <a:lnTo>
                    <a:pt x="339" y="390"/>
                  </a:lnTo>
                  <a:lnTo>
                    <a:pt x="332" y="390"/>
                  </a:lnTo>
                  <a:lnTo>
                    <a:pt x="327" y="395"/>
                  </a:lnTo>
                  <a:lnTo>
                    <a:pt x="320" y="395"/>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499" name="Freeform 19">
              <a:extLst>
                <a:ext uri="{FF2B5EF4-FFF2-40B4-BE49-F238E27FC236}">
                  <a16:creationId xmlns:a16="http://schemas.microsoft.com/office/drawing/2014/main" id="{A55FAFF4-D4A3-2F4C-8D3B-1BFDD0BF9394}"/>
                </a:ext>
              </a:extLst>
            </p:cNvPr>
            <p:cNvSpPr>
              <a:spLocks noChangeArrowheads="1"/>
            </p:cNvSpPr>
            <p:nvPr/>
          </p:nvSpPr>
          <p:spPr bwMode="auto">
            <a:xfrm>
              <a:off x="1701" y="2156"/>
              <a:ext cx="86" cy="86"/>
            </a:xfrm>
            <a:custGeom>
              <a:avLst/>
              <a:gdLst>
                <a:gd name="T0" fmla="*/ 314 w 384"/>
                <a:gd name="T1" fmla="*/ 0 h 382"/>
                <a:gd name="T2" fmla="*/ 286 w 384"/>
                <a:gd name="T3" fmla="*/ 9 h 382"/>
                <a:gd name="T4" fmla="*/ 267 w 384"/>
                <a:gd name="T5" fmla="*/ 12 h 382"/>
                <a:gd name="T6" fmla="*/ 238 w 384"/>
                <a:gd name="T7" fmla="*/ 21 h 382"/>
                <a:gd name="T8" fmla="*/ 215 w 384"/>
                <a:gd name="T9" fmla="*/ 25 h 382"/>
                <a:gd name="T10" fmla="*/ 194 w 384"/>
                <a:gd name="T11" fmla="*/ 34 h 382"/>
                <a:gd name="T12" fmla="*/ 159 w 384"/>
                <a:gd name="T13" fmla="*/ 37 h 382"/>
                <a:gd name="T14" fmla="*/ 124 w 384"/>
                <a:gd name="T15" fmla="*/ 51 h 382"/>
                <a:gd name="T16" fmla="*/ 101 w 384"/>
                <a:gd name="T17" fmla="*/ 64 h 382"/>
                <a:gd name="T18" fmla="*/ 76 w 384"/>
                <a:gd name="T19" fmla="*/ 64 h 382"/>
                <a:gd name="T20" fmla="*/ 53 w 384"/>
                <a:gd name="T21" fmla="*/ 72 h 382"/>
                <a:gd name="T22" fmla="*/ 34 w 384"/>
                <a:gd name="T23" fmla="*/ 76 h 382"/>
                <a:gd name="T24" fmla="*/ 11 w 384"/>
                <a:gd name="T25" fmla="*/ 85 h 382"/>
                <a:gd name="T26" fmla="*/ 7 w 384"/>
                <a:gd name="T27" fmla="*/ 99 h 382"/>
                <a:gd name="T28" fmla="*/ 11 w 384"/>
                <a:gd name="T29" fmla="*/ 111 h 382"/>
                <a:gd name="T30" fmla="*/ 30 w 384"/>
                <a:gd name="T31" fmla="*/ 127 h 382"/>
                <a:gd name="T32" fmla="*/ 41 w 384"/>
                <a:gd name="T33" fmla="*/ 131 h 382"/>
                <a:gd name="T34" fmla="*/ 65 w 384"/>
                <a:gd name="T35" fmla="*/ 141 h 382"/>
                <a:gd name="T36" fmla="*/ 88 w 384"/>
                <a:gd name="T37" fmla="*/ 143 h 382"/>
                <a:gd name="T38" fmla="*/ 104 w 384"/>
                <a:gd name="T39" fmla="*/ 153 h 382"/>
                <a:gd name="T40" fmla="*/ 129 w 384"/>
                <a:gd name="T41" fmla="*/ 153 h 382"/>
                <a:gd name="T42" fmla="*/ 152 w 384"/>
                <a:gd name="T43" fmla="*/ 155 h 382"/>
                <a:gd name="T44" fmla="*/ 182 w 384"/>
                <a:gd name="T45" fmla="*/ 155 h 382"/>
                <a:gd name="T46" fmla="*/ 208 w 384"/>
                <a:gd name="T47" fmla="*/ 173 h 382"/>
                <a:gd name="T48" fmla="*/ 231 w 384"/>
                <a:gd name="T49" fmla="*/ 178 h 382"/>
                <a:gd name="T50" fmla="*/ 261 w 384"/>
                <a:gd name="T51" fmla="*/ 187 h 382"/>
                <a:gd name="T52" fmla="*/ 286 w 384"/>
                <a:gd name="T53" fmla="*/ 187 h 382"/>
                <a:gd name="T54" fmla="*/ 302 w 384"/>
                <a:gd name="T55" fmla="*/ 198 h 382"/>
                <a:gd name="T56" fmla="*/ 332 w 384"/>
                <a:gd name="T57" fmla="*/ 198 h 382"/>
                <a:gd name="T58" fmla="*/ 349 w 384"/>
                <a:gd name="T59" fmla="*/ 212 h 382"/>
                <a:gd name="T60" fmla="*/ 367 w 384"/>
                <a:gd name="T61" fmla="*/ 220 h 382"/>
                <a:gd name="T62" fmla="*/ 383 w 384"/>
                <a:gd name="T63" fmla="*/ 224 h 382"/>
                <a:gd name="T64" fmla="*/ 376 w 384"/>
                <a:gd name="T65" fmla="*/ 243 h 382"/>
                <a:gd name="T66" fmla="*/ 365 w 384"/>
                <a:gd name="T67" fmla="*/ 256 h 382"/>
                <a:gd name="T68" fmla="*/ 353 w 384"/>
                <a:gd name="T69" fmla="*/ 258 h 382"/>
                <a:gd name="T70" fmla="*/ 330 w 384"/>
                <a:gd name="T71" fmla="*/ 272 h 382"/>
                <a:gd name="T72" fmla="*/ 314 w 384"/>
                <a:gd name="T73" fmla="*/ 277 h 382"/>
                <a:gd name="T74" fmla="*/ 283 w 384"/>
                <a:gd name="T75" fmla="*/ 282 h 382"/>
                <a:gd name="T76" fmla="*/ 267 w 384"/>
                <a:gd name="T77" fmla="*/ 284 h 382"/>
                <a:gd name="T78" fmla="*/ 237 w 384"/>
                <a:gd name="T79" fmla="*/ 295 h 382"/>
                <a:gd name="T80" fmla="*/ 221 w 384"/>
                <a:gd name="T81" fmla="*/ 300 h 382"/>
                <a:gd name="T82" fmla="*/ 189 w 384"/>
                <a:gd name="T83" fmla="*/ 307 h 382"/>
                <a:gd name="T84" fmla="*/ 168 w 384"/>
                <a:gd name="T85" fmla="*/ 314 h 382"/>
                <a:gd name="T86" fmla="*/ 133 w 384"/>
                <a:gd name="T87" fmla="*/ 323 h 382"/>
                <a:gd name="T88" fmla="*/ 117 w 384"/>
                <a:gd name="T89" fmla="*/ 326 h 382"/>
                <a:gd name="T90" fmla="*/ 94 w 384"/>
                <a:gd name="T91" fmla="*/ 326 h 382"/>
                <a:gd name="T92" fmla="*/ 69 w 384"/>
                <a:gd name="T93" fmla="*/ 326 h 382"/>
                <a:gd name="T94" fmla="*/ 51 w 384"/>
                <a:gd name="T95" fmla="*/ 335 h 382"/>
                <a:gd name="T96" fmla="*/ 27 w 384"/>
                <a:gd name="T97" fmla="*/ 339 h 382"/>
                <a:gd name="T98" fmla="*/ 16 w 384"/>
                <a:gd name="T99" fmla="*/ 355 h 382"/>
                <a:gd name="T100" fmla="*/ 0 w 384"/>
                <a:gd name="T101" fmla="*/ 365 h 382"/>
                <a:gd name="T102" fmla="*/ 0 w 384"/>
                <a:gd name="T103" fmla="*/ 381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84" h="382">
                  <a:moveTo>
                    <a:pt x="332" y="0"/>
                  </a:moveTo>
                  <a:lnTo>
                    <a:pt x="321" y="0"/>
                  </a:lnTo>
                  <a:lnTo>
                    <a:pt x="314" y="0"/>
                  </a:lnTo>
                  <a:lnTo>
                    <a:pt x="302" y="9"/>
                  </a:lnTo>
                  <a:lnTo>
                    <a:pt x="297" y="9"/>
                  </a:lnTo>
                  <a:lnTo>
                    <a:pt x="286" y="9"/>
                  </a:lnTo>
                  <a:lnTo>
                    <a:pt x="279" y="12"/>
                  </a:lnTo>
                  <a:lnTo>
                    <a:pt x="274" y="12"/>
                  </a:lnTo>
                  <a:lnTo>
                    <a:pt x="267" y="12"/>
                  </a:lnTo>
                  <a:lnTo>
                    <a:pt x="261" y="21"/>
                  </a:lnTo>
                  <a:lnTo>
                    <a:pt x="244" y="21"/>
                  </a:lnTo>
                  <a:lnTo>
                    <a:pt x="238" y="21"/>
                  </a:lnTo>
                  <a:lnTo>
                    <a:pt x="231" y="25"/>
                  </a:lnTo>
                  <a:lnTo>
                    <a:pt x="228" y="25"/>
                  </a:lnTo>
                  <a:lnTo>
                    <a:pt x="215" y="25"/>
                  </a:lnTo>
                  <a:lnTo>
                    <a:pt x="208" y="25"/>
                  </a:lnTo>
                  <a:lnTo>
                    <a:pt x="196" y="34"/>
                  </a:lnTo>
                  <a:lnTo>
                    <a:pt x="194" y="34"/>
                  </a:lnTo>
                  <a:lnTo>
                    <a:pt x="175" y="37"/>
                  </a:lnTo>
                  <a:lnTo>
                    <a:pt x="170" y="37"/>
                  </a:lnTo>
                  <a:lnTo>
                    <a:pt x="159" y="37"/>
                  </a:lnTo>
                  <a:lnTo>
                    <a:pt x="140" y="37"/>
                  </a:lnTo>
                  <a:lnTo>
                    <a:pt x="134" y="51"/>
                  </a:lnTo>
                  <a:lnTo>
                    <a:pt x="124" y="51"/>
                  </a:lnTo>
                  <a:lnTo>
                    <a:pt x="111" y="53"/>
                  </a:lnTo>
                  <a:lnTo>
                    <a:pt x="104" y="53"/>
                  </a:lnTo>
                  <a:lnTo>
                    <a:pt x="101" y="64"/>
                  </a:lnTo>
                  <a:lnTo>
                    <a:pt x="94" y="64"/>
                  </a:lnTo>
                  <a:lnTo>
                    <a:pt x="88" y="64"/>
                  </a:lnTo>
                  <a:lnTo>
                    <a:pt x="76" y="64"/>
                  </a:lnTo>
                  <a:lnTo>
                    <a:pt x="65" y="64"/>
                  </a:lnTo>
                  <a:lnTo>
                    <a:pt x="58" y="64"/>
                  </a:lnTo>
                  <a:lnTo>
                    <a:pt x="53" y="72"/>
                  </a:lnTo>
                  <a:lnTo>
                    <a:pt x="41" y="72"/>
                  </a:lnTo>
                  <a:lnTo>
                    <a:pt x="34" y="72"/>
                  </a:lnTo>
                  <a:lnTo>
                    <a:pt x="34" y="76"/>
                  </a:lnTo>
                  <a:lnTo>
                    <a:pt x="30" y="76"/>
                  </a:lnTo>
                  <a:lnTo>
                    <a:pt x="23" y="85"/>
                  </a:lnTo>
                  <a:lnTo>
                    <a:pt x="11" y="85"/>
                  </a:lnTo>
                  <a:lnTo>
                    <a:pt x="11" y="92"/>
                  </a:lnTo>
                  <a:lnTo>
                    <a:pt x="7" y="92"/>
                  </a:lnTo>
                  <a:lnTo>
                    <a:pt x="7" y="99"/>
                  </a:lnTo>
                  <a:lnTo>
                    <a:pt x="7" y="108"/>
                  </a:lnTo>
                  <a:lnTo>
                    <a:pt x="7" y="111"/>
                  </a:lnTo>
                  <a:lnTo>
                    <a:pt x="11" y="111"/>
                  </a:lnTo>
                  <a:lnTo>
                    <a:pt x="11" y="116"/>
                  </a:lnTo>
                  <a:lnTo>
                    <a:pt x="23" y="116"/>
                  </a:lnTo>
                  <a:lnTo>
                    <a:pt x="30" y="127"/>
                  </a:lnTo>
                  <a:lnTo>
                    <a:pt x="34" y="127"/>
                  </a:lnTo>
                  <a:lnTo>
                    <a:pt x="34" y="131"/>
                  </a:lnTo>
                  <a:lnTo>
                    <a:pt x="41" y="131"/>
                  </a:lnTo>
                  <a:lnTo>
                    <a:pt x="53" y="131"/>
                  </a:lnTo>
                  <a:lnTo>
                    <a:pt x="58" y="141"/>
                  </a:lnTo>
                  <a:lnTo>
                    <a:pt x="65" y="141"/>
                  </a:lnTo>
                  <a:lnTo>
                    <a:pt x="69" y="141"/>
                  </a:lnTo>
                  <a:lnTo>
                    <a:pt x="76" y="143"/>
                  </a:lnTo>
                  <a:lnTo>
                    <a:pt x="88" y="143"/>
                  </a:lnTo>
                  <a:lnTo>
                    <a:pt x="94" y="143"/>
                  </a:lnTo>
                  <a:lnTo>
                    <a:pt x="101" y="153"/>
                  </a:lnTo>
                  <a:lnTo>
                    <a:pt x="104" y="153"/>
                  </a:lnTo>
                  <a:lnTo>
                    <a:pt x="111" y="153"/>
                  </a:lnTo>
                  <a:lnTo>
                    <a:pt x="124" y="153"/>
                  </a:lnTo>
                  <a:lnTo>
                    <a:pt x="129" y="153"/>
                  </a:lnTo>
                  <a:lnTo>
                    <a:pt x="134" y="153"/>
                  </a:lnTo>
                  <a:lnTo>
                    <a:pt x="140" y="153"/>
                  </a:lnTo>
                  <a:lnTo>
                    <a:pt x="152" y="155"/>
                  </a:lnTo>
                  <a:lnTo>
                    <a:pt x="159" y="155"/>
                  </a:lnTo>
                  <a:lnTo>
                    <a:pt x="175" y="155"/>
                  </a:lnTo>
                  <a:lnTo>
                    <a:pt x="182" y="155"/>
                  </a:lnTo>
                  <a:lnTo>
                    <a:pt x="194" y="166"/>
                  </a:lnTo>
                  <a:lnTo>
                    <a:pt x="203" y="166"/>
                  </a:lnTo>
                  <a:lnTo>
                    <a:pt x="208" y="173"/>
                  </a:lnTo>
                  <a:lnTo>
                    <a:pt x="228" y="173"/>
                  </a:lnTo>
                  <a:lnTo>
                    <a:pt x="231" y="173"/>
                  </a:lnTo>
                  <a:lnTo>
                    <a:pt x="231" y="178"/>
                  </a:lnTo>
                  <a:lnTo>
                    <a:pt x="244" y="178"/>
                  </a:lnTo>
                  <a:lnTo>
                    <a:pt x="256" y="178"/>
                  </a:lnTo>
                  <a:lnTo>
                    <a:pt x="261" y="187"/>
                  </a:lnTo>
                  <a:lnTo>
                    <a:pt x="267" y="187"/>
                  </a:lnTo>
                  <a:lnTo>
                    <a:pt x="279" y="187"/>
                  </a:lnTo>
                  <a:lnTo>
                    <a:pt x="286" y="187"/>
                  </a:lnTo>
                  <a:lnTo>
                    <a:pt x="290" y="198"/>
                  </a:lnTo>
                  <a:lnTo>
                    <a:pt x="297" y="198"/>
                  </a:lnTo>
                  <a:lnTo>
                    <a:pt x="302" y="198"/>
                  </a:lnTo>
                  <a:lnTo>
                    <a:pt x="314" y="198"/>
                  </a:lnTo>
                  <a:lnTo>
                    <a:pt x="321" y="198"/>
                  </a:lnTo>
                  <a:lnTo>
                    <a:pt x="332" y="198"/>
                  </a:lnTo>
                  <a:lnTo>
                    <a:pt x="337" y="205"/>
                  </a:lnTo>
                  <a:lnTo>
                    <a:pt x="344" y="205"/>
                  </a:lnTo>
                  <a:lnTo>
                    <a:pt x="349" y="212"/>
                  </a:lnTo>
                  <a:lnTo>
                    <a:pt x="360" y="212"/>
                  </a:lnTo>
                  <a:lnTo>
                    <a:pt x="367" y="212"/>
                  </a:lnTo>
                  <a:lnTo>
                    <a:pt x="367" y="220"/>
                  </a:lnTo>
                  <a:lnTo>
                    <a:pt x="372" y="220"/>
                  </a:lnTo>
                  <a:lnTo>
                    <a:pt x="379" y="224"/>
                  </a:lnTo>
                  <a:lnTo>
                    <a:pt x="383" y="224"/>
                  </a:lnTo>
                  <a:lnTo>
                    <a:pt x="376" y="233"/>
                  </a:lnTo>
                  <a:lnTo>
                    <a:pt x="376" y="236"/>
                  </a:lnTo>
                  <a:lnTo>
                    <a:pt x="376" y="243"/>
                  </a:lnTo>
                  <a:lnTo>
                    <a:pt x="376" y="245"/>
                  </a:lnTo>
                  <a:lnTo>
                    <a:pt x="372" y="245"/>
                  </a:lnTo>
                  <a:lnTo>
                    <a:pt x="365" y="256"/>
                  </a:lnTo>
                  <a:lnTo>
                    <a:pt x="360" y="256"/>
                  </a:lnTo>
                  <a:lnTo>
                    <a:pt x="360" y="258"/>
                  </a:lnTo>
                  <a:lnTo>
                    <a:pt x="353" y="258"/>
                  </a:lnTo>
                  <a:lnTo>
                    <a:pt x="342" y="272"/>
                  </a:lnTo>
                  <a:lnTo>
                    <a:pt x="337" y="272"/>
                  </a:lnTo>
                  <a:lnTo>
                    <a:pt x="330" y="272"/>
                  </a:lnTo>
                  <a:lnTo>
                    <a:pt x="330" y="277"/>
                  </a:lnTo>
                  <a:lnTo>
                    <a:pt x="325" y="277"/>
                  </a:lnTo>
                  <a:lnTo>
                    <a:pt x="314" y="277"/>
                  </a:lnTo>
                  <a:lnTo>
                    <a:pt x="307" y="282"/>
                  </a:lnTo>
                  <a:lnTo>
                    <a:pt x="290" y="282"/>
                  </a:lnTo>
                  <a:lnTo>
                    <a:pt x="283" y="282"/>
                  </a:lnTo>
                  <a:lnTo>
                    <a:pt x="279" y="284"/>
                  </a:lnTo>
                  <a:lnTo>
                    <a:pt x="272" y="284"/>
                  </a:lnTo>
                  <a:lnTo>
                    <a:pt x="267" y="284"/>
                  </a:lnTo>
                  <a:lnTo>
                    <a:pt x="254" y="284"/>
                  </a:lnTo>
                  <a:lnTo>
                    <a:pt x="249" y="295"/>
                  </a:lnTo>
                  <a:lnTo>
                    <a:pt x="237" y="295"/>
                  </a:lnTo>
                  <a:lnTo>
                    <a:pt x="224" y="295"/>
                  </a:lnTo>
                  <a:lnTo>
                    <a:pt x="224" y="300"/>
                  </a:lnTo>
                  <a:lnTo>
                    <a:pt x="221" y="300"/>
                  </a:lnTo>
                  <a:lnTo>
                    <a:pt x="208" y="300"/>
                  </a:lnTo>
                  <a:lnTo>
                    <a:pt x="196" y="307"/>
                  </a:lnTo>
                  <a:lnTo>
                    <a:pt x="189" y="307"/>
                  </a:lnTo>
                  <a:lnTo>
                    <a:pt x="187" y="307"/>
                  </a:lnTo>
                  <a:lnTo>
                    <a:pt x="175" y="307"/>
                  </a:lnTo>
                  <a:lnTo>
                    <a:pt x="168" y="314"/>
                  </a:lnTo>
                  <a:lnTo>
                    <a:pt x="152" y="314"/>
                  </a:lnTo>
                  <a:lnTo>
                    <a:pt x="145" y="314"/>
                  </a:lnTo>
                  <a:lnTo>
                    <a:pt x="133" y="323"/>
                  </a:lnTo>
                  <a:lnTo>
                    <a:pt x="127" y="323"/>
                  </a:lnTo>
                  <a:lnTo>
                    <a:pt x="122" y="323"/>
                  </a:lnTo>
                  <a:lnTo>
                    <a:pt x="117" y="326"/>
                  </a:lnTo>
                  <a:lnTo>
                    <a:pt x="104" y="326"/>
                  </a:lnTo>
                  <a:lnTo>
                    <a:pt x="97" y="326"/>
                  </a:lnTo>
                  <a:lnTo>
                    <a:pt x="94" y="326"/>
                  </a:lnTo>
                  <a:lnTo>
                    <a:pt x="87" y="326"/>
                  </a:lnTo>
                  <a:lnTo>
                    <a:pt x="81" y="326"/>
                  </a:lnTo>
                  <a:lnTo>
                    <a:pt x="69" y="326"/>
                  </a:lnTo>
                  <a:lnTo>
                    <a:pt x="62" y="335"/>
                  </a:lnTo>
                  <a:lnTo>
                    <a:pt x="58" y="335"/>
                  </a:lnTo>
                  <a:lnTo>
                    <a:pt x="51" y="335"/>
                  </a:lnTo>
                  <a:lnTo>
                    <a:pt x="46" y="339"/>
                  </a:lnTo>
                  <a:lnTo>
                    <a:pt x="34" y="339"/>
                  </a:lnTo>
                  <a:lnTo>
                    <a:pt x="27" y="339"/>
                  </a:lnTo>
                  <a:lnTo>
                    <a:pt x="27" y="347"/>
                  </a:lnTo>
                  <a:lnTo>
                    <a:pt x="23" y="347"/>
                  </a:lnTo>
                  <a:lnTo>
                    <a:pt x="16" y="355"/>
                  </a:lnTo>
                  <a:lnTo>
                    <a:pt x="4" y="355"/>
                  </a:lnTo>
                  <a:lnTo>
                    <a:pt x="4" y="365"/>
                  </a:lnTo>
                  <a:lnTo>
                    <a:pt x="0" y="365"/>
                  </a:lnTo>
                  <a:lnTo>
                    <a:pt x="0" y="370"/>
                  </a:lnTo>
                  <a:lnTo>
                    <a:pt x="0" y="374"/>
                  </a:lnTo>
                  <a:lnTo>
                    <a:pt x="0" y="381"/>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00" name="Freeform 20">
              <a:extLst>
                <a:ext uri="{FF2B5EF4-FFF2-40B4-BE49-F238E27FC236}">
                  <a16:creationId xmlns:a16="http://schemas.microsoft.com/office/drawing/2014/main" id="{02589BD1-8A0A-DD4D-98C5-4DF3DE860E76}"/>
                </a:ext>
              </a:extLst>
            </p:cNvPr>
            <p:cNvSpPr>
              <a:spLocks noChangeArrowheads="1"/>
            </p:cNvSpPr>
            <p:nvPr/>
          </p:nvSpPr>
          <p:spPr bwMode="auto">
            <a:xfrm>
              <a:off x="1704" y="2241"/>
              <a:ext cx="84" cy="84"/>
            </a:xfrm>
            <a:custGeom>
              <a:avLst/>
              <a:gdLst>
                <a:gd name="T0" fmla="*/ 4 w 377"/>
                <a:gd name="T1" fmla="*/ 5 h 377"/>
                <a:gd name="T2" fmla="*/ 27 w 377"/>
                <a:gd name="T3" fmla="*/ 12 h 377"/>
                <a:gd name="T4" fmla="*/ 46 w 377"/>
                <a:gd name="T5" fmla="*/ 21 h 377"/>
                <a:gd name="T6" fmla="*/ 58 w 377"/>
                <a:gd name="T7" fmla="*/ 25 h 377"/>
                <a:gd name="T8" fmla="*/ 81 w 377"/>
                <a:gd name="T9" fmla="*/ 26 h 377"/>
                <a:gd name="T10" fmla="*/ 104 w 377"/>
                <a:gd name="T11" fmla="*/ 34 h 377"/>
                <a:gd name="T12" fmla="*/ 127 w 377"/>
                <a:gd name="T13" fmla="*/ 44 h 377"/>
                <a:gd name="T14" fmla="*/ 163 w 377"/>
                <a:gd name="T15" fmla="*/ 46 h 377"/>
                <a:gd name="T16" fmla="*/ 185 w 377"/>
                <a:gd name="T17" fmla="*/ 60 h 377"/>
                <a:gd name="T18" fmla="*/ 208 w 377"/>
                <a:gd name="T19" fmla="*/ 64 h 377"/>
                <a:gd name="T20" fmla="*/ 231 w 377"/>
                <a:gd name="T21" fmla="*/ 72 h 377"/>
                <a:gd name="T22" fmla="*/ 254 w 377"/>
                <a:gd name="T23" fmla="*/ 72 h 377"/>
                <a:gd name="T24" fmla="*/ 279 w 377"/>
                <a:gd name="T25" fmla="*/ 83 h 377"/>
                <a:gd name="T26" fmla="*/ 307 w 377"/>
                <a:gd name="T27" fmla="*/ 83 h 377"/>
                <a:gd name="T28" fmla="*/ 330 w 377"/>
                <a:gd name="T29" fmla="*/ 85 h 377"/>
                <a:gd name="T30" fmla="*/ 342 w 377"/>
                <a:gd name="T31" fmla="*/ 95 h 377"/>
                <a:gd name="T32" fmla="*/ 360 w 377"/>
                <a:gd name="T33" fmla="*/ 97 h 377"/>
                <a:gd name="T34" fmla="*/ 372 w 377"/>
                <a:gd name="T35" fmla="*/ 115 h 377"/>
                <a:gd name="T36" fmla="*/ 376 w 377"/>
                <a:gd name="T37" fmla="*/ 123 h 377"/>
                <a:gd name="T38" fmla="*/ 372 w 377"/>
                <a:gd name="T39" fmla="*/ 143 h 377"/>
                <a:gd name="T40" fmla="*/ 360 w 377"/>
                <a:gd name="T41" fmla="*/ 146 h 377"/>
                <a:gd name="T42" fmla="*/ 342 w 377"/>
                <a:gd name="T43" fmla="*/ 159 h 377"/>
                <a:gd name="T44" fmla="*/ 330 w 377"/>
                <a:gd name="T45" fmla="*/ 166 h 377"/>
                <a:gd name="T46" fmla="*/ 307 w 377"/>
                <a:gd name="T47" fmla="*/ 166 h 377"/>
                <a:gd name="T48" fmla="*/ 283 w 377"/>
                <a:gd name="T49" fmla="*/ 168 h 377"/>
                <a:gd name="T50" fmla="*/ 260 w 377"/>
                <a:gd name="T51" fmla="*/ 178 h 377"/>
                <a:gd name="T52" fmla="*/ 231 w 377"/>
                <a:gd name="T53" fmla="*/ 182 h 377"/>
                <a:gd name="T54" fmla="*/ 201 w 377"/>
                <a:gd name="T55" fmla="*/ 191 h 377"/>
                <a:gd name="T56" fmla="*/ 185 w 377"/>
                <a:gd name="T57" fmla="*/ 198 h 377"/>
                <a:gd name="T58" fmla="*/ 152 w 377"/>
                <a:gd name="T59" fmla="*/ 205 h 377"/>
                <a:gd name="T60" fmla="*/ 127 w 377"/>
                <a:gd name="T61" fmla="*/ 205 h 377"/>
                <a:gd name="T62" fmla="*/ 104 w 377"/>
                <a:gd name="T63" fmla="*/ 213 h 377"/>
                <a:gd name="T64" fmla="*/ 87 w 377"/>
                <a:gd name="T65" fmla="*/ 219 h 377"/>
                <a:gd name="T66" fmla="*/ 62 w 377"/>
                <a:gd name="T67" fmla="*/ 229 h 377"/>
                <a:gd name="T68" fmla="*/ 46 w 377"/>
                <a:gd name="T69" fmla="*/ 236 h 377"/>
                <a:gd name="T70" fmla="*/ 27 w 377"/>
                <a:gd name="T71" fmla="*/ 245 h 377"/>
                <a:gd name="T72" fmla="*/ 16 w 377"/>
                <a:gd name="T73" fmla="*/ 249 h 377"/>
                <a:gd name="T74" fmla="*/ 0 w 377"/>
                <a:gd name="T75" fmla="*/ 258 h 377"/>
                <a:gd name="T76" fmla="*/ 4 w 377"/>
                <a:gd name="T77" fmla="*/ 270 h 377"/>
                <a:gd name="T78" fmla="*/ 16 w 377"/>
                <a:gd name="T79" fmla="*/ 284 h 377"/>
                <a:gd name="T80" fmla="*/ 27 w 377"/>
                <a:gd name="T81" fmla="*/ 293 h 377"/>
                <a:gd name="T82" fmla="*/ 51 w 377"/>
                <a:gd name="T83" fmla="*/ 293 h 377"/>
                <a:gd name="T84" fmla="*/ 69 w 377"/>
                <a:gd name="T85" fmla="*/ 300 h 377"/>
                <a:gd name="T86" fmla="*/ 94 w 377"/>
                <a:gd name="T87" fmla="*/ 309 h 377"/>
                <a:gd name="T88" fmla="*/ 122 w 377"/>
                <a:gd name="T89" fmla="*/ 316 h 377"/>
                <a:gd name="T90" fmla="*/ 152 w 377"/>
                <a:gd name="T91" fmla="*/ 325 h 377"/>
                <a:gd name="T92" fmla="*/ 185 w 377"/>
                <a:gd name="T93" fmla="*/ 328 h 377"/>
                <a:gd name="T94" fmla="*/ 208 w 377"/>
                <a:gd name="T95" fmla="*/ 339 h 377"/>
                <a:gd name="T96" fmla="*/ 231 w 377"/>
                <a:gd name="T97" fmla="*/ 339 h 377"/>
                <a:gd name="T98" fmla="*/ 260 w 377"/>
                <a:gd name="T99" fmla="*/ 347 h 377"/>
                <a:gd name="T100" fmla="*/ 283 w 377"/>
                <a:gd name="T101" fmla="*/ 351 h 377"/>
                <a:gd name="T102" fmla="*/ 307 w 377"/>
                <a:gd name="T103" fmla="*/ 360 h 377"/>
                <a:gd name="T104" fmla="*/ 330 w 377"/>
                <a:gd name="T105" fmla="*/ 363 h 377"/>
                <a:gd name="T106" fmla="*/ 353 w 377"/>
                <a:gd name="T107" fmla="*/ 372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77" h="377">
                  <a:moveTo>
                    <a:pt x="0" y="0"/>
                  </a:moveTo>
                  <a:lnTo>
                    <a:pt x="4" y="0"/>
                  </a:lnTo>
                  <a:lnTo>
                    <a:pt x="4" y="5"/>
                  </a:lnTo>
                  <a:lnTo>
                    <a:pt x="16" y="5"/>
                  </a:lnTo>
                  <a:lnTo>
                    <a:pt x="23" y="12"/>
                  </a:lnTo>
                  <a:lnTo>
                    <a:pt x="27" y="12"/>
                  </a:lnTo>
                  <a:lnTo>
                    <a:pt x="27" y="21"/>
                  </a:lnTo>
                  <a:lnTo>
                    <a:pt x="34" y="21"/>
                  </a:lnTo>
                  <a:lnTo>
                    <a:pt x="46" y="21"/>
                  </a:lnTo>
                  <a:lnTo>
                    <a:pt x="46" y="25"/>
                  </a:lnTo>
                  <a:lnTo>
                    <a:pt x="51" y="25"/>
                  </a:lnTo>
                  <a:lnTo>
                    <a:pt x="58" y="25"/>
                  </a:lnTo>
                  <a:lnTo>
                    <a:pt x="62" y="25"/>
                  </a:lnTo>
                  <a:lnTo>
                    <a:pt x="69" y="26"/>
                  </a:lnTo>
                  <a:lnTo>
                    <a:pt x="81" y="26"/>
                  </a:lnTo>
                  <a:lnTo>
                    <a:pt x="94" y="26"/>
                  </a:lnTo>
                  <a:lnTo>
                    <a:pt x="97" y="34"/>
                  </a:lnTo>
                  <a:lnTo>
                    <a:pt x="104" y="34"/>
                  </a:lnTo>
                  <a:lnTo>
                    <a:pt x="117" y="44"/>
                  </a:lnTo>
                  <a:lnTo>
                    <a:pt x="122" y="44"/>
                  </a:lnTo>
                  <a:lnTo>
                    <a:pt x="127" y="44"/>
                  </a:lnTo>
                  <a:lnTo>
                    <a:pt x="133" y="44"/>
                  </a:lnTo>
                  <a:lnTo>
                    <a:pt x="145" y="46"/>
                  </a:lnTo>
                  <a:lnTo>
                    <a:pt x="163" y="46"/>
                  </a:lnTo>
                  <a:lnTo>
                    <a:pt x="168" y="46"/>
                  </a:lnTo>
                  <a:lnTo>
                    <a:pt x="175" y="60"/>
                  </a:lnTo>
                  <a:lnTo>
                    <a:pt x="185" y="60"/>
                  </a:lnTo>
                  <a:lnTo>
                    <a:pt x="189" y="60"/>
                  </a:lnTo>
                  <a:lnTo>
                    <a:pt x="196" y="64"/>
                  </a:lnTo>
                  <a:lnTo>
                    <a:pt x="208" y="64"/>
                  </a:lnTo>
                  <a:lnTo>
                    <a:pt x="221" y="64"/>
                  </a:lnTo>
                  <a:lnTo>
                    <a:pt x="224" y="72"/>
                  </a:lnTo>
                  <a:lnTo>
                    <a:pt x="231" y="72"/>
                  </a:lnTo>
                  <a:lnTo>
                    <a:pt x="237" y="72"/>
                  </a:lnTo>
                  <a:lnTo>
                    <a:pt x="249" y="72"/>
                  </a:lnTo>
                  <a:lnTo>
                    <a:pt x="254" y="72"/>
                  </a:lnTo>
                  <a:lnTo>
                    <a:pt x="267" y="72"/>
                  </a:lnTo>
                  <a:lnTo>
                    <a:pt x="272" y="72"/>
                  </a:lnTo>
                  <a:lnTo>
                    <a:pt x="279" y="83"/>
                  </a:lnTo>
                  <a:lnTo>
                    <a:pt x="283" y="83"/>
                  </a:lnTo>
                  <a:lnTo>
                    <a:pt x="295" y="83"/>
                  </a:lnTo>
                  <a:lnTo>
                    <a:pt x="307" y="83"/>
                  </a:lnTo>
                  <a:lnTo>
                    <a:pt x="314" y="85"/>
                  </a:lnTo>
                  <a:lnTo>
                    <a:pt x="325" y="85"/>
                  </a:lnTo>
                  <a:lnTo>
                    <a:pt x="330" y="85"/>
                  </a:lnTo>
                  <a:lnTo>
                    <a:pt x="330" y="95"/>
                  </a:lnTo>
                  <a:lnTo>
                    <a:pt x="337" y="95"/>
                  </a:lnTo>
                  <a:lnTo>
                    <a:pt x="342" y="95"/>
                  </a:lnTo>
                  <a:lnTo>
                    <a:pt x="342" y="97"/>
                  </a:lnTo>
                  <a:lnTo>
                    <a:pt x="353" y="97"/>
                  </a:lnTo>
                  <a:lnTo>
                    <a:pt x="360" y="97"/>
                  </a:lnTo>
                  <a:lnTo>
                    <a:pt x="360" y="108"/>
                  </a:lnTo>
                  <a:lnTo>
                    <a:pt x="365" y="108"/>
                  </a:lnTo>
                  <a:lnTo>
                    <a:pt x="372" y="115"/>
                  </a:lnTo>
                  <a:lnTo>
                    <a:pt x="376" y="115"/>
                  </a:lnTo>
                  <a:lnTo>
                    <a:pt x="376" y="116"/>
                  </a:lnTo>
                  <a:lnTo>
                    <a:pt x="376" y="123"/>
                  </a:lnTo>
                  <a:lnTo>
                    <a:pt x="376" y="129"/>
                  </a:lnTo>
                  <a:lnTo>
                    <a:pt x="376" y="143"/>
                  </a:lnTo>
                  <a:lnTo>
                    <a:pt x="372" y="143"/>
                  </a:lnTo>
                  <a:lnTo>
                    <a:pt x="372" y="146"/>
                  </a:lnTo>
                  <a:lnTo>
                    <a:pt x="365" y="146"/>
                  </a:lnTo>
                  <a:lnTo>
                    <a:pt x="360" y="146"/>
                  </a:lnTo>
                  <a:lnTo>
                    <a:pt x="360" y="155"/>
                  </a:lnTo>
                  <a:lnTo>
                    <a:pt x="353" y="155"/>
                  </a:lnTo>
                  <a:lnTo>
                    <a:pt x="342" y="159"/>
                  </a:lnTo>
                  <a:lnTo>
                    <a:pt x="337" y="159"/>
                  </a:lnTo>
                  <a:lnTo>
                    <a:pt x="330" y="159"/>
                  </a:lnTo>
                  <a:lnTo>
                    <a:pt x="330" y="166"/>
                  </a:lnTo>
                  <a:lnTo>
                    <a:pt x="325" y="166"/>
                  </a:lnTo>
                  <a:lnTo>
                    <a:pt x="314" y="166"/>
                  </a:lnTo>
                  <a:lnTo>
                    <a:pt x="307" y="166"/>
                  </a:lnTo>
                  <a:lnTo>
                    <a:pt x="295" y="168"/>
                  </a:lnTo>
                  <a:lnTo>
                    <a:pt x="290" y="168"/>
                  </a:lnTo>
                  <a:lnTo>
                    <a:pt x="283" y="168"/>
                  </a:lnTo>
                  <a:lnTo>
                    <a:pt x="279" y="178"/>
                  </a:lnTo>
                  <a:lnTo>
                    <a:pt x="272" y="178"/>
                  </a:lnTo>
                  <a:lnTo>
                    <a:pt x="260" y="178"/>
                  </a:lnTo>
                  <a:lnTo>
                    <a:pt x="254" y="182"/>
                  </a:lnTo>
                  <a:lnTo>
                    <a:pt x="249" y="182"/>
                  </a:lnTo>
                  <a:lnTo>
                    <a:pt x="231" y="182"/>
                  </a:lnTo>
                  <a:lnTo>
                    <a:pt x="224" y="191"/>
                  </a:lnTo>
                  <a:lnTo>
                    <a:pt x="208" y="191"/>
                  </a:lnTo>
                  <a:lnTo>
                    <a:pt x="201" y="191"/>
                  </a:lnTo>
                  <a:lnTo>
                    <a:pt x="196" y="198"/>
                  </a:lnTo>
                  <a:lnTo>
                    <a:pt x="189" y="198"/>
                  </a:lnTo>
                  <a:lnTo>
                    <a:pt x="185" y="198"/>
                  </a:lnTo>
                  <a:lnTo>
                    <a:pt x="175" y="205"/>
                  </a:lnTo>
                  <a:lnTo>
                    <a:pt x="168" y="205"/>
                  </a:lnTo>
                  <a:lnTo>
                    <a:pt x="152" y="205"/>
                  </a:lnTo>
                  <a:lnTo>
                    <a:pt x="145" y="205"/>
                  </a:lnTo>
                  <a:lnTo>
                    <a:pt x="133" y="205"/>
                  </a:lnTo>
                  <a:lnTo>
                    <a:pt x="127" y="205"/>
                  </a:lnTo>
                  <a:lnTo>
                    <a:pt x="122" y="205"/>
                  </a:lnTo>
                  <a:lnTo>
                    <a:pt x="117" y="213"/>
                  </a:lnTo>
                  <a:lnTo>
                    <a:pt x="104" y="213"/>
                  </a:lnTo>
                  <a:lnTo>
                    <a:pt x="97" y="213"/>
                  </a:lnTo>
                  <a:lnTo>
                    <a:pt x="94" y="219"/>
                  </a:lnTo>
                  <a:lnTo>
                    <a:pt x="87" y="219"/>
                  </a:lnTo>
                  <a:lnTo>
                    <a:pt x="81" y="219"/>
                  </a:lnTo>
                  <a:lnTo>
                    <a:pt x="69" y="229"/>
                  </a:lnTo>
                  <a:lnTo>
                    <a:pt x="62" y="229"/>
                  </a:lnTo>
                  <a:lnTo>
                    <a:pt x="58" y="229"/>
                  </a:lnTo>
                  <a:lnTo>
                    <a:pt x="51" y="229"/>
                  </a:lnTo>
                  <a:lnTo>
                    <a:pt x="46" y="236"/>
                  </a:lnTo>
                  <a:lnTo>
                    <a:pt x="34" y="236"/>
                  </a:lnTo>
                  <a:lnTo>
                    <a:pt x="27" y="236"/>
                  </a:lnTo>
                  <a:lnTo>
                    <a:pt x="27" y="245"/>
                  </a:lnTo>
                  <a:lnTo>
                    <a:pt x="23" y="245"/>
                  </a:lnTo>
                  <a:lnTo>
                    <a:pt x="23" y="249"/>
                  </a:lnTo>
                  <a:lnTo>
                    <a:pt x="16" y="249"/>
                  </a:lnTo>
                  <a:lnTo>
                    <a:pt x="4" y="250"/>
                  </a:lnTo>
                  <a:lnTo>
                    <a:pt x="0" y="250"/>
                  </a:lnTo>
                  <a:lnTo>
                    <a:pt x="0" y="258"/>
                  </a:lnTo>
                  <a:lnTo>
                    <a:pt x="0" y="268"/>
                  </a:lnTo>
                  <a:lnTo>
                    <a:pt x="0" y="270"/>
                  </a:lnTo>
                  <a:lnTo>
                    <a:pt x="4" y="270"/>
                  </a:lnTo>
                  <a:lnTo>
                    <a:pt x="4" y="280"/>
                  </a:lnTo>
                  <a:lnTo>
                    <a:pt x="16" y="280"/>
                  </a:lnTo>
                  <a:lnTo>
                    <a:pt x="16" y="284"/>
                  </a:lnTo>
                  <a:lnTo>
                    <a:pt x="23" y="284"/>
                  </a:lnTo>
                  <a:lnTo>
                    <a:pt x="27" y="284"/>
                  </a:lnTo>
                  <a:lnTo>
                    <a:pt x="27" y="293"/>
                  </a:lnTo>
                  <a:lnTo>
                    <a:pt x="34" y="293"/>
                  </a:lnTo>
                  <a:lnTo>
                    <a:pt x="46" y="293"/>
                  </a:lnTo>
                  <a:lnTo>
                    <a:pt x="51" y="293"/>
                  </a:lnTo>
                  <a:lnTo>
                    <a:pt x="58" y="293"/>
                  </a:lnTo>
                  <a:lnTo>
                    <a:pt x="62" y="293"/>
                  </a:lnTo>
                  <a:lnTo>
                    <a:pt x="69" y="300"/>
                  </a:lnTo>
                  <a:lnTo>
                    <a:pt x="81" y="300"/>
                  </a:lnTo>
                  <a:lnTo>
                    <a:pt x="87" y="300"/>
                  </a:lnTo>
                  <a:lnTo>
                    <a:pt x="94" y="309"/>
                  </a:lnTo>
                  <a:lnTo>
                    <a:pt x="97" y="309"/>
                  </a:lnTo>
                  <a:lnTo>
                    <a:pt x="104" y="309"/>
                  </a:lnTo>
                  <a:lnTo>
                    <a:pt x="122" y="316"/>
                  </a:lnTo>
                  <a:lnTo>
                    <a:pt x="127" y="316"/>
                  </a:lnTo>
                  <a:lnTo>
                    <a:pt x="133" y="325"/>
                  </a:lnTo>
                  <a:lnTo>
                    <a:pt x="152" y="325"/>
                  </a:lnTo>
                  <a:lnTo>
                    <a:pt x="163" y="325"/>
                  </a:lnTo>
                  <a:lnTo>
                    <a:pt x="168" y="328"/>
                  </a:lnTo>
                  <a:lnTo>
                    <a:pt x="185" y="328"/>
                  </a:lnTo>
                  <a:lnTo>
                    <a:pt x="189" y="328"/>
                  </a:lnTo>
                  <a:lnTo>
                    <a:pt x="201" y="339"/>
                  </a:lnTo>
                  <a:lnTo>
                    <a:pt x="208" y="339"/>
                  </a:lnTo>
                  <a:lnTo>
                    <a:pt x="221" y="339"/>
                  </a:lnTo>
                  <a:lnTo>
                    <a:pt x="224" y="339"/>
                  </a:lnTo>
                  <a:lnTo>
                    <a:pt x="231" y="339"/>
                  </a:lnTo>
                  <a:lnTo>
                    <a:pt x="237" y="339"/>
                  </a:lnTo>
                  <a:lnTo>
                    <a:pt x="254" y="347"/>
                  </a:lnTo>
                  <a:lnTo>
                    <a:pt x="260" y="347"/>
                  </a:lnTo>
                  <a:lnTo>
                    <a:pt x="267" y="347"/>
                  </a:lnTo>
                  <a:lnTo>
                    <a:pt x="272" y="347"/>
                  </a:lnTo>
                  <a:lnTo>
                    <a:pt x="283" y="351"/>
                  </a:lnTo>
                  <a:lnTo>
                    <a:pt x="290" y="351"/>
                  </a:lnTo>
                  <a:lnTo>
                    <a:pt x="295" y="351"/>
                  </a:lnTo>
                  <a:lnTo>
                    <a:pt x="307" y="360"/>
                  </a:lnTo>
                  <a:lnTo>
                    <a:pt x="314" y="360"/>
                  </a:lnTo>
                  <a:lnTo>
                    <a:pt x="325" y="360"/>
                  </a:lnTo>
                  <a:lnTo>
                    <a:pt x="330" y="363"/>
                  </a:lnTo>
                  <a:lnTo>
                    <a:pt x="337" y="363"/>
                  </a:lnTo>
                  <a:lnTo>
                    <a:pt x="342" y="372"/>
                  </a:lnTo>
                  <a:lnTo>
                    <a:pt x="353" y="372"/>
                  </a:lnTo>
                  <a:lnTo>
                    <a:pt x="360" y="372"/>
                  </a:lnTo>
                  <a:lnTo>
                    <a:pt x="360" y="37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01" name="Freeform 21">
              <a:extLst>
                <a:ext uri="{FF2B5EF4-FFF2-40B4-BE49-F238E27FC236}">
                  <a16:creationId xmlns:a16="http://schemas.microsoft.com/office/drawing/2014/main" id="{AF5A5BCC-9E10-4044-B006-1226022A6CD5}"/>
                </a:ext>
              </a:extLst>
            </p:cNvPr>
            <p:cNvSpPr>
              <a:spLocks noChangeArrowheads="1"/>
            </p:cNvSpPr>
            <p:nvPr/>
          </p:nvSpPr>
          <p:spPr bwMode="auto">
            <a:xfrm>
              <a:off x="1701" y="2327"/>
              <a:ext cx="87" cy="79"/>
            </a:xfrm>
            <a:custGeom>
              <a:avLst/>
              <a:gdLst>
                <a:gd name="T0" fmla="*/ 374 w 386"/>
                <a:gd name="T1" fmla="*/ 5 h 354"/>
                <a:gd name="T2" fmla="*/ 385 w 386"/>
                <a:gd name="T3" fmla="*/ 12 h 354"/>
                <a:gd name="T4" fmla="*/ 385 w 386"/>
                <a:gd name="T5" fmla="*/ 25 h 354"/>
                <a:gd name="T6" fmla="*/ 369 w 386"/>
                <a:gd name="T7" fmla="*/ 28 h 354"/>
                <a:gd name="T8" fmla="*/ 362 w 386"/>
                <a:gd name="T9" fmla="*/ 44 h 354"/>
                <a:gd name="T10" fmla="*/ 339 w 386"/>
                <a:gd name="T11" fmla="*/ 51 h 354"/>
                <a:gd name="T12" fmla="*/ 323 w 386"/>
                <a:gd name="T13" fmla="*/ 51 h 354"/>
                <a:gd name="T14" fmla="*/ 299 w 386"/>
                <a:gd name="T15" fmla="*/ 56 h 354"/>
                <a:gd name="T16" fmla="*/ 276 w 386"/>
                <a:gd name="T17" fmla="*/ 60 h 354"/>
                <a:gd name="T18" fmla="*/ 246 w 386"/>
                <a:gd name="T19" fmla="*/ 71 h 354"/>
                <a:gd name="T20" fmla="*/ 223 w 386"/>
                <a:gd name="T21" fmla="*/ 72 h 354"/>
                <a:gd name="T22" fmla="*/ 198 w 386"/>
                <a:gd name="T23" fmla="*/ 83 h 354"/>
                <a:gd name="T24" fmla="*/ 172 w 386"/>
                <a:gd name="T25" fmla="*/ 85 h 354"/>
                <a:gd name="T26" fmla="*/ 136 w 386"/>
                <a:gd name="T27" fmla="*/ 92 h 354"/>
                <a:gd name="T28" fmla="*/ 113 w 386"/>
                <a:gd name="T29" fmla="*/ 99 h 354"/>
                <a:gd name="T30" fmla="*/ 103 w 386"/>
                <a:gd name="T31" fmla="*/ 104 h 354"/>
                <a:gd name="T32" fmla="*/ 67 w 386"/>
                <a:gd name="T33" fmla="*/ 104 h 354"/>
                <a:gd name="T34" fmla="*/ 36 w 386"/>
                <a:gd name="T35" fmla="*/ 116 h 354"/>
                <a:gd name="T36" fmla="*/ 25 w 386"/>
                <a:gd name="T37" fmla="*/ 127 h 354"/>
                <a:gd name="T38" fmla="*/ 8 w 386"/>
                <a:gd name="T39" fmla="*/ 131 h 354"/>
                <a:gd name="T40" fmla="*/ 8 w 386"/>
                <a:gd name="T41" fmla="*/ 150 h 354"/>
                <a:gd name="T42" fmla="*/ 25 w 386"/>
                <a:gd name="T43" fmla="*/ 162 h 354"/>
                <a:gd name="T44" fmla="*/ 36 w 386"/>
                <a:gd name="T45" fmla="*/ 166 h 354"/>
                <a:gd name="T46" fmla="*/ 60 w 386"/>
                <a:gd name="T47" fmla="*/ 175 h 354"/>
                <a:gd name="T48" fmla="*/ 78 w 386"/>
                <a:gd name="T49" fmla="*/ 178 h 354"/>
                <a:gd name="T50" fmla="*/ 103 w 386"/>
                <a:gd name="T51" fmla="*/ 185 h 354"/>
                <a:gd name="T52" fmla="*/ 129 w 386"/>
                <a:gd name="T53" fmla="*/ 194 h 354"/>
                <a:gd name="T54" fmla="*/ 161 w 386"/>
                <a:gd name="T55" fmla="*/ 194 h 354"/>
                <a:gd name="T56" fmla="*/ 196 w 386"/>
                <a:gd name="T57" fmla="*/ 201 h 354"/>
                <a:gd name="T58" fmla="*/ 217 w 386"/>
                <a:gd name="T59" fmla="*/ 206 h 354"/>
                <a:gd name="T60" fmla="*/ 240 w 386"/>
                <a:gd name="T61" fmla="*/ 213 h 354"/>
                <a:gd name="T62" fmla="*/ 269 w 386"/>
                <a:gd name="T63" fmla="*/ 224 h 354"/>
                <a:gd name="T64" fmla="*/ 292 w 386"/>
                <a:gd name="T65" fmla="*/ 226 h 354"/>
                <a:gd name="T66" fmla="*/ 316 w 386"/>
                <a:gd name="T67" fmla="*/ 240 h 354"/>
                <a:gd name="T68" fmla="*/ 334 w 386"/>
                <a:gd name="T69" fmla="*/ 240 h 354"/>
                <a:gd name="T70" fmla="*/ 351 w 386"/>
                <a:gd name="T71" fmla="*/ 245 h 354"/>
                <a:gd name="T72" fmla="*/ 374 w 386"/>
                <a:gd name="T73" fmla="*/ 256 h 354"/>
                <a:gd name="T74" fmla="*/ 385 w 386"/>
                <a:gd name="T75" fmla="*/ 263 h 354"/>
                <a:gd name="T76" fmla="*/ 385 w 386"/>
                <a:gd name="T77" fmla="*/ 282 h 354"/>
                <a:gd name="T78" fmla="*/ 374 w 386"/>
                <a:gd name="T79" fmla="*/ 284 h 354"/>
                <a:gd name="T80" fmla="*/ 362 w 386"/>
                <a:gd name="T81" fmla="*/ 291 h 354"/>
                <a:gd name="T82" fmla="*/ 339 w 386"/>
                <a:gd name="T83" fmla="*/ 303 h 354"/>
                <a:gd name="T84" fmla="*/ 323 w 386"/>
                <a:gd name="T85" fmla="*/ 303 h 354"/>
                <a:gd name="T86" fmla="*/ 292 w 386"/>
                <a:gd name="T87" fmla="*/ 307 h 354"/>
                <a:gd name="T88" fmla="*/ 276 w 386"/>
                <a:gd name="T89" fmla="*/ 319 h 354"/>
                <a:gd name="T90" fmla="*/ 246 w 386"/>
                <a:gd name="T91" fmla="*/ 326 h 354"/>
                <a:gd name="T92" fmla="*/ 223 w 386"/>
                <a:gd name="T93" fmla="*/ 328 h 354"/>
                <a:gd name="T94" fmla="*/ 198 w 386"/>
                <a:gd name="T95" fmla="*/ 333 h 354"/>
                <a:gd name="T96" fmla="*/ 177 w 386"/>
                <a:gd name="T97" fmla="*/ 339 h 354"/>
                <a:gd name="T98" fmla="*/ 142 w 386"/>
                <a:gd name="T99" fmla="*/ 347 h 354"/>
                <a:gd name="T100" fmla="*/ 126 w 386"/>
                <a:gd name="T101" fmla="*/ 353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6" h="354">
                  <a:moveTo>
                    <a:pt x="369" y="0"/>
                  </a:moveTo>
                  <a:lnTo>
                    <a:pt x="374" y="0"/>
                  </a:lnTo>
                  <a:lnTo>
                    <a:pt x="374" y="5"/>
                  </a:lnTo>
                  <a:lnTo>
                    <a:pt x="381" y="5"/>
                  </a:lnTo>
                  <a:lnTo>
                    <a:pt x="385" y="5"/>
                  </a:lnTo>
                  <a:lnTo>
                    <a:pt x="385" y="12"/>
                  </a:lnTo>
                  <a:lnTo>
                    <a:pt x="385" y="14"/>
                  </a:lnTo>
                  <a:lnTo>
                    <a:pt x="385" y="21"/>
                  </a:lnTo>
                  <a:lnTo>
                    <a:pt x="385" y="25"/>
                  </a:lnTo>
                  <a:lnTo>
                    <a:pt x="381" y="25"/>
                  </a:lnTo>
                  <a:lnTo>
                    <a:pt x="374" y="28"/>
                  </a:lnTo>
                  <a:lnTo>
                    <a:pt x="369" y="28"/>
                  </a:lnTo>
                  <a:lnTo>
                    <a:pt x="369" y="37"/>
                  </a:lnTo>
                  <a:lnTo>
                    <a:pt x="362" y="37"/>
                  </a:lnTo>
                  <a:lnTo>
                    <a:pt x="362" y="44"/>
                  </a:lnTo>
                  <a:lnTo>
                    <a:pt x="351" y="44"/>
                  </a:lnTo>
                  <a:lnTo>
                    <a:pt x="346" y="44"/>
                  </a:lnTo>
                  <a:lnTo>
                    <a:pt x="339" y="51"/>
                  </a:lnTo>
                  <a:lnTo>
                    <a:pt x="334" y="51"/>
                  </a:lnTo>
                  <a:lnTo>
                    <a:pt x="327" y="51"/>
                  </a:lnTo>
                  <a:lnTo>
                    <a:pt x="323" y="51"/>
                  </a:lnTo>
                  <a:lnTo>
                    <a:pt x="316" y="56"/>
                  </a:lnTo>
                  <a:lnTo>
                    <a:pt x="304" y="56"/>
                  </a:lnTo>
                  <a:lnTo>
                    <a:pt x="299" y="56"/>
                  </a:lnTo>
                  <a:lnTo>
                    <a:pt x="288" y="60"/>
                  </a:lnTo>
                  <a:lnTo>
                    <a:pt x="281" y="60"/>
                  </a:lnTo>
                  <a:lnTo>
                    <a:pt x="276" y="60"/>
                  </a:lnTo>
                  <a:lnTo>
                    <a:pt x="269" y="60"/>
                  </a:lnTo>
                  <a:lnTo>
                    <a:pt x="256" y="71"/>
                  </a:lnTo>
                  <a:lnTo>
                    <a:pt x="246" y="71"/>
                  </a:lnTo>
                  <a:lnTo>
                    <a:pt x="240" y="71"/>
                  </a:lnTo>
                  <a:lnTo>
                    <a:pt x="233" y="72"/>
                  </a:lnTo>
                  <a:lnTo>
                    <a:pt x="223" y="72"/>
                  </a:lnTo>
                  <a:lnTo>
                    <a:pt x="217" y="72"/>
                  </a:lnTo>
                  <a:lnTo>
                    <a:pt x="210" y="83"/>
                  </a:lnTo>
                  <a:lnTo>
                    <a:pt x="198" y="83"/>
                  </a:lnTo>
                  <a:lnTo>
                    <a:pt x="196" y="83"/>
                  </a:lnTo>
                  <a:lnTo>
                    <a:pt x="177" y="85"/>
                  </a:lnTo>
                  <a:lnTo>
                    <a:pt x="172" y="85"/>
                  </a:lnTo>
                  <a:lnTo>
                    <a:pt x="161" y="85"/>
                  </a:lnTo>
                  <a:lnTo>
                    <a:pt x="142" y="92"/>
                  </a:lnTo>
                  <a:lnTo>
                    <a:pt x="136" y="92"/>
                  </a:lnTo>
                  <a:lnTo>
                    <a:pt x="129" y="92"/>
                  </a:lnTo>
                  <a:lnTo>
                    <a:pt x="126" y="99"/>
                  </a:lnTo>
                  <a:lnTo>
                    <a:pt x="113" y="99"/>
                  </a:lnTo>
                  <a:lnTo>
                    <a:pt x="106" y="99"/>
                  </a:lnTo>
                  <a:lnTo>
                    <a:pt x="106" y="104"/>
                  </a:lnTo>
                  <a:lnTo>
                    <a:pt x="103" y="104"/>
                  </a:lnTo>
                  <a:lnTo>
                    <a:pt x="90" y="104"/>
                  </a:lnTo>
                  <a:lnTo>
                    <a:pt x="78" y="104"/>
                  </a:lnTo>
                  <a:lnTo>
                    <a:pt x="67" y="104"/>
                  </a:lnTo>
                  <a:lnTo>
                    <a:pt x="55" y="115"/>
                  </a:lnTo>
                  <a:lnTo>
                    <a:pt x="43" y="115"/>
                  </a:lnTo>
                  <a:lnTo>
                    <a:pt x="36" y="116"/>
                  </a:lnTo>
                  <a:lnTo>
                    <a:pt x="32" y="116"/>
                  </a:lnTo>
                  <a:lnTo>
                    <a:pt x="25" y="116"/>
                  </a:lnTo>
                  <a:lnTo>
                    <a:pt x="25" y="127"/>
                  </a:lnTo>
                  <a:lnTo>
                    <a:pt x="13" y="127"/>
                  </a:lnTo>
                  <a:lnTo>
                    <a:pt x="13" y="131"/>
                  </a:lnTo>
                  <a:lnTo>
                    <a:pt x="8" y="131"/>
                  </a:lnTo>
                  <a:lnTo>
                    <a:pt x="8" y="136"/>
                  </a:lnTo>
                  <a:lnTo>
                    <a:pt x="0" y="150"/>
                  </a:lnTo>
                  <a:lnTo>
                    <a:pt x="8" y="150"/>
                  </a:lnTo>
                  <a:lnTo>
                    <a:pt x="8" y="155"/>
                  </a:lnTo>
                  <a:lnTo>
                    <a:pt x="13" y="155"/>
                  </a:lnTo>
                  <a:lnTo>
                    <a:pt x="25" y="162"/>
                  </a:lnTo>
                  <a:lnTo>
                    <a:pt x="32" y="162"/>
                  </a:lnTo>
                  <a:lnTo>
                    <a:pt x="32" y="166"/>
                  </a:lnTo>
                  <a:lnTo>
                    <a:pt x="36" y="166"/>
                  </a:lnTo>
                  <a:lnTo>
                    <a:pt x="43" y="166"/>
                  </a:lnTo>
                  <a:lnTo>
                    <a:pt x="55" y="175"/>
                  </a:lnTo>
                  <a:lnTo>
                    <a:pt x="60" y="175"/>
                  </a:lnTo>
                  <a:lnTo>
                    <a:pt x="67" y="175"/>
                  </a:lnTo>
                  <a:lnTo>
                    <a:pt x="71" y="175"/>
                  </a:lnTo>
                  <a:lnTo>
                    <a:pt x="78" y="178"/>
                  </a:lnTo>
                  <a:lnTo>
                    <a:pt x="90" y="178"/>
                  </a:lnTo>
                  <a:lnTo>
                    <a:pt x="96" y="178"/>
                  </a:lnTo>
                  <a:lnTo>
                    <a:pt x="103" y="185"/>
                  </a:lnTo>
                  <a:lnTo>
                    <a:pt x="106" y="185"/>
                  </a:lnTo>
                  <a:lnTo>
                    <a:pt x="126" y="194"/>
                  </a:lnTo>
                  <a:lnTo>
                    <a:pt x="129" y="194"/>
                  </a:lnTo>
                  <a:lnTo>
                    <a:pt x="136" y="194"/>
                  </a:lnTo>
                  <a:lnTo>
                    <a:pt x="154" y="194"/>
                  </a:lnTo>
                  <a:lnTo>
                    <a:pt x="161" y="194"/>
                  </a:lnTo>
                  <a:lnTo>
                    <a:pt x="172" y="194"/>
                  </a:lnTo>
                  <a:lnTo>
                    <a:pt x="184" y="201"/>
                  </a:lnTo>
                  <a:lnTo>
                    <a:pt x="196" y="201"/>
                  </a:lnTo>
                  <a:lnTo>
                    <a:pt x="205" y="206"/>
                  </a:lnTo>
                  <a:lnTo>
                    <a:pt x="210" y="206"/>
                  </a:lnTo>
                  <a:lnTo>
                    <a:pt x="217" y="206"/>
                  </a:lnTo>
                  <a:lnTo>
                    <a:pt x="230" y="213"/>
                  </a:lnTo>
                  <a:lnTo>
                    <a:pt x="233" y="213"/>
                  </a:lnTo>
                  <a:lnTo>
                    <a:pt x="240" y="213"/>
                  </a:lnTo>
                  <a:lnTo>
                    <a:pt x="256" y="213"/>
                  </a:lnTo>
                  <a:lnTo>
                    <a:pt x="263" y="224"/>
                  </a:lnTo>
                  <a:lnTo>
                    <a:pt x="269" y="224"/>
                  </a:lnTo>
                  <a:lnTo>
                    <a:pt x="276" y="224"/>
                  </a:lnTo>
                  <a:lnTo>
                    <a:pt x="288" y="226"/>
                  </a:lnTo>
                  <a:lnTo>
                    <a:pt x="292" y="226"/>
                  </a:lnTo>
                  <a:lnTo>
                    <a:pt x="299" y="226"/>
                  </a:lnTo>
                  <a:lnTo>
                    <a:pt x="304" y="240"/>
                  </a:lnTo>
                  <a:lnTo>
                    <a:pt x="316" y="240"/>
                  </a:lnTo>
                  <a:lnTo>
                    <a:pt x="323" y="240"/>
                  </a:lnTo>
                  <a:lnTo>
                    <a:pt x="327" y="240"/>
                  </a:lnTo>
                  <a:lnTo>
                    <a:pt x="334" y="240"/>
                  </a:lnTo>
                  <a:lnTo>
                    <a:pt x="339" y="240"/>
                  </a:lnTo>
                  <a:lnTo>
                    <a:pt x="346" y="240"/>
                  </a:lnTo>
                  <a:lnTo>
                    <a:pt x="351" y="245"/>
                  </a:lnTo>
                  <a:lnTo>
                    <a:pt x="362" y="245"/>
                  </a:lnTo>
                  <a:lnTo>
                    <a:pt x="369" y="256"/>
                  </a:lnTo>
                  <a:lnTo>
                    <a:pt x="374" y="256"/>
                  </a:lnTo>
                  <a:lnTo>
                    <a:pt x="374" y="258"/>
                  </a:lnTo>
                  <a:lnTo>
                    <a:pt x="381" y="258"/>
                  </a:lnTo>
                  <a:lnTo>
                    <a:pt x="385" y="263"/>
                  </a:lnTo>
                  <a:lnTo>
                    <a:pt x="385" y="272"/>
                  </a:lnTo>
                  <a:lnTo>
                    <a:pt x="385" y="277"/>
                  </a:lnTo>
                  <a:lnTo>
                    <a:pt x="385" y="282"/>
                  </a:lnTo>
                  <a:lnTo>
                    <a:pt x="381" y="282"/>
                  </a:lnTo>
                  <a:lnTo>
                    <a:pt x="381" y="284"/>
                  </a:lnTo>
                  <a:lnTo>
                    <a:pt x="374" y="284"/>
                  </a:lnTo>
                  <a:lnTo>
                    <a:pt x="369" y="284"/>
                  </a:lnTo>
                  <a:lnTo>
                    <a:pt x="369" y="291"/>
                  </a:lnTo>
                  <a:lnTo>
                    <a:pt x="362" y="291"/>
                  </a:lnTo>
                  <a:lnTo>
                    <a:pt x="351" y="300"/>
                  </a:lnTo>
                  <a:lnTo>
                    <a:pt x="346" y="300"/>
                  </a:lnTo>
                  <a:lnTo>
                    <a:pt x="339" y="303"/>
                  </a:lnTo>
                  <a:lnTo>
                    <a:pt x="334" y="303"/>
                  </a:lnTo>
                  <a:lnTo>
                    <a:pt x="327" y="303"/>
                  </a:lnTo>
                  <a:lnTo>
                    <a:pt x="323" y="303"/>
                  </a:lnTo>
                  <a:lnTo>
                    <a:pt x="316" y="307"/>
                  </a:lnTo>
                  <a:lnTo>
                    <a:pt x="299" y="307"/>
                  </a:lnTo>
                  <a:lnTo>
                    <a:pt x="292" y="307"/>
                  </a:lnTo>
                  <a:lnTo>
                    <a:pt x="288" y="319"/>
                  </a:lnTo>
                  <a:lnTo>
                    <a:pt x="281" y="319"/>
                  </a:lnTo>
                  <a:lnTo>
                    <a:pt x="276" y="319"/>
                  </a:lnTo>
                  <a:lnTo>
                    <a:pt x="269" y="326"/>
                  </a:lnTo>
                  <a:lnTo>
                    <a:pt x="256" y="326"/>
                  </a:lnTo>
                  <a:lnTo>
                    <a:pt x="246" y="326"/>
                  </a:lnTo>
                  <a:lnTo>
                    <a:pt x="240" y="328"/>
                  </a:lnTo>
                  <a:lnTo>
                    <a:pt x="230" y="328"/>
                  </a:lnTo>
                  <a:lnTo>
                    <a:pt x="223" y="328"/>
                  </a:lnTo>
                  <a:lnTo>
                    <a:pt x="217" y="328"/>
                  </a:lnTo>
                  <a:lnTo>
                    <a:pt x="205" y="333"/>
                  </a:lnTo>
                  <a:lnTo>
                    <a:pt x="198" y="333"/>
                  </a:lnTo>
                  <a:lnTo>
                    <a:pt x="196" y="333"/>
                  </a:lnTo>
                  <a:lnTo>
                    <a:pt x="184" y="339"/>
                  </a:lnTo>
                  <a:lnTo>
                    <a:pt x="177" y="339"/>
                  </a:lnTo>
                  <a:lnTo>
                    <a:pt x="172" y="339"/>
                  </a:lnTo>
                  <a:lnTo>
                    <a:pt x="154" y="347"/>
                  </a:lnTo>
                  <a:lnTo>
                    <a:pt x="142" y="347"/>
                  </a:lnTo>
                  <a:lnTo>
                    <a:pt x="136" y="347"/>
                  </a:lnTo>
                  <a:lnTo>
                    <a:pt x="126" y="347"/>
                  </a:lnTo>
                  <a:lnTo>
                    <a:pt x="126" y="353"/>
                  </a:lnTo>
                  <a:lnTo>
                    <a:pt x="113" y="353"/>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02" name="Freeform 22">
              <a:extLst>
                <a:ext uri="{FF2B5EF4-FFF2-40B4-BE49-F238E27FC236}">
                  <a16:creationId xmlns:a16="http://schemas.microsoft.com/office/drawing/2014/main" id="{A156FC3D-45B6-8E4D-A769-46885140BF43}"/>
                </a:ext>
              </a:extLst>
            </p:cNvPr>
            <p:cNvSpPr>
              <a:spLocks noChangeArrowheads="1"/>
            </p:cNvSpPr>
            <p:nvPr/>
          </p:nvSpPr>
          <p:spPr bwMode="auto">
            <a:xfrm>
              <a:off x="1704" y="2407"/>
              <a:ext cx="86" cy="87"/>
            </a:xfrm>
            <a:custGeom>
              <a:avLst/>
              <a:gdLst>
                <a:gd name="T0" fmla="*/ 104 w 385"/>
                <a:gd name="T1" fmla="*/ 11 h 387"/>
                <a:gd name="T2" fmla="*/ 78 w 385"/>
                <a:gd name="T3" fmla="*/ 12 h 387"/>
                <a:gd name="T4" fmla="*/ 58 w 385"/>
                <a:gd name="T5" fmla="*/ 12 h 387"/>
                <a:gd name="T6" fmla="*/ 37 w 385"/>
                <a:gd name="T7" fmla="*/ 23 h 387"/>
                <a:gd name="T8" fmla="*/ 14 w 385"/>
                <a:gd name="T9" fmla="*/ 35 h 387"/>
                <a:gd name="T10" fmla="*/ 7 w 385"/>
                <a:gd name="T11" fmla="*/ 55 h 387"/>
                <a:gd name="T12" fmla="*/ 24 w 385"/>
                <a:gd name="T13" fmla="*/ 62 h 387"/>
                <a:gd name="T14" fmla="*/ 37 w 385"/>
                <a:gd name="T15" fmla="*/ 76 h 387"/>
                <a:gd name="T16" fmla="*/ 59 w 385"/>
                <a:gd name="T17" fmla="*/ 79 h 387"/>
                <a:gd name="T18" fmla="*/ 79 w 385"/>
                <a:gd name="T19" fmla="*/ 90 h 387"/>
                <a:gd name="T20" fmla="*/ 102 w 385"/>
                <a:gd name="T21" fmla="*/ 93 h 387"/>
                <a:gd name="T22" fmla="*/ 125 w 385"/>
                <a:gd name="T23" fmla="*/ 102 h 387"/>
                <a:gd name="T24" fmla="*/ 153 w 385"/>
                <a:gd name="T25" fmla="*/ 102 h 387"/>
                <a:gd name="T26" fmla="*/ 183 w 385"/>
                <a:gd name="T27" fmla="*/ 113 h 387"/>
                <a:gd name="T28" fmla="*/ 204 w 385"/>
                <a:gd name="T29" fmla="*/ 115 h 387"/>
                <a:gd name="T30" fmla="*/ 227 w 385"/>
                <a:gd name="T31" fmla="*/ 125 h 387"/>
                <a:gd name="T32" fmla="*/ 255 w 385"/>
                <a:gd name="T33" fmla="*/ 131 h 387"/>
                <a:gd name="T34" fmla="*/ 280 w 385"/>
                <a:gd name="T35" fmla="*/ 131 h 387"/>
                <a:gd name="T36" fmla="*/ 298 w 385"/>
                <a:gd name="T37" fmla="*/ 139 h 387"/>
                <a:gd name="T38" fmla="*/ 326 w 385"/>
                <a:gd name="T39" fmla="*/ 146 h 387"/>
                <a:gd name="T40" fmla="*/ 345 w 385"/>
                <a:gd name="T41" fmla="*/ 153 h 387"/>
                <a:gd name="T42" fmla="*/ 368 w 385"/>
                <a:gd name="T43" fmla="*/ 153 h 387"/>
                <a:gd name="T44" fmla="*/ 372 w 385"/>
                <a:gd name="T45" fmla="*/ 169 h 387"/>
                <a:gd name="T46" fmla="*/ 384 w 385"/>
                <a:gd name="T47" fmla="*/ 182 h 387"/>
                <a:gd name="T48" fmla="*/ 379 w 385"/>
                <a:gd name="T49" fmla="*/ 201 h 387"/>
                <a:gd name="T50" fmla="*/ 361 w 385"/>
                <a:gd name="T51" fmla="*/ 217 h 387"/>
                <a:gd name="T52" fmla="*/ 338 w 385"/>
                <a:gd name="T53" fmla="*/ 220 h 387"/>
                <a:gd name="T54" fmla="*/ 303 w 385"/>
                <a:gd name="T55" fmla="*/ 229 h 387"/>
                <a:gd name="T56" fmla="*/ 287 w 385"/>
                <a:gd name="T57" fmla="*/ 233 h 387"/>
                <a:gd name="T58" fmla="*/ 262 w 385"/>
                <a:gd name="T59" fmla="*/ 233 h 387"/>
                <a:gd name="T60" fmla="*/ 232 w 385"/>
                <a:gd name="T61" fmla="*/ 242 h 387"/>
                <a:gd name="T62" fmla="*/ 209 w 385"/>
                <a:gd name="T63" fmla="*/ 249 h 387"/>
                <a:gd name="T64" fmla="*/ 193 w 385"/>
                <a:gd name="T65" fmla="*/ 249 h 387"/>
                <a:gd name="T66" fmla="*/ 160 w 385"/>
                <a:gd name="T67" fmla="*/ 254 h 387"/>
                <a:gd name="T68" fmla="*/ 137 w 385"/>
                <a:gd name="T69" fmla="*/ 261 h 387"/>
                <a:gd name="T70" fmla="*/ 98 w 385"/>
                <a:gd name="T71" fmla="*/ 273 h 387"/>
                <a:gd name="T72" fmla="*/ 82 w 385"/>
                <a:gd name="T73" fmla="*/ 273 h 387"/>
                <a:gd name="T74" fmla="*/ 59 w 385"/>
                <a:gd name="T75" fmla="*/ 277 h 387"/>
                <a:gd name="T76" fmla="*/ 37 w 385"/>
                <a:gd name="T77" fmla="*/ 284 h 387"/>
                <a:gd name="T78" fmla="*/ 17 w 385"/>
                <a:gd name="T79" fmla="*/ 296 h 387"/>
                <a:gd name="T80" fmla="*/ 0 w 385"/>
                <a:gd name="T81" fmla="*/ 309 h 387"/>
                <a:gd name="T82" fmla="*/ 0 w 385"/>
                <a:gd name="T83" fmla="*/ 323 h 387"/>
                <a:gd name="T84" fmla="*/ 24 w 385"/>
                <a:gd name="T85" fmla="*/ 337 h 387"/>
                <a:gd name="T86" fmla="*/ 37 w 385"/>
                <a:gd name="T87" fmla="*/ 347 h 387"/>
                <a:gd name="T88" fmla="*/ 72 w 385"/>
                <a:gd name="T89" fmla="*/ 360 h 387"/>
                <a:gd name="T90" fmla="*/ 98 w 385"/>
                <a:gd name="T91" fmla="*/ 367 h 387"/>
                <a:gd name="T92" fmla="*/ 123 w 385"/>
                <a:gd name="T93" fmla="*/ 369 h 387"/>
                <a:gd name="T94" fmla="*/ 146 w 385"/>
                <a:gd name="T95" fmla="*/ 376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85" h="387">
                  <a:moveTo>
                    <a:pt x="111" y="0"/>
                  </a:moveTo>
                  <a:lnTo>
                    <a:pt x="104" y="0"/>
                  </a:lnTo>
                  <a:lnTo>
                    <a:pt x="104" y="11"/>
                  </a:lnTo>
                  <a:lnTo>
                    <a:pt x="101" y="11"/>
                  </a:lnTo>
                  <a:lnTo>
                    <a:pt x="88" y="11"/>
                  </a:lnTo>
                  <a:lnTo>
                    <a:pt x="78" y="12"/>
                  </a:lnTo>
                  <a:lnTo>
                    <a:pt x="71" y="12"/>
                  </a:lnTo>
                  <a:lnTo>
                    <a:pt x="65" y="12"/>
                  </a:lnTo>
                  <a:lnTo>
                    <a:pt x="58" y="12"/>
                  </a:lnTo>
                  <a:lnTo>
                    <a:pt x="54" y="19"/>
                  </a:lnTo>
                  <a:lnTo>
                    <a:pt x="44" y="19"/>
                  </a:lnTo>
                  <a:lnTo>
                    <a:pt x="37" y="23"/>
                  </a:lnTo>
                  <a:lnTo>
                    <a:pt x="31" y="23"/>
                  </a:lnTo>
                  <a:lnTo>
                    <a:pt x="24" y="32"/>
                  </a:lnTo>
                  <a:lnTo>
                    <a:pt x="14" y="35"/>
                  </a:lnTo>
                  <a:lnTo>
                    <a:pt x="7" y="35"/>
                  </a:lnTo>
                  <a:lnTo>
                    <a:pt x="7" y="48"/>
                  </a:lnTo>
                  <a:lnTo>
                    <a:pt x="7" y="55"/>
                  </a:lnTo>
                  <a:lnTo>
                    <a:pt x="7" y="62"/>
                  </a:lnTo>
                  <a:lnTo>
                    <a:pt x="14" y="62"/>
                  </a:lnTo>
                  <a:lnTo>
                    <a:pt x="24" y="62"/>
                  </a:lnTo>
                  <a:lnTo>
                    <a:pt x="24" y="67"/>
                  </a:lnTo>
                  <a:lnTo>
                    <a:pt x="31" y="67"/>
                  </a:lnTo>
                  <a:lnTo>
                    <a:pt x="37" y="76"/>
                  </a:lnTo>
                  <a:lnTo>
                    <a:pt x="44" y="76"/>
                  </a:lnTo>
                  <a:lnTo>
                    <a:pt x="54" y="79"/>
                  </a:lnTo>
                  <a:lnTo>
                    <a:pt x="59" y="79"/>
                  </a:lnTo>
                  <a:lnTo>
                    <a:pt x="66" y="79"/>
                  </a:lnTo>
                  <a:lnTo>
                    <a:pt x="72" y="90"/>
                  </a:lnTo>
                  <a:lnTo>
                    <a:pt x="79" y="90"/>
                  </a:lnTo>
                  <a:lnTo>
                    <a:pt x="89" y="90"/>
                  </a:lnTo>
                  <a:lnTo>
                    <a:pt x="95" y="93"/>
                  </a:lnTo>
                  <a:lnTo>
                    <a:pt x="102" y="93"/>
                  </a:lnTo>
                  <a:lnTo>
                    <a:pt x="105" y="93"/>
                  </a:lnTo>
                  <a:lnTo>
                    <a:pt x="112" y="102"/>
                  </a:lnTo>
                  <a:lnTo>
                    <a:pt x="125" y="102"/>
                  </a:lnTo>
                  <a:lnTo>
                    <a:pt x="137" y="102"/>
                  </a:lnTo>
                  <a:lnTo>
                    <a:pt x="141" y="102"/>
                  </a:lnTo>
                  <a:lnTo>
                    <a:pt x="153" y="102"/>
                  </a:lnTo>
                  <a:lnTo>
                    <a:pt x="160" y="102"/>
                  </a:lnTo>
                  <a:lnTo>
                    <a:pt x="176" y="113"/>
                  </a:lnTo>
                  <a:lnTo>
                    <a:pt x="183" y="113"/>
                  </a:lnTo>
                  <a:lnTo>
                    <a:pt x="193" y="113"/>
                  </a:lnTo>
                  <a:lnTo>
                    <a:pt x="197" y="113"/>
                  </a:lnTo>
                  <a:lnTo>
                    <a:pt x="204" y="115"/>
                  </a:lnTo>
                  <a:lnTo>
                    <a:pt x="216" y="115"/>
                  </a:lnTo>
                  <a:lnTo>
                    <a:pt x="222" y="115"/>
                  </a:lnTo>
                  <a:lnTo>
                    <a:pt x="227" y="125"/>
                  </a:lnTo>
                  <a:lnTo>
                    <a:pt x="232" y="125"/>
                  </a:lnTo>
                  <a:lnTo>
                    <a:pt x="245" y="125"/>
                  </a:lnTo>
                  <a:lnTo>
                    <a:pt x="255" y="131"/>
                  </a:lnTo>
                  <a:lnTo>
                    <a:pt x="262" y="131"/>
                  </a:lnTo>
                  <a:lnTo>
                    <a:pt x="268" y="131"/>
                  </a:lnTo>
                  <a:lnTo>
                    <a:pt x="280" y="131"/>
                  </a:lnTo>
                  <a:lnTo>
                    <a:pt x="287" y="139"/>
                  </a:lnTo>
                  <a:lnTo>
                    <a:pt x="291" y="139"/>
                  </a:lnTo>
                  <a:lnTo>
                    <a:pt x="298" y="139"/>
                  </a:lnTo>
                  <a:lnTo>
                    <a:pt x="303" y="146"/>
                  </a:lnTo>
                  <a:lnTo>
                    <a:pt x="313" y="146"/>
                  </a:lnTo>
                  <a:lnTo>
                    <a:pt x="326" y="146"/>
                  </a:lnTo>
                  <a:lnTo>
                    <a:pt x="333" y="150"/>
                  </a:lnTo>
                  <a:lnTo>
                    <a:pt x="338" y="150"/>
                  </a:lnTo>
                  <a:lnTo>
                    <a:pt x="345" y="153"/>
                  </a:lnTo>
                  <a:lnTo>
                    <a:pt x="349" y="153"/>
                  </a:lnTo>
                  <a:lnTo>
                    <a:pt x="361" y="153"/>
                  </a:lnTo>
                  <a:lnTo>
                    <a:pt x="368" y="153"/>
                  </a:lnTo>
                  <a:lnTo>
                    <a:pt x="368" y="162"/>
                  </a:lnTo>
                  <a:lnTo>
                    <a:pt x="372" y="162"/>
                  </a:lnTo>
                  <a:lnTo>
                    <a:pt x="372" y="169"/>
                  </a:lnTo>
                  <a:lnTo>
                    <a:pt x="379" y="169"/>
                  </a:lnTo>
                  <a:lnTo>
                    <a:pt x="384" y="178"/>
                  </a:lnTo>
                  <a:lnTo>
                    <a:pt x="384" y="182"/>
                  </a:lnTo>
                  <a:lnTo>
                    <a:pt x="384" y="191"/>
                  </a:lnTo>
                  <a:lnTo>
                    <a:pt x="379" y="191"/>
                  </a:lnTo>
                  <a:lnTo>
                    <a:pt x="379" y="201"/>
                  </a:lnTo>
                  <a:lnTo>
                    <a:pt x="372" y="201"/>
                  </a:lnTo>
                  <a:lnTo>
                    <a:pt x="368" y="205"/>
                  </a:lnTo>
                  <a:lnTo>
                    <a:pt x="361" y="217"/>
                  </a:lnTo>
                  <a:lnTo>
                    <a:pt x="349" y="217"/>
                  </a:lnTo>
                  <a:lnTo>
                    <a:pt x="345" y="217"/>
                  </a:lnTo>
                  <a:lnTo>
                    <a:pt x="338" y="220"/>
                  </a:lnTo>
                  <a:lnTo>
                    <a:pt x="326" y="220"/>
                  </a:lnTo>
                  <a:lnTo>
                    <a:pt x="313" y="229"/>
                  </a:lnTo>
                  <a:lnTo>
                    <a:pt x="303" y="229"/>
                  </a:lnTo>
                  <a:lnTo>
                    <a:pt x="298" y="229"/>
                  </a:lnTo>
                  <a:lnTo>
                    <a:pt x="291" y="233"/>
                  </a:lnTo>
                  <a:lnTo>
                    <a:pt x="287" y="233"/>
                  </a:lnTo>
                  <a:lnTo>
                    <a:pt x="280" y="233"/>
                  </a:lnTo>
                  <a:lnTo>
                    <a:pt x="268" y="233"/>
                  </a:lnTo>
                  <a:lnTo>
                    <a:pt x="262" y="233"/>
                  </a:lnTo>
                  <a:lnTo>
                    <a:pt x="255" y="233"/>
                  </a:lnTo>
                  <a:lnTo>
                    <a:pt x="245" y="233"/>
                  </a:lnTo>
                  <a:lnTo>
                    <a:pt x="232" y="242"/>
                  </a:lnTo>
                  <a:lnTo>
                    <a:pt x="227" y="242"/>
                  </a:lnTo>
                  <a:lnTo>
                    <a:pt x="222" y="242"/>
                  </a:lnTo>
                  <a:lnTo>
                    <a:pt x="209" y="249"/>
                  </a:lnTo>
                  <a:lnTo>
                    <a:pt x="204" y="249"/>
                  </a:lnTo>
                  <a:lnTo>
                    <a:pt x="197" y="249"/>
                  </a:lnTo>
                  <a:lnTo>
                    <a:pt x="193" y="249"/>
                  </a:lnTo>
                  <a:lnTo>
                    <a:pt x="183" y="254"/>
                  </a:lnTo>
                  <a:lnTo>
                    <a:pt x="176" y="254"/>
                  </a:lnTo>
                  <a:lnTo>
                    <a:pt x="160" y="254"/>
                  </a:lnTo>
                  <a:lnTo>
                    <a:pt x="153" y="261"/>
                  </a:lnTo>
                  <a:lnTo>
                    <a:pt x="141" y="261"/>
                  </a:lnTo>
                  <a:lnTo>
                    <a:pt x="137" y="261"/>
                  </a:lnTo>
                  <a:lnTo>
                    <a:pt x="118" y="272"/>
                  </a:lnTo>
                  <a:lnTo>
                    <a:pt x="105" y="272"/>
                  </a:lnTo>
                  <a:lnTo>
                    <a:pt x="98" y="273"/>
                  </a:lnTo>
                  <a:lnTo>
                    <a:pt x="95" y="273"/>
                  </a:lnTo>
                  <a:lnTo>
                    <a:pt x="88" y="273"/>
                  </a:lnTo>
                  <a:lnTo>
                    <a:pt x="82" y="273"/>
                  </a:lnTo>
                  <a:lnTo>
                    <a:pt x="72" y="277"/>
                  </a:lnTo>
                  <a:lnTo>
                    <a:pt x="65" y="277"/>
                  </a:lnTo>
                  <a:lnTo>
                    <a:pt x="59" y="277"/>
                  </a:lnTo>
                  <a:lnTo>
                    <a:pt x="52" y="284"/>
                  </a:lnTo>
                  <a:lnTo>
                    <a:pt x="47" y="284"/>
                  </a:lnTo>
                  <a:lnTo>
                    <a:pt x="37" y="284"/>
                  </a:lnTo>
                  <a:lnTo>
                    <a:pt x="30" y="296"/>
                  </a:lnTo>
                  <a:lnTo>
                    <a:pt x="24" y="296"/>
                  </a:lnTo>
                  <a:lnTo>
                    <a:pt x="17" y="296"/>
                  </a:lnTo>
                  <a:lnTo>
                    <a:pt x="17" y="300"/>
                  </a:lnTo>
                  <a:lnTo>
                    <a:pt x="7" y="309"/>
                  </a:lnTo>
                  <a:lnTo>
                    <a:pt x="0" y="309"/>
                  </a:lnTo>
                  <a:lnTo>
                    <a:pt x="0" y="312"/>
                  </a:lnTo>
                  <a:lnTo>
                    <a:pt x="0" y="319"/>
                  </a:lnTo>
                  <a:lnTo>
                    <a:pt x="0" y="323"/>
                  </a:lnTo>
                  <a:lnTo>
                    <a:pt x="7" y="332"/>
                  </a:lnTo>
                  <a:lnTo>
                    <a:pt x="17" y="337"/>
                  </a:lnTo>
                  <a:lnTo>
                    <a:pt x="24" y="337"/>
                  </a:lnTo>
                  <a:lnTo>
                    <a:pt x="24" y="347"/>
                  </a:lnTo>
                  <a:lnTo>
                    <a:pt x="30" y="347"/>
                  </a:lnTo>
                  <a:lnTo>
                    <a:pt x="37" y="347"/>
                  </a:lnTo>
                  <a:lnTo>
                    <a:pt x="47" y="355"/>
                  </a:lnTo>
                  <a:lnTo>
                    <a:pt x="59" y="355"/>
                  </a:lnTo>
                  <a:lnTo>
                    <a:pt x="72" y="360"/>
                  </a:lnTo>
                  <a:lnTo>
                    <a:pt x="82" y="360"/>
                  </a:lnTo>
                  <a:lnTo>
                    <a:pt x="95" y="367"/>
                  </a:lnTo>
                  <a:lnTo>
                    <a:pt x="98" y="367"/>
                  </a:lnTo>
                  <a:lnTo>
                    <a:pt x="105" y="369"/>
                  </a:lnTo>
                  <a:lnTo>
                    <a:pt x="118" y="369"/>
                  </a:lnTo>
                  <a:lnTo>
                    <a:pt x="123" y="369"/>
                  </a:lnTo>
                  <a:lnTo>
                    <a:pt x="190" y="386"/>
                  </a:lnTo>
                  <a:lnTo>
                    <a:pt x="134" y="376"/>
                  </a:lnTo>
                  <a:lnTo>
                    <a:pt x="146" y="37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0503" name="Group 23">
            <a:extLst>
              <a:ext uri="{FF2B5EF4-FFF2-40B4-BE49-F238E27FC236}">
                <a16:creationId xmlns:a16="http://schemas.microsoft.com/office/drawing/2014/main" id="{7EAA931A-865B-6648-8B44-DA8CA29E86AD}"/>
              </a:ext>
            </a:extLst>
          </p:cNvPr>
          <p:cNvGrpSpPr>
            <a:grpSpLocks/>
          </p:cNvGrpSpPr>
          <p:nvPr/>
        </p:nvGrpSpPr>
        <p:grpSpPr bwMode="auto">
          <a:xfrm>
            <a:off x="2700338" y="2595563"/>
            <a:ext cx="139700" cy="677862"/>
            <a:chOff x="1701" y="1635"/>
            <a:chExt cx="88" cy="427"/>
          </a:xfrm>
        </p:grpSpPr>
        <p:sp>
          <p:nvSpPr>
            <p:cNvPr id="20504" name="Freeform 24">
              <a:extLst>
                <a:ext uri="{FF2B5EF4-FFF2-40B4-BE49-F238E27FC236}">
                  <a16:creationId xmlns:a16="http://schemas.microsoft.com/office/drawing/2014/main" id="{25BF5F36-121B-F44C-9463-EEB8075E6AB1}"/>
                </a:ext>
              </a:extLst>
            </p:cNvPr>
            <p:cNvSpPr>
              <a:spLocks noChangeArrowheads="1"/>
            </p:cNvSpPr>
            <p:nvPr/>
          </p:nvSpPr>
          <p:spPr bwMode="auto">
            <a:xfrm>
              <a:off x="1704" y="1635"/>
              <a:ext cx="85" cy="89"/>
            </a:xfrm>
            <a:custGeom>
              <a:avLst/>
              <a:gdLst>
                <a:gd name="T0" fmla="*/ 215 w 378"/>
                <a:gd name="T1" fmla="*/ 21 h 396"/>
                <a:gd name="T2" fmla="*/ 232 w 378"/>
                <a:gd name="T3" fmla="*/ 30 h 396"/>
                <a:gd name="T4" fmla="*/ 261 w 378"/>
                <a:gd name="T5" fmla="*/ 30 h 396"/>
                <a:gd name="T6" fmla="*/ 280 w 378"/>
                <a:gd name="T7" fmla="*/ 39 h 396"/>
                <a:gd name="T8" fmla="*/ 306 w 378"/>
                <a:gd name="T9" fmla="*/ 42 h 396"/>
                <a:gd name="T10" fmla="*/ 326 w 378"/>
                <a:gd name="T11" fmla="*/ 51 h 396"/>
                <a:gd name="T12" fmla="*/ 342 w 378"/>
                <a:gd name="T13" fmla="*/ 58 h 396"/>
                <a:gd name="T14" fmla="*/ 365 w 378"/>
                <a:gd name="T15" fmla="*/ 65 h 396"/>
                <a:gd name="T16" fmla="*/ 377 w 378"/>
                <a:gd name="T17" fmla="*/ 85 h 396"/>
                <a:gd name="T18" fmla="*/ 372 w 378"/>
                <a:gd name="T19" fmla="*/ 108 h 396"/>
                <a:gd name="T20" fmla="*/ 361 w 378"/>
                <a:gd name="T21" fmla="*/ 116 h 396"/>
                <a:gd name="T22" fmla="*/ 338 w 378"/>
                <a:gd name="T23" fmla="*/ 120 h 396"/>
                <a:gd name="T24" fmla="*/ 319 w 378"/>
                <a:gd name="T25" fmla="*/ 129 h 396"/>
                <a:gd name="T26" fmla="*/ 296 w 378"/>
                <a:gd name="T27" fmla="*/ 132 h 396"/>
                <a:gd name="T28" fmla="*/ 273 w 378"/>
                <a:gd name="T29" fmla="*/ 132 h 396"/>
                <a:gd name="T30" fmla="*/ 255 w 378"/>
                <a:gd name="T31" fmla="*/ 141 h 396"/>
                <a:gd name="T32" fmla="*/ 225 w 378"/>
                <a:gd name="T33" fmla="*/ 145 h 396"/>
                <a:gd name="T34" fmla="*/ 202 w 378"/>
                <a:gd name="T35" fmla="*/ 152 h 396"/>
                <a:gd name="T36" fmla="*/ 176 w 378"/>
                <a:gd name="T37" fmla="*/ 153 h 396"/>
                <a:gd name="T38" fmla="*/ 146 w 378"/>
                <a:gd name="T39" fmla="*/ 166 h 396"/>
                <a:gd name="T40" fmla="*/ 118 w 378"/>
                <a:gd name="T41" fmla="*/ 171 h 396"/>
                <a:gd name="T42" fmla="*/ 95 w 378"/>
                <a:gd name="T43" fmla="*/ 185 h 396"/>
                <a:gd name="T44" fmla="*/ 72 w 378"/>
                <a:gd name="T45" fmla="*/ 185 h 396"/>
                <a:gd name="T46" fmla="*/ 52 w 378"/>
                <a:gd name="T47" fmla="*/ 192 h 396"/>
                <a:gd name="T48" fmla="*/ 30 w 378"/>
                <a:gd name="T49" fmla="*/ 199 h 396"/>
                <a:gd name="T50" fmla="*/ 17 w 378"/>
                <a:gd name="T51" fmla="*/ 208 h 396"/>
                <a:gd name="T52" fmla="*/ 0 w 378"/>
                <a:gd name="T53" fmla="*/ 212 h 396"/>
                <a:gd name="T54" fmla="*/ 0 w 378"/>
                <a:gd name="T55" fmla="*/ 235 h 396"/>
                <a:gd name="T56" fmla="*/ 10 w 378"/>
                <a:gd name="T57" fmla="*/ 240 h 396"/>
                <a:gd name="T58" fmla="*/ 23 w 378"/>
                <a:gd name="T59" fmla="*/ 243 h 396"/>
                <a:gd name="T60" fmla="*/ 40 w 378"/>
                <a:gd name="T61" fmla="*/ 249 h 396"/>
                <a:gd name="T62" fmla="*/ 58 w 378"/>
                <a:gd name="T63" fmla="*/ 259 h 396"/>
                <a:gd name="T64" fmla="*/ 81 w 378"/>
                <a:gd name="T65" fmla="*/ 266 h 396"/>
                <a:gd name="T66" fmla="*/ 98 w 378"/>
                <a:gd name="T67" fmla="*/ 272 h 396"/>
                <a:gd name="T68" fmla="*/ 123 w 378"/>
                <a:gd name="T69" fmla="*/ 279 h 396"/>
                <a:gd name="T70" fmla="*/ 157 w 378"/>
                <a:gd name="T71" fmla="*/ 280 h 396"/>
                <a:gd name="T72" fmla="*/ 190 w 378"/>
                <a:gd name="T73" fmla="*/ 288 h 396"/>
                <a:gd name="T74" fmla="*/ 213 w 378"/>
                <a:gd name="T75" fmla="*/ 295 h 396"/>
                <a:gd name="T76" fmla="*/ 231 w 378"/>
                <a:gd name="T77" fmla="*/ 300 h 396"/>
                <a:gd name="T78" fmla="*/ 261 w 378"/>
                <a:gd name="T79" fmla="*/ 310 h 396"/>
                <a:gd name="T80" fmla="*/ 284 w 378"/>
                <a:gd name="T81" fmla="*/ 314 h 396"/>
                <a:gd name="T82" fmla="*/ 306 w 378"/>
                <a:gd name="T83" fmla="*/ 323 h 396"/>
                <a:gd name="T84" fmla="*/ 324 w 378"/>
                <a:gd name="T85" fmla="*/ 323 h 396"/>
                <a:gd name="T86" fmla="*/ 347 w 378"/>
                <a:gd name="T87" fmla="*/ 337 h 396"/>
                <a:gd name="T88" fmla="*/ 358 w 378"/>
                <a:gd name="T89" fmla="*/ 339 h 396"/>
                <a:gd name="T90" fmla="*/ 370 w 378"/>
                <a:gd name="T91" fmla="*/ 349 h 396"/>
                <a:gd name="T92" fmla="*/ 370 w 378"/>
                <a:gd name="T93" fmla="*/ 363 h 396"/>
                <a:gd name="T94" fmla="*/ 359 w 378"/>
                <a:gd name="T95" fmla="*/ 374 h 396"/>
                <a:gd name="T96" fmla="*/ 348 w 378"/>
                <a:gd name="T97" fmla="*/ 381 h 396"/>
                <a:gd name="T98" fmla="*/ 325 w 378"/>
                <a:gd name="T99" fmla="*/ 390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78" h="396">
                  <a:moveTo>
                    <a:pt x="188" y="0"/>
                  </a:moveTo>
                  <a:lnTo>
                    <a:pt x="179" y="11"/>
                  </a:lnTo>
                  <a:lnTo>
                    <a:pt x="215" y="21"/>
                  </a:lnTo>
                  <a:lnTo>
                    <a:pt x="231" y="16"/>
                  </a:lnTo>
                  <a:lnTo>
                    <a:pt x="236" y="21"/>
                  </a:lnTo>
                  <a:lnTo>
                    <a:pt x="232" y="30"/>
                  </a:lnTo>
                  <a:lnTo>
                    <a:pt x="238" y="30"/>
                  </a:lnTo>
                  <a:lnTo>
                    <a:pt x="248" y="30"/>
                  </a:lnTo>
                  <a:lnTo>
                    <a:pt x="261" y="30"/>
                  </a:lnTo>
                  <a:lnTo>
                    <a:pt x="268" y="39"/>
                  </a:lnTo>
                  <a:lnTo>
                    <a:pt x="273" y="39"/>
                  </a:lnTo>
                  <a:lnTo>
                    <a:pt x="280" y="39"/>
                  </a:lnTo>
                  <a:lnTo>
                    <a:pt x="284" y="42"/>
                  </a:lnTo>
                  <a:lnTo>
                    <a:pt x="296" y="42"/>
                  </a:lnTo>
                  <a:lnTo>
                    <a:pt x="306" y="42"/>
                  </a:lnTo>
                  <a:lnTo>
                    <a:pt x="313" y="51"/>
                  </a:lnTo>
                  <a:lnTo>
                    <a:pt x="319" y="51"/>
                  </a:lnTo>
                  <a:lnTo>
                    <a:pt x="326" y="51"/>
                  </a:lnTo>
                  <a:lnTo>
                    <a:pt x="331" y="58"/>
                  </a:lnTo>
                  <a:lnTo>
                    <a:pt x="338" y="58"/>
                  </a:lnTo>
                  <a:lnTo>
                    <a:pt x="342" y="58"/>
                  </a:lnTo>
                  <a:lnTo>
                    <a:pt x="354" y="65"/>
                  </a:lnTo>
                  <a:lnTo>
                    <a:pt x="361" y="65"/>
                  </a:lnTo>
                  <a:lnTo>
                    <a:pt x="365" y="65"/>
                  </a:lnTo>
                  <a:lnTo>
                    <a:pt x="372" y="74"/>
                  </a:lnTo>
                  <a:lnTo>
                    <a:pt x="377" y="74"/>
                  </a:lnTo>
                  <a:lnTo>
                    <a:pt x="377" y="85"/>
                  </a:lnTo>
                  <a:lnTo>
                    <a:pt x="377" y="90"/>
                  </a:lnTo>
                  <a:lnTo>
                    <a:pt x="377" y="97"/>
                  </a:lnTo>
                  <a:lnTo>
                    <a:pt x="372" y="108"/>
                  </a:lnTo>
                  <a:lnTo>
                    <a:pt x="365" y="109"/>
                  </a:lnTo>
                  <a:lnTo>
                    <a:pt x="361" y="109"/>
                  </a:lnTo>
                  <a:lnTo>
                    <a:pt x="361" y="116"/>
                  </a:lnTo>
                  <a:lnTo>
                    <a:pt x="354" y="116"/>
                  </a:lnTo>
                  <a:lnTo>
                    <a:pt x="342" y="120"/>
                  </a:lnTo>
                  <a:lnTo>
                    <a:pt x="338" y="120"/>
                  </a:lnTo>
                  <a:lnTo>
                    <a:pt x="331" y="120"/>
                  </a:lnTo>
                  <a:lnTo>
                    <a:pt x="326" y="120"/>
                  </a:lnTo>
                  <a:lnTo>
                    <a:pt x="319" y="129"/>
                  </a:lnTo>
                  <a:lnTo>
                    <a:pt x="313" y="129"/>
                  </a:lnTo>
                  <a:lnTo>
                    <a:pt x="306" y="129"/>
                  </a:lnTo>
                  <a:lnTo>
                    <a:pt x="296" y="132"/>
                  </a:lnTo>
                  <a:lnTo>
                    <a:pt x="291" y="132"/>
                  </a:lnTo>
                  <a:lnTo>
                    <a:pt x="284" y="132"/>
                  </a:lnTo>
                  <a:lnTo>
                    <a:pt x="273" y="132"/>
                  </a:lnTo>
                  <a:lnTo>
                    <a:pt x="268" y="141"/>
                  </a:lnTo>
                  <a:lnTo>
                    <a:pt x="261" y="141"/>
                  </a:lnTo>
                  <a:lnTo>
                    <a:pt x="255" y="141"/>
                  </a:lnTo>
                  <a:lnTo>
                    <a:pt x="248" y="145"/>
                  </a:lnTo>
                  <a:lnTo>
                    <a:pt x="232" y="145"/>
                  </a:lnTo>
                  <a:lnTo>
                    <a:pt x="225" y="145"/>
                  </a:lnTo>
                  <a:lnTo>
                    <a:pt x="220" y="152"/>
                  </a:lnTo>
                  <a:lnTo>
                    <a:pt x="209" y="152"/>
                  </a:lnTo>
                  <a:lnTo>
                    <a:pt x="202" y="152"/>
                  </a:lnTo>
                  <a:lnTo>
                    <a:pt x="197" y="153"/>
                  </a:lnTo>
                  <a:lnTo>
                    <a:pt x="186" y="153"/>
                  </a:lnTo>
                  <a:lnTo>
                    <a:pt x="176" y="153"/>
                  </a:lnTo>
                  <a:lnTo>
                    <a:pt x="164" y="166"/>
                  </a:lnTo>
                  <a:lnTo>
                    <a:pt x="153" y="166"/>
                  </a:lnTo>
                  <a:lnTo>
                    <a:pt x="146" y="166"/>
                  </a:lnTo>
                  <a:lnTo>
                    <a:pt x="130" y="171"/>
                  </a:lnTo>
                  <a:lnTo>
                    <a:pt x="123" y="171"/>
                  </a:lnTo>
                  <a:lnTo>
                    <a:pt x="118" y="171"/>
                  </a:lnTo>
                  <a:lnTo>
                    <a:pt x="118" y="180"/>
                  </a:lnTo>
                  <a:lnTo>
                    <a:pt x="98" y="180"/>
                  </a:lnTo>
                  <a:lnTo>
                    <a:pt x="95" y="185"/>
                  </a:lnTo>
                  <a:lnTo>
                    <a:pt x="88" y="185"/>
                  </a:lnTo>
                  <a:lnTo>
                    <a:pt x="82" y="185"/>
                  </a:lnTo>
                  <a:lnTo>
                    <a:pt x="72" y="185"/>
                  </a:lnTo>
                  <a:lnTo>
                    <a:pt x="65" y="192"/>
                  </a:lnTo>
                  <a:lnTo>
                    <a:pt x="59" y="192"/>
                  </a:lnTo>
                  <a:lnTo>
                    <a:pt x="52" y="192"/>
                  </a:lnTo>
                  <a:lnTo>
                    <a:pt x="47" y="199"/>
                  </a:lnTo>
                  <a:lnTo>
                    <a:pt x="37" y="199"/>
                  </a:lnTo>
                  <a:lnTo>
                    <a:pt x="30" y="199"/>
                  </a:lnTo>
                  <a:lnTo>
                    <a:pt x="24" y="199"/>
                  </a:lnTo>
                  <a:lnTo>
                    <a:pt x="17" y="199"/>
                  </a:lnTo>
                  <a:lnTo>
                    <a:pt x="17" y="208"/>
                  </a:lnTo>
                  <a:lnTo>
                    <a:pt x="7" y="208"/>
                  </a:lnTo>
                  <a:lnTo>
                    <a:pt x="7" y="212"/>
                  </a:lnTo>
                  <a:lnTo>
                    <a:pt x="0" y="212"/>
                  </a:lnTo>
                  <a:lnTo>
                    <a:pt x="0" y="222"/>
                  </a:lnTo>
                  <a:lnTo>
                    <a:pt x="0" y="224"/>
                  </a:lnTo>
                  <a:lnTo>
                    <a:pt x="0" y="235"/>
                  </a:lnTo>
                  <a:lnTo>
                    <a:pt x="7" y="235"/>
                  </a:lnTo>
                  <a:lnTo>
                    <a:pt x="0" y="240"/>
                  </a:lnTo>
                  <a:lnTo>
                    <a:pt x="10" y="240"/>
                  </a:lnTo>
                  <a:lnTo>
                    <a:pt x="10" y="243"/>
                  </a:lnTo>
                  <a:lnTo>
                    <a:pt x="17" y="243"/>
                  </a:lnTo>
                  <a:lnTo>
                    <a:pt x="23" y="243"/>
                  </a:lnTo>
                  <a:lnTo>
                    <a:pt x="23" y="249"/>
                  </a:lnTo>
                  <a:lnTo>
                    <a:pt x="30" y="249"/>
                  </a:lnTo>
                  <a:lnTo>
                    <a:pt x="40" y="249"/>
                  </a:lnTo>
                  <a:lnTo>
                    <a:pt x="45" y="259"/>
                  </a:lnTo>
                  <a:lnTo>
                    <a:pt x="52" y="259"/>
                  </a:lnTo>
                  <a:lnTo>
                    <a:pt x="58" y="259"/>
                  </a:lnTo>
                  <a:lnTo>
                    <a:pt x="65" y="259"/>
                  </a:lnTo>
                  <a:lnTo>
                    <a:pt x="75" y="266"/>
                  </a:lnTo>
                  <a:lnTo>
                    <a:pt x="81" y="266"/>
                  </a:lnTo>
                  <a:lnTo>
                    <a:pt x="88" y="266"/>
                  </a:lnTo>
                  <a:lnTo>
                    <a:pt x="91" y="272"/>
                  </a:lnTo>
                  <a:lnTo>
                    <a:pt x="98" y="272"/>
                  </a:lnTo>
                  <a:lnTo>
                    <a:pt x="111" y="279"/>
                  </a:lnTo>
                  <a:lnTo>
                    <a:pt x="116" y="279"/>
                  </a:lnTo>
                  <a:lnTo>
                    <a:pt x="123" y="279"/>
                  </a:lnTo>
                  <a:lnTo>
                    <a:pt x="139" y="279"/>
                  </a:lnTo>
                  <a:lnTo>
                    <a:pt x="146" y="280"/>
                  </a:lnTo>
                  <a:lnTo>
                    <a:pt x="157" y="280"/>
                  </a:lnTo>
                  <a:lnTo>
                    <a:pt x="162" y="280"/>
                  </a:lnTo>
                  <a:lnTo>
                    <a:pt x="179" y="288"/>
                  </a:lnTo>
                  <a:lnTo>
                    <a:pt x="190" y="288"/>
                  </a:lnTo>
                  <a:lnTo>
                    <a:pt x="195" y="295"/>
                  </a:lnTo>
                  <a:lnTo>
                    <a:pt x="202" y="295"/>
                  </a:lnTo>
                  <a:lnTo>
                    <a:pt x="213" y="295"/>
                  </a:lnTo>
                  <a:lnTo>
                    <a:pt x="218" y="300"/>
                  </a:lnTo>
                  <a:lnTo>
                    <a:pt x="225" y="300"/>
                  </a:lnTo>
                  <a:lnTo>
                    <a:pt x="231" y="300"/>
                  </a:lnTo>
                  <a:lnTo>
                    <a:pt x="248" y="300"/>
                  </a:lnTo>
                  <a:lnTo>
                    <a:pt x="254" y="310"/>
                  </a:lnTo>
                  <a:lnTo>
                    <a:pt x="261" y="310"/>
                  </a:lnTo>
                  <a:lnTo>
                    <a:pt x="266" y="310"/>
                  </a:lnTo>
                  <a:lnTo>
                    <a:pt x="277" y="314"/>
                  </a:lnTo>
                  <a:lnTo>
                    <a:pt x="284" y="314"/>
                  </a:lnTo>
                  <a:lnTo>
                    <a:pt x="289" y="314"/>
                  </a:lnTo>
                  <a:lnTo>
                    <a:pt x="299" y="314"/>
                  </a:lnTo>
                  <a:lnTo>
                    <a:pt x="306" y="323"/>
                  </a:lnTo>
                  <a:lnTo>
                    <a:pt x="312" y="323"/>
                  </a:lnTo>
                  <a:lnTo>
                    <a:pt x="319" y="323"/>
                  </a:lnTo>
                  <a:lnTo>
                    <a:pt x="324" y="323"/>
                  </a:lnTo>
                  <a:lnTo>
                    <a:pt x="331" y="323"/>
                  </a:lnTo>
                  <a:lnTo>
                    <a:pt x="335" y="323"/>
                  </a:lnTo>
                  <a:lnTo>
                    <a:pt x="347" y="337"/>
                  </a:lnTo>
                  <a:lnTo>
                    <a:pt x="354" y="337"/>
                  </a:lnTo>
                  <a:lnTo>
                    <a:pt x="354" y="339"/>
                  </a:lnTo>
                  <a:lnTo>
                    <a:pt x="358" y="339"/>
                  </a:lnTo>
                  <a:lnTo>
                    <a:pt x="365" y="339"/>
                  </a:lnTo>
                  <a:lnTo>
                    <a:pt x="365" y="349"/>
                  </a:lnTo>
                  <a:lnTo>
                    <a:pt x="370" y="349"/>
                  </a:lnTo>
                  <a:lnTo>
                    <a:pt x="370" y="351"/>
                  </a:lnTo>
                  <a:lnTo>
                    <a:pt x="370" y="362"/>
                  </a:lnTo>
                  <a:lnTo>
                    <a:pt x="370" y="363"/>
                  </a:lnTo>
                  <a:lnTo>
                    <a:pt x="370" y="370"/>
                  </a:lnTo>
                  <a:lnTo>
                    <a:pt x="365" y="370"/>
                  </a:lnTo>
                  <a:lnTo>
                    <a:pt x="359" y="374"/>
                  </a:lnTo>
                  <a:lnTo>
                    <a:pt x="355" y="374"/>
                  </a:lnTo>
                  <a:lnTo>
                    <a:pt x="355" y="381"/>
                  </a:lnTo>
                  <a:lnTo>
                    <a:pt x="348" y="381"/>
                  </a:lnTo>
                  <a:lnTo>
                    <a:pt x="336" y="390"/>
                  </a:lnTo>
                  <a:lnTo>
                    <a:pt x="332" y="390"/>
                  </a:lnTo>
                  <a:lnTo>
                    <a:pt x="325" y="390"/>
                  </a:lnTo>
                  <a:lnTo>
                    <a:pt x="320" y="395"/>
                  </a:lnTo>
                  <a:lnTo>
                    <a:pt x="313" y="395"/>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05" name="Freeform 25">
              <a:extLst>
                <a:ext uri="{FF2B5EF4-FFF2-40B4-BE49-F238E27FC236}">
                  <a16:creationId xmlns:a16="http://schemas.microsoft.com/office/drawing/2014/main" id="{59232E73-A6E1-A84B-B2EF-8D98379000E0}"/>
                </a:ext>
              </a:extLst>
            </p:cNvPr>
            <p:cNvSpPr>
              <a:spLocks noChangeArrowheads="1"/>
            </p:cNvSpPr>
            <p:nvPr/>
          </p:nvSpPr>
          <p:spPr bwMode="auto">
            <a:xfrm>
              <a:off x="1703" y="1724"/>
              <a:ext cx="84" cy="86"/>
            </a:xfrm>
            <a:custGeom>
              <a:avLst/>
              <a:gdLst>
                <a:gd name="T0" fmla="*/ 307 w 377"/>
                <a:gd name="T1" fmla="*/ 0 h 382"/>
                <a:gd name="T2" fmla="*/ 279 w 377"/>
                <a:gd name="T3" fmla="*/ 9 h 382"/>
                <a:gd name="T4" fmla="*/ 260 w 377"/>
                <a:gd name="T5" fmla="*/ 12 h 382"/>
                <a:gd name="T6" fmla="*/ 231 w 377"/>
                <a:gd name="T7" fmla="*/ 21 h 382"/>
                <a:gd name="T8" fmla="*/ 208 w 377"/>
                <a:gd name="T9" fmla="*/ 25 h 382"/>
                <a:gd name="T10" fmla="*/ 187 w 377"/>
                <a:gd name="T11" fmla="*/ 34 h 382"/>
                <a:gd name="T12" fmla="*/ 152 w 377"/>
                <a:gd name="T13" fmla="*/ 37 h 382"/>
                <a:gd name="T14" fmla="*/ 117 w 377"/>
                <a:gd name="T15" fmla="*/ 51 h 382"/>
                <a:gd name="T16" fmla="*/ 94 w 377"/>
                <a:gd name="T17" fmla="*/ 64 h 382"/>
                <a:gd name="T18" fmla="*/ 69 w 377"/>
                <a:gd name="T19" fmla="*/ 64 h 382"/>
                <a:gd name="T20" fmla="*/ 46 w 377"/>
                <a:gd name="T21" fmla="*/ 72 h 382"/>
                <a:gd name="T22" fmla="*/ 27 w 377"/>
                <a:gd name="T23" fmla="*/ 76 h 382"/>
                <a:gd name="T24" fmla="*/ 4 w 377"/>
                <a:gd name="T25" fmla="*/ 85 h 382"/>
                <a:gd name="T26" fmla="*/ 0 w 377"/>
                <a:gd name="T27" fmla="*/ 99 h 382"/>
                <a:gd name="T28" fmla="*/ 4 w 377"/>
                <a:gd name="T29" fmla="*/ 111 h 382"/>
                <a:gd name="T30" fmla="*/ 23 w 377"/>
                <a:gd name="T31" fmla="*/ 127 h 382"/>
                <a:gd name="T32" fmla="*/ 34 w 377"/>
                <a:gd name="T33" fmla="*/ 131 h 382"/>
                <a:gd name="T34" fmla="*/ 58 w 377"/>
                <a:gd name="T35" fmla="*/ 141 h 382"/>
                <a:gd name="T36" fmla="*/ 81 w 377"/>
                <a:gd name="T37" fmla="*/ 143 h 382"/>
                <a:gd name="T38" fmla="*/ 97 w 377"/>
                <a:gd name="T39" fmla="*/ 153 h 382"/>
                <a:gd name="T40" fmla="*/ 122 w 377"/>
                <a:gd name="T41" fmla="*/ 153 h 382"/>
                <a:gd name="T42" fmla="*/ 145 w 377"/>
                <a:gd name="T43" fmla="*/ 155 h 382"/>
                <a:gd name="T44" fmla="*/ 175 w 377"/>
                <a:gd name="T45" fmla="*/ 155 h 382"/>
                <a:gd name="T46" fmla="*/ 201 w 377"/>
                <a:gd name="T47" fmla="*/ 173 h 382"/>
                <a:gd name="T48" fmla="*/ 224 w 377"/>
                <a:gd name="T49" fmla="*/ 178 h 382"/>
                <a:gd name="T50" fmla="*/ 254 w 377"/>
                <a:gd name="T51" fmla="*/ 187 h 382"/>
                <a:gd name="T52" fmla="*/ 279 w 377"/>
                <a:gd name="T53" fmla="*/ 187 h 382"/>
                <a:gd name="T54" fmla="*/ 295 w 377"/>
                <a:gd name="T55" fmla="*/ 198 h 382"/>
                <a:gd name="T56" fmla="*/ 325 w 377"/>
                <a:gd name="T57" fmla="*/ 198 h 382"/>
                <a:gd name="T58" fmla="*/ 342 w 377"/>
                <a:gd name="T59" fmla="*/ 212 h 382"/>
                <a:gd name="T60" fmla="*/ 360 w 377"/>
                <a:gd name="T61" fmla="*/ 220 h 382"/>
                <a:gd name="T62" fmla="*/ 376 w 377"/>
                <a:gd name="T63" fmla="*/ 224 h 382"/>
                <a:gd name="T64" fmla="*/ 376 w 377"/>
                <a:gd name="T65" fmla="*/ 243 h 382"/>
                <a:gd name="T66" fmla="*/ 365 w 377"/>
                <a:gd name="T67" fmla="*/ 256 h 382"/>
                <a:gd name="T68" fmla="*/ 353 w 377"/>
                <a:gd name="T69" fmla="*/ 258 h 382"/>
                <a:gd name="T70" fmla="*/ 330 w 377"/>
                <a:gd name="T71" fmla="*/ 272 h 382"/>
                <a:gd name="T72" fmla="*/ 314 w 377"/>
                <a:gd name="T73" fmla="*/ 277 h 382"/>
                <a:gd name="T74" fmla="*/ 283 w 377"/>
                <a:gd name="T75" fmla="*/ 282 h 382"/>
                <a:gd name="T76" fmla="*/ 267 w 377"/>
                <a:gd name="T77" fmla="*/ 284 h 382"/>
                <a:gd name="T78" fmla="*/ 237 w 377"/>
                <a:gd name="T79" fmla="*/ 295 h 382"/>
                <a:gd name="T80" fmla="*/ 221 w 377"/>
                <a:gd name="T81" fmla="*/ 300 h 382"/>
                <a:gd name="T82" fmla="*/ 189 w 377"/>
                <a:gd name="T83" fmla="*/ 307 h 382"/>
                <a:gd name="T84" fmla="*/ 168 w 377"/>
                <a:gd name="T85" fmla="*/ 314 h 382"/>
                <a:gd name="T86" fmla="*/ 133 w 377"/>
                <a:gd name="T87" fmla="*/ 323 h 382"/>
                <a:gd name="T88" fmla="*/ 117 w 377"/>
                <a:gd name="T89" fmla="*/ 326 h 382"/>
                <a:gd name="T90" fmla="*/ 94 w 377"/>
                <a:gd name="T91" fmla="*/ 326 h 382"/>
                <a:gd name="T92" fmla="*/ 69 w 377"/>
                <a:gd name="T93" fmla="*/ 326 h 382"/>
                <a:gd name="T94" fmla="*/ 51 w 377"/>
                <a:gd name="T95" fmla="*/ 335 h 382"/>
                <a:gd name="T96" fmla="*/ 27 w 377"/>
                <a:gd name="T97" fmla="*/ 339 h 382"/>
                <a:gd name="T98" fmla="*/ 16 w 377"/>
                <a:gd name="T99" fmla="*/ 355 h 382"/>
                <a:gd name="T100" fmla="*/ 0 w 377"/>
                <a:gd name="T101" fmla="*/ 365 h 382"/>
                <a:gd name="T102" fmla="*/ 0 w 377"/>
                <a:gd name="T103" fmla="*/ 381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77" h="382">
                  <a:moveTo>
                    <a:pt x="325" y="0"/>
                  </a:moveTo>
                  <a:lnTo>
                    <a:pt x="314" y="0"/>
                  </a:lnTo>
                  <a:lnTo>
                    <a:pt x="307" y="0"/>
                  </a:lnTo>
                  <a:lnTo>
                    <a:pt x="295" y="9"/>
                  </a:lnTo>
                  <a:lnTo>
                    <a:pt x="290" y="9"/>
                  </a:lnTo>
                  <a:lnTo>
                    <a:pt x="279" y="9"/>
                  </a:lnTo>
                  <a:lnTo>
                    <a:pt x="272" y="12"/>
                  </a:lnTo>
                  <a:lnTo>
                    <a:pt x="267" y="12"/>
                  </a:lnTo>
                  <a:lnTo>
                    <a:pt x="260" y="12"/>
                  </a:lnTo>
                  <a:lnTo>
                    <a:pt x="254" y="21"/>
                  </a:lnTo>
                  <a:lnTo>
                    <a:pt x="237" y="21"/>
                  </a:lnTo>
                  <a:lnTo>
                    <a:pt x="231" y="21"/>
                  </a:lnTo>
                  <a:lnTo>
                    <a:pt x="224" y="25"/>
                  </a:lnTo>
                  <a:lnTo>
                    <a:pt x="221" y="25"/>
                  </a:lnTo>
                  <a:lnTo>
                    <a:pt x="208" y="25"/>
                  </a:lnTo>
                  <a:lnTo>
                    <a:pt x="201" y="25"/>
                  </a:lnTo>
                  <a:lnTo>
                    <a:pt x="189" y="34"/>
                  </a:lnTo>
                  <a:lnTo>
                    <a:pt x="187" y="34"/>
                  </a:lnTo>
                  <a:lnTo>
                    <a:pt x="168" y="37"/>
                  </a:lnTo>
                  <a:lnTo>
                    <a:pt x="163" y="37"/>
                  </a:lnTo>
                  <a:lnTo>
                    <a:pt x="152" y="37"/>
                  </a:lnTo>
                  <a:lnTo>
                    <a:pt x="133" y="37"/>
                  </a:lnTo>
                  <a:lnTo>
                    <a:pt x="127" y="51"/>
                  </a:lnTo>
                  <a:lnTo>
                    <a:pt x="117" y="51"/>
                  </a:lnTo>
                  <a:lnTo>
                    <a:pt x="104" y="53"/>
                  </a:lnTo>
                  <a:lnTo>
                    <a:pt x="97" y="53"/>
                  </a:lnTo>
                  <a:lnTo>
                    <a:pt x="94" y="64"/>
                  </a:lnTo>
                  <a:lnTo>
                    <a:pt x="87" y="64"/>
                  </a:lnTo>
                  <a:lnTo>
                    <a:pt x="81" y="64"/>
                  </a:lnTo>
                  <a:lnTo>
                    <a:pt x="69" y="64"/>
                  </a:lnTo>
                  <a:lnTo>
                    <a:pt x="58" y="64"/>
                  </a:lnTo>
                  <a:lnTo>
                    <a:pt x="51" y="64"/>
                  </a:lnTo>
                  <a:lnTo>
                    <a:pt x="46" y="72"/>
                  </a:lnTo>
                  <a:lnTo>
                    <a:pt x="34" y="72"/>
                  </a:lnTo>
                  <a:lnTo>
                    <a:pt x="27" y="72"/>
                  </a:lnTo>
                  <a:lnTo>
                    <a:pt x="27" y="76"/>
                  </a:lnTo>
                  <a:lnTo>
                    <a:pt x="23" y="76"/>
                  </a:lnTo>
                  <a:lnTo>
                    <a:pt x="16" y="85"/>
                  </a:lnTo>
                  <a:lnTo>
                    <a:pt x="4" y="85"/>
                  </a:lnTo>
                  <a:lnTo>
                    <a:pt x="4" y="92"/>
                  </a:lnTo>
                  <a:lnTo>
                    <a:pt x="0" y="92"/>
                  </a:lnTo>
                  <a:lnTo>
                    <a:pt x="0" y="99"/>
                  </a:lnTo>
                  <a:lnTo>
                    <a:pt x="0" y="108"/>
                  </a:lnTo>
                  <a:lnTo>
                    <a:pt x="0" y="111"/>
                  </a:lnTo>
                  <a:lnTo>
                    <a:pt x="4" y="111"/>
                  </a:lnTo>
                  <a:lnTo>
                    <a:pt x="4" y="116"/>
                  </a:lnTo>
                  <a:lnTo>
                    <a:pt x="16" y="116"/>
                  </a:lnTo>
                  <a:lnTo>
                    <a:pt x="23" y="127"/>
                  </a:lnTo>
                  <a:lnTo>
                    <a:pt x="27" y="127"/>
                  </a:lnTo>
                  <a:lnTo>
                    <a:pt x="27" y="131"/>
                  </a:lnTo>
                  <a:lnTo>
                    <a:pt x="34" y="131"/>
                  </a:lnTo>
                  <a:lnTo>
                    <a:pt x="46" y="131"/>
                  </a:lnTo>
                  <a:lnTo>
                    <a:pt x="51" y="141"/>
                  </a:lnTo>
                  <a:lnTo>
                    <a:pt x="58" y="141"/>
                  </a:lnTo>
                  <a:lnTo>
                    <a:pt x="62" y="141"/>
                  </a:lnTo>
                  <a:lnTo>
                    <a:pt x="69" y="143"/>
                  </a:lnTo>
                  <a:lnTo>
                    <a:pt x="81" y="143"/>
                  </a:lnTo>
                  <a:lnTo>
                    <a:pt x="87" y="143"/>
                  </a:lnTo>
                  <a:lnTo>
                    <a:pt x="94" y="153"/>
                  </a:lnTo>
                  <a:lnTo>
                    <a:pt x="97" y="153"/>
                  </a:lnTo>
                  <a:lnTo>
                    <a:pt x="104" y="153"/>
                  </a:lnTo>
                  <a:lnTo>
                    <a:pt x="117" y="153"/>
                  </a:lnTo>
                  <a:lnTo>
                    <a:pt x="122" y="153"/>
                  </a:lnTo>
                  <a:lnTo>
                    <a:pt x="127" y="153"/>
                  </a:lnTo>
                  <a:lnTo>
                    <a:pt x="133" y="153"/>
                  </a:lnTo>
                  <a:lnTo>
                    <a:pt x="145" y="155"/>
                  </a:lnTo>
                  <a:lnTo>
                    <a:pt x="152" y="155"/>
                  </a:lnTo>
                  <a:lnTo>
                    <a:pt x="168" y="155"/>
                  </a:lnTo>
                  <a:lnTo>
                    <a:pt x="175" y="155"/>
                  </a:lnTo>
                  <a:lnTo>
                    <a:pt x="187" y="166"/>
                  </a:lnTo>
                  <a:lnTo>
                    <a:pt x="196" y="166"/>
                  </a:lnTo>
                  <a:lnTo>
                    <a:pt x="201" y="173"/>
                  </a:lnTo>
                  <a:lnTo>
                    <a:pt x="221" y="173"/>
                  </a:lnTo>
                  <a:lnTo>
                    <a:pt x="224" y="173"/>
                  </a:lnTo>
                  <a:lnTo>
                    <a:pt x="224" y="178"/>
                  </a:lnTo>
                  <a:lnTo>
                    <a:pt x="237" y="178"/>
                  </a:lnTo>
                  <a:lnTo>
                    <a:pt x="249" y="178"/>
                  </a:lnTo>
                  <a:lnTo>
                    <a:pt x="254" y="187"/>
                  </a:lnTo>
                  <a:lnTo>
                    <a:pt x="260" y="187"/>
                  </a:lnTo>
                  <a:lnTo>
                    <a:pt x="272" y="187"/>
                  </a:lnTo>
                  <a:lnTo>
                    <a:pt x="279" y="187"/>
                  </a:lnTo>
                  <a:lnTo>
                    <a:pt x="283" y="198"/>
                  </a:lnTo>
                  <a:lnTo>
                    <a:pt x="290" y="198"/>
                  </a:lnTo>
                  <a:lnTo>
                    <a:pt x="295" y="198"/>
                  </a:lnTo>
                  <a:lnTo>
                    <a:pt x="307" y="198"/>
                  </a:lnTo>
                  <a:lnTo>
                    <a:pt x="314" y="198"/>
                  </a:lnTo>
                  <a:lnTo>
                    <a:pt x="325" y="198"/>
                  </a:lnTo>
                  <a:lnTo>
                    <a:pt x="330" y="205"/>
                  </a:lnTo>
                  <a:lnTo>
                    <a:pt x="337" y="205"/>
                  </a:lnTo>
                  <a:lnTo>
                    <a:pt x="342" y="212"/>
                  </a:lnTo>
                  <a:lnTo>
                    <a:pt x="353" y="212"/>
                  </a:lnTo>
                  <a:lnTo>
                    <a:pt x="360" y="212"/>
                  </a:lnTo>
                  <a:lnTo>
                    <a:pt x="360" y="220"/>
                  </a:lnTo>
                  <a:lnTo>
                    <a:pt x="365" y="220"/>
                  </a:lnTo>
                  <a:lnTo>
                    <a:pt x="372" y="224"/>
                  </a:lnTo>
                  <a:lnTo>
                    <a:pt x="376" y="224"/>
                  </a:lnTo>
                  <a:lnTo>
                    <a:pt x="376" y="233"/>
                  </a:lnTo>
                  <a:lnTo>
                    <a:pt x="376" y="236"/>
                  </a:lnTo>
                  <a:lnTo>
                    <a:pt x="376" y="243"/>
                  </a:lnTo>
                  <a:lnTo>
                    <a:pt x="376" y="245"/>
                  </a:lnTo>
                  <a:lnTo>
                    <a:pt x="372" y="245"/>
                  </a:lnTo>
                  <a:lnTo>
                    <a:pt x="365" y="256"/>
                  </a:lnTo>
                  <a:lnTo>
                    <a:pt x="360" y="256"/>
                  </a:lnTo>
                  <a:lnTo>
                    <a:pt x="360" y="258"/>
                  </a:lnTo>
                  <a:lnTo>
                    <a:pt x="353" y="258"/>
                  </a:lnTo>
                  <a:lnTo>
                    <a:pt x="342" y="272"/>
                  </a:lnTo>
                  <a:lnTo>
                    <a:pt x="337" y="272"/>
                  </a:lnTo>
                  <a:lnTo>
                    <a:pt x="330" y="272"/>
                  </a:lnTo>
                  <a:lnTo>
                    <a:pt x="330" y="277"/>
                  </a:lnTo>
                  <a:lnTo>
                    <a:pt x="325" y="277"/>
                  </a:lnTo>
                  <a:lnTo>
                    <a:pt x="314" y="277"/>
                  </a:lnTo>
                  <a:lnTo>
                    <a:pt x="307" y="282"/>
                  </a:lnTo>
                  <a:lnTo>
                    <a:pt x="290" y="282"/>
                  </a:lnTo>
                  <a:lnTo>
                    <a:pt x="283" y="282"/>
                  </a:lnTo>
                  <a:lnTo>
                    <a:pt x="279" y="284"/>
                  </a:lnTo>
                  <a:lnTo>
                    <a:pt x="272" y="284"/>
                  </a:lnTo>
                  <a:lnTo>
                    <a:pt x="267" y="284"/>
                  </a:lnTo>
                  <a:lnTo>
                    <a:pt x="254" y="284"/>
                  </a:lnTo>
                  <a:lnTo>
                    <a:pt x="249" y="295"/>
                  </a:lnTo>
                  <a:lnTo>
                    <a:pt x="237" y="295"/>
                  </a:lnTo>
                  <a:lnTo>
                    <a:pt x="224" y="295"/>
                  </a:lnTo>
                  <a:lnTo>
                    <a:pt x="224" y="300"/>
                  </a:lnTo>
                  <a:lnTo>
                    <a:pt x="221" y="300"/>
                  </a:lnTo>
                  <a:lnTo>
                    <a:pt x="208" y="300"/>
                  </a:lnTo>
                  <a:lnTo>
                    <a:pt x="196" y="307"/>
                  </a:lnTo>
                  <a:lnTo>
                    <a:pt x="189" y="307"/>
                  </a:lnTo>
                  <a:lnTo>
                    <a:pt x="187" y="307"/>
                  </a:lnTo>
                  <a:lnTo>
                    <a:pt x="175" y="307"/>
                  </a:lnTo>
                  <a:lnTo>
                    <a:pt x="168" y="314"/>
                  </a:lnTo>
                  <a:lnTo>
                    <a:pt x="152" y="314"/>
                  </a:lnTo>
                  <a:lnTo>
                    <a:pt x="145" y="314"/>
                  </a:lnTo>
                  <a:lnTo>
                    <a:pt x="133" y="323"/>
                  </a:lnTo>
                  <a:lnTo>
                    <a:pt x="127" y="323"/>
                  </a:lnTo>
                  <a:lnTo>
                    <a:pt x="122" y="323"/>
                  </a:lnTo>
                  <a:lnTo>
                    <a:pt x="117" y="326"/>
                  </a:lnTo>
                  <a:lnTo>
                    <a:pt x="104" y="326"/>
                  </a:lnTo>
                  <a:lnTo>
                    <a:pt x="97" y="326"/>
                  </a:lnTo>
                  <a:lnTo>
                    <a:pt x="94" y="326"/>
                  </a:lnTo>
                  <a:lnTo>
                    <a:pt x="87" y="326"/>
                  </a:lnTo>
                  <a:lnTo>
                    <a:pt x="81" y="326"/>
                  </a:lnTo>
                  <a:lnTo>
                    <a:pt x="69" y="326"/>
                  </a:lnTo>
                  <a:lnTo>
                    <a:pt x="62" y="335"/>
                  </a:lnTo>
                  <a:lnTo>
                    <a:pt x="58" y="335"/>
                  </a:lnTo>
                  <a:lnTo>
                    <a:pt x="51" y="335"/>
                  </a:lnTo>
                  <a:lnTo>
                    <a:pt x="46" y="339"/>
                  </a:lnTo>
                  <a:lnTo>
                    <a:pt x="34" y="339"/>
                  </a:lnTo>
                  <a:lnTo>
                    <a:pt x="27" y="339"/>
                  </a:lnTo>
                  <a:lnTo>
                    <a:pt x="27" y="347"/>
                  </a:lnTo>
                  <a:lnTo>
                    <a:pt x="23" y="347"/>
                  </a:lnTo>
                  <a:lnTo>
                    <a:pt x="16" y="355"/>
                  </a:lnTo>
                  <a:lnTo>
                    <a:pt x="4" y="355"/>
                  </a:lnTo>
                  <a:lnTo>
                    <a:pt x="4" y="365"/>
                  </a:lnTo>
                  <a:lnTo>
                    <a:pt x="0" y="365"/>
                  </a:lnTo>
                  <a:lnTo>
                    <a:pt x="0" y="370"/>
                  </a:lnTo>
                  <a:lnTo>
                    <a:pt x="0" y="374"/>
                  </a:lnTo>
                  <a:lnTo>
                    <a:pt x="0" y="381"/>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06" name="Freeform 26">
              <a:extLst>
                <a:ext uri="{FF2B5EF4-FFF2-40B4-BE49-F238E27FC236}">
                  <a16:creationId xmlns:a16="http://schemas.microsoft.com/office/drawing/2014/main" id="{76E17B33-FF6F-6D4D-A5D7-BCB2C5C0DA3B}"/>
                </a:ext>
              </a:extLst>
            </p:cNvPr>
            <p:cNvSpPr>
              <a:spLocks noChangeArrowheads="1"/>
            </p:cNvSpPr>
            <p:nvPr/>
          </p:nvSpPr>
          <p:spPr bwMode="auto">
            <a:xfrm>
              <a:off x="1704" y="1809"/>
              <a:ext cx="84" cy="84"/>
            </a:xfrm>
            <a:custGeom>
              <a:avLst/>
              <a:gdLst>
                <a:gd name="T0" fmla="*/ 4 w 377"/>
                <a:gd name="T1" fmla="*/ 5 h 377"/>
                <a:gd name="T2" fmla="*/ 27 w 377"/>
                <a:gd name="T3" fmla="*/ 12 h 377"/>
                <a:gd name="T4" fmla="*/ 46 w 377"/>
                <a:gd name="T5" fmla="*/ 21 h 377"/>
                <a:gd name="T6" fmla="*/ 58 w 377"/>
                <a:gd name="T7" fmla="*/ 25 h 377"/>
                <a:gd name="T8" fmla="*/ 81 w 377"/>
                <a:gd name="T9" fmla="*/ 26 h 377"/>
                <a:gd name="T10" fmla="*/ 104 w 377"/>
                <a:gd name="T11" fmla="*/ 34 h 377"/>
                <a:gd name="T12" fmla="*/ 127 w 377"/>
                <a:gd name="T13" fmla="*/ 44 h 377"/>
                <a:gd name="T14" fmla="*/ 163 w 377"/>
                <a:gd name="T15" fmla="*/ 46 h 377"/>
                <a:gd name="T16" fmla="*/ 185 w 377"/>
                <a:gd name="T17" fmla="*/ 60 h 377"/>
                <a:gd name="T18" fmla="*/ 208 w 377"/>
                <a:gd name="T19" fmla="*/ 64 h 377"/>
                <a:gd name="T20" fmla="*/ 231 w 377"/>
                <a:gd name="T21" fmla="*/ 72 h 377"/>
                <a:gd name="T22" fmla="*/ 254 w 377"/>
                <a:gd name="T23" fmla="*/ 72 h 377"/>
                <a:gd name="T24" fmla="*/ 279 w 377"/>
                <a:gd name="T25" fmla="*/ 83 h 377"/>
                <a:gd name="T26" fmla="*/ 307 w 377"/>
                <a:gd name="T27" fmla="*/ 83 h 377"/>
                <a:gd name="T28" fmla="*/ 330 w 377"/>
                <a:gd name="T29" fmla="*/ 85 h 377"/>
                <a:gd name="T30" fmla="*/ 342 w 377"/>
                <a:gd name="T31" fmla="*/ 95 h 377"/>
                <a:gd name="T32" fmla="*/ 360 w 377"/>
                <a:gd name="T33" fmla="*/ 97 h 377"/>
                <a:gd name="T34" fmla="*/ 372 w 377"/>
                <a:gd name="T35" fmla="*/ 115 h 377"/>
                <a:gd name="T36" fmla="*/ 376 w 377"/>
                <a:gd name="T37" fmla="*/ 123 h 377"/>
                <a:gd name="T38" fmla="*/ 372 w 377"/>
                <a:gd name="T39" fmla="*/ 143 h 377"/>
                <a:gd name="T40" fmla="*/ 360 w 377"/>
                <a:gd name="T41" fmla="*/ 146 h 377"/>
                <a:gd name="T42" fmla="*/ 342 w 377"/>
                <a:gd name="T43" fmla="*/ 159 h 377"/>
                <a:gd name="T44" fmla="*/ 330 w 377"/>
                <a:gd name="T45" fmla="*/ 166 h 377"/>
                <a:gd name="T46" fmla="*/ 307 w 377"/>
                <a:gd name="T47" fmla="*/ 166 h 377"/>
                <a:gd name="T48" fmla="*/ 283 w 377"/>
                <a:gd name="T49" fmla="*/ 168 h 377"/>
                <a:gd name="T50" fmla="*/ 260 w 377"/>
                <a:gd name="T51" fmla="*/ 178 h 377"/>
                <a:gd name="T52" fmla="*/ 231 w 377"/>
                <a:gd name="T53" fmla="*/ 182 h 377"/>
                <a:gd name="T54" fmla="*/ 201 w 377"/>
                <a:gd name="T55" fmla="*/ 191 h 377"/>
                <a:gd name="T56" fmla="*/ 185 w 377"/>
                <a:gd name="T57" fmla="*/ 198 h 377"/>
                <a:gd name="T58" fmla="*/ 152 w 377"/>
                <a:gd name="T59" fmla="*/ 205 h 377"/>
                <a:gd name="T60" fmla="*/ 127 w 377"/>
                <a:gd name="T61" fmla="*/ 205 h 377"/>
                <a:gd name="T62" fmla="*/ 104 w 377"/>
                <a:gd name="T63" fmla="*/ 213 h 377"/>
                <a:gd name="T64" fmla="*/ 87 w 377"/>
                <a:gd name="T65" fmla="*/ 219 h 377"/>
                <a:gd name="T66" fmla="*/ 62 w 377"/>
                <a:gd name="T67" fmla="*/ 229 h 377"/>
                <a:gd name="T68" fmla="*/ 46 w 377"/>
                <a:gd name="T69" fmla="*/ 236 h 377"/>
                <a:gd name="T70" fmla="*/ 27 w 377"/>
                <a:gd name="T71" fmla="*/ 245 h 377"/>
                <a:gd name="T72" fmla="*/ 16 w 377"/>
                <a:gd name="T73" fmla="*/ 249 h 377"/>
                <a:gd name="T74" fmla="*/ 0 w 377"/>
                <a:gd name="T75" fmla="*/ 258 h 377"/>
                <a:gd name="T76" fmla="*/ 4 w 377"/>
                <a:gd name="T77" fmla="*/ 270 h 377"/>
                <a:gd name="T78" fmla="*/ 16 w 377"/>
                <a:gd name="T79" fmla="*/ 284 h 377"/>
                <a:gd name="T80" fmla="*/ 27 w 377"/>
                <a:gd name="T81" fmla="*/ 293 h 377"/>
                <a:gd name="T82" fmla="*/ 51 w 377"/>
                <a:gd name="T83" fmla="*/ 293 h 377"/>
                <a:gd name="T84" fmla="*/ 69 w 377"/>
                <a:gd name="T85" fmla="*/ 300 h 377"/>
                <a:gd name="T86" fmla="*/ 94 w 377"/>
                <a:gd name="T87" fmla="*/ 309 h 377"/>
                <a:gd name="T88" fmla="*/ 122 w 377"/>
                <a:gd name="T89" fmla="*/ 316 h 377"/>
                <a:gd name="T90" fmla="*/ 152 w 377"/>
                <a:gd name="T91" fmla="*/ 325 h 377"/>
                <a:gd name="T92" fmla="*/ 185 w 377"/>
                <a:gd name="T93" fmla="*/ 328 h 377"/>
                <a:gd name="T94" fmla="*/ 208 w 377"/>
                <a:gd name="T95" fmla="*/ 339 h 377"/>
                <a:gd name="T96" fmla="*/ 231 w 377"/>
                <a:gd name="T97" fmla="*/ 339 h 377"/>
                <a:gd name="T98" fmla="*/ 260 w 377"/>
                <a:gd name="T99" fmla="*/ 347 h 377"/>
                <a:gd name="T100" fmla="*/ 283 w 377"/>
                <a:gd name="T101" fmla="*/ 351 h 377"/>
                <a:gd name="T102" fmla="*/ 307 w 377"/>
                <a:gd name="T103" fmla="*/ 360 h 377"/>
                <a:gd name="T104" fmla="*/ 330 w 377"/>
                <a:gd name="T105" fmla="*/ 363 h 377"/>
                <a:gd name="T106" fmla="*/ 353 w 377"/>
                <a:gd name="T107" fmla="*/ 372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77" h="377">
                  <a:moveTo>
                    <a:pt x="0" y="0"/>
                  </a:moveTo>
                  <a:lnTo>
                    <a:pt x="4" y="0"/>
                  </a:lnTo>
                  <a:lnTo>
                    <a:pt x="4" y="5"/>
                  </a:lnTo>
                  <a:lnTo>
                    <a:pt x="16" y="5"/>
                  </a:lnTo>
                  <a:lnTo>
                    <a:pt x="23" y="12"/>
                  </a:lnTo>
                  <a:lnTo>
                    <a:pt x="27" y="12"/>
                  </a:lnTo>
                  <a:lnTo>
                    <a:pt x="27" y="21"/>
                  </a:lnTo>
                  <a:lnTo>
                    <a:pt x="34" y="21"/>
                  </a:lnTo>
                  <a:lnTo>
                    <a:pt x="46" y="21"/>
                  </a:lnTo>
                  <a:lnTo>
                    <a:pt x="46" y="25"/>
                  </a:lnTo>
                  <a:lnTo>
                    <a:pt x="51" y="25"/>
                  </a:lnTo>
                  <a:lnTo>
                    <a:pt x="58" y="25"/>
                  </a:lnTo>
                  <a:lnTo>
                    <a:pt x="62" y="25"/>
                  </a:lnTo>
                  <a:lnTo>
                    <a:pt x="69" y="26"/>
                  </a:lnTo>
                  <a:lnTo>
                    <a:pt x="81" y="26"/>
                  </a:lnTo>
                  <a:lnTo>
                    <a:pt x="94" y="26"/>
                  </a:lnTo>
                  <a:lnTo>
                    <a:pt x="97" y="34"/>
                  </a:lnTo>
                  <a:lnTo>
                    <a:pt x="104" y="34"/>
                  </a:lnTo>
                  <a:lnTo>
                    <a:pt x="117" y="44"/>
                  </a:lnTo>
                  <a:lnTo>
                    <a:pt x="122" y="44"/>
                  </a:lnTo>
                  <a:lnTo>
                    <a:pt x="127" y="44"/>
                  </a:lnTo>
                  <a:lnTo>
                    <a:pt x="133" y="44"/>
                  </a:lnTo>
                  <a:lnTo>
                    <a:pt x="145" y="46"/>
                  </a:lnTo>
                  <a:lnTo>
                    <a:pt x="163" y="46"/>
                  </a:lnTo>
                  <a:lnTo>
                    <a:pt x="168" y="46"/>
                  </a:lnTo>
                  <a:lnTo>
                    <a:pt x="175" y="60"/>
                  </a:lnTo>
                  <a:lnTo>
                    <a:pt x="185" y="60"/>
                  </a:lnTo>
                  <a:lnTo>
                    <a:pt x="189" y="60"/>
                  </a:lnTo>
                  <a:lnTo>
                    <a:pt x="196" y="64"/>
                  </a:lnTo>
                  <a:lnTo>
                    <a:pt x="208" y="64"/>
                  </a:lnTo>
                  <a:lnTo>
                    <a:pt x="221" y="64"/>
                  </a:lnTo>
                  <a:lnTo>
                    <a:pt x="224" y="72"/>
                  </a:lnTo>
                  <a:lnTo>
                    <a:pt x="231" y="72"/>
                  </a:lnTo>
                  <a:lnTo>
                    <a:pt x="237" y="72"/>
                  </a:lnTo>
                  <a:lnTo>
                    <a:pt x="249" y="72"/>
                  </a:lnTo>
                  <a:lnTo>
                    <a:pt x="254" y="72"/>
                  </a:lnTo>
                  <a:lnTo>
                    <a:pt x="267" y="72"/>
                  </a:lnTo>
                  <a:lnTo>
                    <a:pt x="272" y="72"/>
                  </a:lnTo>
                  <a:lnTo>
                    <a:pt x="279" y="83"/>
                  </a:lnTo>
                  <a:lnTo>
                    <a:pt x="283" y="83"/>
                  </a:lnTo>
                  <a:lnTo>
                    <a:pt x="295" y="83"/>
                  </a:lnTo>
                  <a:lnTo>
                    <a:pt x="307" y="83"/>
                  </a:lnTo>
                  <a:lnTo>
                    <a:pt x="314" y="85"/>
                  </a:lnTo>
                  <a:lnTo>
                    <a:pt x="325" y="85"/>
                  </a:lnTo>
                  <a:lnTo>
                    <a:pt x="330" y="85"/>
                  </a:lnTo>
                  <a:lnTo>
                    <a:pt x="330" y="95"/>
                  </a:lnTo>
                  <a:lnTo>
                    <a:pt x="337" y="95"/>
                  </a:lnTo>
                  <a:lnTo>
                    <a:pt x="342" y="95"/>
                  </a:lnTo>
                  <a:lnTo>
                    <a:pt x="342" y="97"/>
                  </a:lnTo>
                  <a:lnTo>
                    <a:pt x="353" y="97"/>
                  </a:lnTo>
                  <a:lnTo>
                    <a:pt x="360" y="97"/>
                  </a:lnTo>
                  <a:lnTo>
                    <a:pt x="360" y="108"/>
                  </a:lnTo>
                  <a:lnTo>
                    <a:pt x="365" y="108"/>
                  </a:lnTo>
                  <a:lnTo>
                    <a:pt x="372" y="115"/>
                  </a:lnTo>
                  <a:lnTo>
                    <a:pt x="376" y="115"/>
                  </a:lnTo>
                  <a:lnTo>
                    <a:pt x="376" y="116"/>
                  </a:lnTo>
                  <a:lnTo>
                    <a:pt x="376" y="123"/>
                  </a:lnTo>
                  <a:lnTo>
                    <a:pt x="376" y="129"/>
                  </a:lnTo>
                  <a:lnTo>
                    <a:pt x="376" y="143"/>
                  </a:lnTo>
                  <a:lnTo>
                    <a:pt x="372" y="143"/>
                  </a:lnTo>
                  <a:lnTo>
                    <a:pt x="372" y="146"/>
                  </a:lnTo>
                  <a:lnTo>
                    <a:pt x="365" y="146"/>
                  </a:lnTo>
                  <a:lnTo>
                    <a:pt x="360" y="146"/>
                  </a:lnTo>
                  <a:lnTo>
                    <a:pt x="360" y="155"/>
                  </a:lnTo>
                  <a:lnTo>
                    <a:pt x="353" y="155"/>
                  </a:lnTo>
                  <a:lnTo>
                    <a:pt x="342" y="159"/>
                  </a:lnTo>
                  <a:lnTo>
                    <a:pt x="337" y="159"/>
                  </a:lnTo>
                  <a:lnTo>
                    <a:pt x="330" y="159"/>
                  </a:lnTo>
                  <a:lnTo>
                    <a:pt x="330" y="166"/>
                  </a:lnTo>
                  <a:lnTo>
                    <a:pt x="325" y="166"/>
                  </a:lnTo>
                  <a:lnTo>
                    <a:pt x="314" y="166"/>
                  </a:lnTo>
                  <a:lnTo>
                    <a:pt x="307" y="166"/>
                  </a:lnTo>
                  <a:lnTo>
                    <a:pt x="295" y="168"/>
                  </a:lnTo>
                  <a:lnTo>
                    <a:pt x="290" y="168"/>
                  </a:lnTo>
                  <a:lnTo>
                    <a:pt x="283" y="168"/>
                  </a:lnTo>
                  <a:lnTo>
                    <a:pt x="279" y="178"/>
                  </a:lnTo>
                  <a:lnTo>
                    <a:pt x="272" y="178"/>
                  </a:lnTo>
                  <a:lnTo>
                    <a:pt x="260" y="178"/>
                  </a:lnTo>
                  <a:lnTo>
                    <a:pt x="254" y="182"/>
                  </a:lnTo>
                  <a:lnTo>
                    <a:pt x="249" y="182"/>
                  </a:lnTo>
                  <a:lnTo>
                    <a:pt x="231" y="182"/>
                  </a:lnTo>
                  <a:lnTo>
                    <a:pt x="224" y="191"/>
                  </a:lnTo>
                  <a:lnTo>
                    <a:pt x="208" y="191"/>
                  </a:lnTo>
                  <a:lnTo>
                    <a:pt x="201" y="191"/>
                  </a:lnTo>
                  <a:lnTo>
                    <a:pt x="196" y="198"/>
                  </a:lnTo>
                  <a:lnTo>
                    <a:pt x="189" y="198"/>
                  </a:lnTo>
                  <a:lnTo>
                    <a:pt x="185" y="198"/>
                  </a:lnTo>
                  <a:lnTo>
                    <a:pt x="175" y="205"/>
                  </a:lnTo>
                  <a:lnTo>
                    <a:pt x="168" y="205"/>
                  </a:lnTo>
                  <a:lnTo>
                    <a:pt x="152" y="205"/>
                  </a:lnTo>
                  <a:lnTo>
                    <a:pt x="145" y="205"/>
                  </a:lnTo>
                  <a:lnTo>
                    <a:pt x="133" y="205"/>
                  </a:lnTo>
                  <a:lnTo>
                    <a:pt x="127" y="205"/>
                  </a:lnTo>
                  <a:lnTo>
                    <a:pt x="122" y="205"/>
                  </a:lnTo>
                  <a:lnTo>
                    <a:pt x="117" y="213"/>
                  </a:lnTo>
                  <a:lnTo>
                    <a:pt x="104" y="213"/>
                  </a:lnTo>
                  <a:lnTo>
                    <a:pt x="97" y="213"/>
                  </a:lnTo>
                  <a:lnTo>
                    <a:pt x="94" y="219"/>
                  </a:lnTo>
                  <a:lnTo>
                    <a:pt x="87" y="219"/>
                  </a:lnTo>
                  <a:lnTo>
                    <a:pt x="81" y="219"/>
                  </a:lnTo>
                  <a:lnTo>
                    <a:pt x="69" y="229"/>
                  </a:lnTo>
                  <a:lnTo>
                    <a:pt x="62" y="229"/>
                  </a:lnTo>
                  <a:lnTo>
                    <a:pt x="58" y="229"/>
                  </a:lnTo>
                  <a:lnTo>
                    <a:pt x="51" y="229"/>
                  </a:lnTo>
                  <a:lnTo>
                    <a:pt x="46" y="236"/>
                  </a:lnTo>
                  <a:lnTo>
                    <a:pt x="34" y="236"/>
                  </a:lnTo>
                  <a:lnTo>
                    <a:pt x="27" y="236"/>
                  </a:lnTo>
                  <a:lnTo>
                    <a:pt x="27" y="245"/>
                  </a:lnTo>
                  <a:lnTo>
                    <a:pt x="23" y="245"/>
                  </a:lnTo>
                  <a:lnTo>
                    <a:pt x="23" y="249"/>
                  </a:lnTo>
                  <a:lnTo>
                    <a:pt x="16" y="249"/>
                  </a:lnTo>
                  <a:lnTo>
                    <a:pt x="4" y="250"/>
                  </a:lnTo>
                  <a:lnTo>
                    <a:pt x="0" y="250"/>
                  </a:lnTo>
                  <a:lnTo>
                    <a:pt x="0" y="258"/>
                  </a:lnTo>
                  <a:lnTo>
                    <a:pt x="0" y="268"/>
                  </a:lnTo>
                  <a:lnTo>
                    <a:pt x="0" y="270"/>
                  </a:lnTo>
                  <a:lnTo>
                    <a:pt x="4" y="270"/>
                  </a:lnTo>
                  <a:lnTo>
                    <a:pt x="4" y="280"/>
                  </a:lnTo>
                  <a:lnTo>
                    <a:pt x="16" y="280"/>
                  </a:lnTo>
                  <a:lnTo>
                    <a:pt x="16" y="284"/>
                  </a:lnTo>
                  <a:lnTo>
                    <a:pt x="23" y="284"/>
                  </a:lnTo>
                  <a:lnTo>
                    <a:pt x="27" y="284"/>
                  </a:lnTo>
                  <a:lnTo>
                    <a:pt x="27" y="293"/>
                  </a:lnTo>
                  <a:lnTo>
                    <a:pt x="34" y="293"/>
                  </a:lnTo>
                  <a:lnTo>
                    <a:pt x="46" y="293"/>
                  </a:lnTo>
                  <a:lnTo>
                    <a:pt x="51" y="293"/>
                  </a:lnTo>
                  <a:lnTo>
                    <a:pt x="58" y="293"/>
                  </a:lnTo>
                  <a:lnTo>
                    <a:pt x="62" y="293"/>
                  </a:lnTo>
                  <a:lnTo>
                    <a:pt x="69" y="300"/>
                  </a:lnTo>
                  <a:lnTo>
                    <a:pt x="81" y="300"/>
                  </a:lnTo>
                  <a:lnTo>
                    <a:pt x="87" y="300"/>
                  </a:lnTo>
                  <a:lnTo>
                    <a:pt x="94" y="309"/>
                  </a:lnTo>
                  <a:lnTo>
                    <a:pt x="97" y="309"/>
                  </a:lnTo>
                  <a:lnTo>
                    <a:pt x="104" y="309"/>
                  </a:lnTo>
                  <a:lnTo>
                    <a:pt x="122" y="316"/>
                  </a:lnTo>
                  <a:lnTo>
                    <a:pt x="127" y="316"/>
                  </a:lnTo>
                  <a:lnTo>
                    <a:pt x="133" y="325"/>
                  </a:lnTo>
                  <a:lnTo>
                    <a:pt x="152" y="325"/>
                  </a:lnTo>
                  <a:lnTo>
                    <a:pt x="163" y="325"/>
                  </a:lnTo>
                  <a:lnTo>
                    <a:pt x="168" y="328"/>
                  </a:lnTo>
                  <a:lnTo>
                    <a:pt x="185" y="328"/>
                  </a:lnTo>
                  <a:lnTo>
                    <a:pt x="189" y="328"/>
                  </a:lnTo>
                  <a:lnTo>
                    <a:pt x="201" y="339"/>
                  </a:lnTo>
                  <a:lnTo>
                    <a:pt x="208" y="339"/>
                  </a:lnTo>
                  <a:lnTo>
                    <a:pt x="221" y="339"/>
                  </a:lnTo>
                  <a:lnTo>
                    <a:pt x="224" y="339"/>
                  </a:lnTo>
                  <a:lnTo>
                    <a:pt x="231" y="339"/>
                  </a:lnTo>
                  <a:lnTo>
                    <a:pt x="237" y="339"/>
                  </a:lnTo>
                  <a:lnTo>
                    <a:pt x="254" y="347"/>
                  </a:lnTo>
                  <a:lnTo>
                    <a:pt x="260" y="347"/>
                  </a:lnTo>
                  <a:lnTo>
                    <a:pt x="267" y="347"/>
                  </a:lnTo>
                  <a:lnTo>
                    <a:pt x="272" y="347"/>
                  </a:lnTo>
                  <a:lnTo>
                    <a:pt x="283" y="351"/>
                  </a:lnTo>
                  <a:lnTo>
                    <a:pt x="290" y="351"/>
                  </a:lnTo>
                  <a:lnTo>
                    <a:pt x="295" y="351"/>
                  </a:lnTo>
                  <a:lnTo>
                    <a:pt x="307" y="360"/>
                  </a:lnTo>
                  <a:lnTo>
                    <a:pt x="314" y="360"/>
                  </a:lnTo>
                  <a:lnTo>
                    <a:pt x="325" y="360"/>
                  </a:lnTo>
                  <a:lnTo>
                    <a:pt x="330" y="363"/>
                  </a:lnTo>
                  <a:lnTo>
                    <a:pt x="337" y="363"/>
                  </a:lnTo>
                  <a:lnTo>
                    <a:pt x="342" y="372"/>
                  </a:lnTo>
                  <a:lnTo>
                    <a:pt x="353" y="372"/>
                  </a:lnTo>
                  <a:lnTo>
                    <a:pt x="360" y="372"/>
                  </a:lnTo>
                  <a:lnTo>
                    <a:pt x="360" y="37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07" name="Freeform 27">
              <a:extLst>
                <a:ext uri="{FF2B5EF4-FFF2-40B4-BE49-F238E27FC236}">
                  <a16:creationId xmlns:a16="http://schemas.microsoft.com/office/drawing/2014/main" id="{B8CD30E4-801B-BE4E-AA90-95ACB77AD93D}"/>
                </a:ext>
              </a:extLst>
            </p:cNvPr>
            <p:cNvSpPr>
              <a:spLocks noChangeArrowheads="1"/>
            </p:cNvSpPr>
            <p:nvPr/>
          </p:nvSpPr>
          <p:spPr bwMode="auto">
            <a:xfrm>
              <a:off x="1701" y="1895"/>
              <a:ext cx="87" cy="79"/>
            </a:xfrm>
            <a:custGeom>
              <a:avLst/>
              <a:gdLst>
                <a:gd name="T0" fmla="*/ 374 w 386"/>
                <a:gd name="T1" fmla="*/ 5 h 354"/>
                <a:gd name="T2" fmla="*/ 385 w 386"/>
                <a:gd name="T3" fmla="*/ 12 h 354"/>
                <a:gd name="T4" fmla="*/ 385 w 386"/>
                <a:gd name="T5" fmla="*/ 25 h 354"/>
                <a:gd name="T6" fmla="*/ 369 w 386"/>
                <a:gd name="T7" fmla="*/ 28 h 354"/>
                <a:gd name="T8" fmla="*/ 362 w 386"/>
                <a:gd name="T9" fmla="*/ 44 h 354"/>
                <a:gd name="T10" fmla="*/ 339 w 386"/>
                <a:gd name="T11" fmla="*/ 51 h 354"/>
                <a:gd name="T12" fmla="*/ 323 w 386"/>
                <a:gd name="T13" fmla="*/ 51 h 354"/>
                <a:gd name="T14" fmla="*/ 299 w 386"/>
                <a:gd name="T15" fmla="*/ 56 h 354"/>
                <a:gd name="T16" fmla="*/ 276 w 386"/>
                <a:gd name="T17" fmla="*/ 60 h 354"/>
                <a:gd name="T18" fmla="*/ 246 w 386"/>
                <a:gd name="T19" fmla="*/ 71 h 354"/>
                <a:gd name="T20" fmla="*/ 223 w 386"/>
                <a:gd name="T21" fmla="*/ 72 h 354"/>
                <a:gd name="T22" fmla="*/ 198 w 386"/>
                <a:gd name="T23" fmla="*/ 83 h 354"/>
                <a:gd name="T24" fmla="*/ 172 w 386"/>
                <a:gd name="T25" fmla="*/ 85 h 354"/>
                <a:gd name="T26" fmla="*/ 136 w 386"/>
                <a:gd name="T27" fmla="*/ 92 h 354"/>
                <a:gd name="T28" fmla="*/ 113 w 386"/>
                <a:gd name="T29" fmla="*/ 99 h 354"/>
                <a:gd name="T30" fmla="*/ 103 w 386"/>
                <a:gd name="T31" fmla="*/ 104 h 354"/>
                <a:gd name="T32" fmla="*/ 67 w 386"/>
                <a:gd name="T33" fmla="*/ 104 h 354"/>
                <a:gd name="T34" fmla="*/ 36 w 386"/>
                <a:gd name="T35" fmla="*/ 116 h 354"/>
                <a:gd name="T36" fmla="*/ 25 w 386"/>
                <a:gd name="T37" fmla="*/ 127 h 354"/>
                <a:gd name="T38" fmla="*/ 8 w 386"/>
                <a:gd name="T39" fmla="*/ 131 h 354"/>
                <a:gd name="T40" fmla="*/ 8 w 386"/>
                <a:gd name="T41" fmla="*/ 150 h 354"/>
                <a:gd name="T42" fmla="*/ 25 w 386"/>
                <a:gd name="T43" fmla="*/ 162 h 354"/>
                <a:gd name="T44" fmla="*/ 36 w 386"/>
                <a:gd name="T45" fmla="*/ 166 h 354"/>
                <a:gd name="T46" fmla="*/ 60 w 386"/>
                <a:gd name="T47" fmla="*/ 175 h 354"/>
                <a:gd name="T48" fmla="*/ 78 w 386"/>
                <a:gd name="T49" fmla="*/ 178 h 354"/>
                <a:gd name="T50" fmla="*/ 103 w 386"/>
                <a:gd name="T51" fmla="*/ 185 h 354"/>
                <a:gd name="T52" fmla="*/ 129 w 386"/>
                <a:gd name="T53" fmla="*/ 194 h 354"/>
                <a:gd name="T54" fmla="*/ 161 w 386"/>
                <a:gd name="T55" fmla="*/ 194 h 354"/>
                <a:gd name="T56" fmla="*/ 196 w 386"/>
                <a:gd name="T57" fmla="*/ 201 h 354"/>
                <a:gd name="T58" fmla="*/ 217 w 386"/>
                <a:gd name="T59" fmla="*/ 206 h 354"/>
                <a:gd name="T60" fmla="*/ 240 w 386"/>
                <a:gd name="T61" fmla="*/ 213 h 354"/>
                <a:gd name="T62" fmla="*/ 269 w 386"/>
                <a:gd name="T63" fmla="*/ 224 h 354"/>
                <a:gd name="T64" fmla="*/ 292 w 386"/>
                <a:gd name="T65" fmla="*/ 226 h 354"/>
                <a:gd name="T66" fmla="*/ 309 w 386"/>
                <a:gd name="T67" fmla="*/ 240 h 354"/>
                <a:gd name="T68" fmla="*/ 327 w 386"/>
                <a:gd name="T69" fmla="*/ 240 h 354"/>
                <a:gd name="T70" fmla="*/ 344 w 386"/>
                <a:gd name="T71" fmla="*/ 245 h 354"/>
                <a:gd name="T72" fmla="*/ 367 w 386"/>
                <a:gd name="T73" fmla="*/ 256 h 354"/>
                <a:gd name="T74" fmla="*/ 378 w 386"/>
                <a:gd name="T75" fmla="*/ 263 h 354"/>
                <a:gd name="T76" fmla="*/ 378 w 386"/>
                <a:gd name="T77" fmla="*/ 282 h 354"/>
                <a:gd name="T78" fmla="*/ 367 w 386"/>
                <a:gd name="T79" fmla="*/ 284 h 354"/>
                <a:gd name="T80" fmla="*/ 355 w 386"/>
                <a:gd name="T81" fmla="*/ 291 h 354"/>
                <a:gd name="T82" fmla="*/ 332 w 386"/>
                <a:gd name="T83" fmla="*/ 303 h 354"/>
                <a:gd name="T84" fmla="*/ 316 w 386"/>
                <a:gd name="T85" fmla="*/ 303 h 354"/>
                <a:gd name="T86" fmla="*/ 285 w 386"/>
                <a:gd name="T87" fmla="*/ 307 h 354"/>
                <a:gd name="T88" fmla="*/ 269 w 386"/>
                <a:gd name="T89" fmla="*/ 319 h 354"/>
                <a:gd name="T90" fmla="*/ 239 w 386"/>
                <a:gd name="T91" fmla="*/ 326 h 354"/>
                <a:gd name="T92" fmla="*/ 216 w 386"/>
                <a:gd name="T93" fmla="*/ 328 h 354"/>
                <a:gd name="T94" fmla="*/ 191 w 386"/>
                <a:gd name="T95" fmla="*/ 333 h 354"/>
                <a:gd name="T96" fmla="*/ 170 w 386"/>
                <a:gd name="T97" fmla="*/ 339 h 354"/>
                <a:gd name="T98" fmla="*/ 135 w 386"/>
                <a:gd name="T99" fmla="*/ 347 h 354"/>
                <a:gd name="T100" fmla="*/ 119 w 386"/>
                <a:gd name="T101" fmla="*/ 353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6" h="354">
                  <a:moveTo>
                    <a:pt x="369" y="0"/>
                  </a:moveTo>
                  <a:lnTo>
                    <a:pt x="374" y="0"/>
                  </a:lnTo>
                  <a:lnTo>
                    <a:pt x="374" y="5"/>
                  </a:lnTo>
                  <a:lnTo>
                    <a:pt x="381" y="5"/>
                  </a:lnTo>
                  <a:lnTo>
                    <a:pt x="385" y="5"/>
                  </a:lnTo>
                  <a:lnTo>
                    <a:pt x="385" y="12"/>
                  </a:lnTo>
                  <a:lnTo>
                    <a:pt x="385" y="14"/>
                  </a:lnTo>
                  <a:lnTo>
                    <a:pt x="385" y="21"/>
                  </a:lnTo>
                  <a:lnTo>
                    <a:pt x="385" y="25"/>
                  </a:lnTo>
                  <a:lnTo>
                    <a:pt x="381" y="25"/>
                  </a:lnTo>
                  <a:lnTo>
                    <a:pt x="374" y="28"/>
                  </a:lnTo>
                  <a:lnTo>
                    <a:pt x="369" y="28"/>
                  </a:lnTo>
                  <a:lnTo>
                    <a:pt x="369" y="37"/>
                  </a:lnTo>
                  <a:lnTo>
                    <a:pt x="362" y="37"/>
                  </a:lnTo>
                  <a:lnTo>
                    <a:pt x="362" y="44"/>
                  </a:lnTo>
                  <a:lnTo>
                    <a:pt x="351" y="44"/>
                  </a:lnTo>
                  <a:lnTo>
                    <a:pt x="346" y="44"/>
                  </a:lnTo>
                  <a:lnTo>
                    <a:pt x="339" y="51"/>
                  </a:lnTo>
                  <a:lnTo>
                    <a:pt x="334" y="51"/>
                  </a:lnTo>
                  <a:lnTo>
                    <a:pt x="327" y="51"/>
                  </a:lnTo>
                  <a:lnTo>
                    <a:pt x="323" y="51"/>
                  </a:lnTo>
                  <a:lnTo>
                    <a:pt x="316" y="56"/>
                  </a:lnTo>
                  <a:lnTo>
                    <a:pt x="304" y="56"/>
                  </a:lnTo>
                  <a:lnTo>
                    <a:pt x="299" y="56"/>
                  </a:lnTo>
                  <a:lnTo>
                    <a:pt x="288" y="60"/>
                  </a:lnTo>
                  <a:lnTo>
                    <a:pt x="281" y="60"/>
                  </a:lnTo>
                  <a:lnTo>
                    <a:pt x="276" y="60"/>
                  </a:lnTo>
                  <a:lnTo>
                    <a:pt x="269" y="60"/>
                  </a:lnTo>
                  <a:lnTo>
                    <a:pt x="256" y="71"/>
                  </a:lnTo>
                  <a:lnTo>
                    <a:pt x="246" y="71"/>
                  </a:lnTo>
                  <a:lnTo>
                    <a:pt x="240" y="71"/>
                  </a:lnTo>
                  <a:lnTo>
                    <a:pt x="233" y="72"/>
                  </a:lnTo>
                  <a:lnTo>
                    <a:pt x="223" y="72"/>
                  </a:lnTo>
                  <a:lnTo>
                    <a:pt x="217" y="72"/>
                  </a:lnTo>
                  <a:lnTo>
                    <a:pt x="210" y="83"/>
                  </a:lnTo>
                  <a:lnTo>
                    <a:pt x="198" y="83"/>
                  </a:lnTo>
                  <a:lnTo>
                    <a:pt x="196" y="83"/>
                  </a:lnTo>
                  <a:lnTo>
                    <a:pt x="177" y="85"/>
                  </a:lnTo>
                  <a:lnTo>
                    <a:pt x="172" y="85"/>
                  </a:lnTo>
                  <a:lnTo>
                    <a:pt x="161" y="85"/>
                  </a:lnTo>
                  <a:lnTo>
                    <a:pt x="142" y="92"/>
                  </a:lnTo>
                  <a:lnTo>
                    <a:pt x="136" y="92"/>
                  </a:lnTo>
                  <a:lnTo>
                    <a:pt x="129" y="92"/>
                  </a:lnTo>
                  <a:lnTo>
                    <a:pt x="126" y="99"/>
                  </a:lnTo>
                  <a:lnTo>
                    <a:pt x="113" y="99"/>
                  </a:lnTo>
                  <a:lnTo>
                    <a:pt x="106" y="99"/>
                  </a:lnTo>
                  <a:lnTo>
                    <a:pt x="106" y="104"/>
                  </a:lnTo>
                  <a:lnTo>
                    <a:pt x="103" y="104"/>
                  </a:lnTo>
                  <a:lnTo>
                    <a:pt x="90" y="104"/>
                  </a:lnTo>
                  <a:lnTo>
                    <a:pt x="78" y="104"/>
                  </a:lnTo>
                  <a:lnTo>
                    <a:pt x="67" y="104"/>
                  </a:lnTo>
                  <a:lnTo>
                    <a:pt x="55" y="115"/>
                  </a:lnTo>
                  <a:lnTo>
                    <a:pt x="43" y="115"/>
                  </a:lnTo>
                  <a:lnTo>
                    <a:pt x="36" y="116"/>
                  </a:lnTo>
                  <a:lnTo>
                    <a:pt x="32" y="116"/>
                  </a:lnTo>
                  <a:lnTo>
                    <a:pt x="25" y="116"/>
                  </a:lnTo>
                  <a:lnTo>
                    <a:pt x="25" y="127"/>
                  </a:lnTo>
                  <a:lnTo>
                    <a:pt x="13" y="127"/>
                  </a:lnTo>
                  <a:lnTo>
                    <a:pt x="13" y="131"/>
                  </a:lnTo>
                  <a:lnTo>
                    <a:pt x="8" y="131"/>
                  </a:lnTo>
                  <a:lnTo>
                    <a:pt x="8" y="136"/>
                  </a:lnTo>
                  <a:lnTo>
                    <a:pt x="0" y="150"/>
                  </a:lnTo>
                  <a:lnTo>
                    <a:pt x="8" y="150"/>
                  </a:lnTo>
                  <a:lnTo>
                    <a:pt x="8" y="155"/>
                  </a:lnTo>
                  <a:lnTo>
                    <a:pt x="13" y="155"/>
                  </a:lnTo>
                  <a:lnTo>
                    <a:pt x="25" y="162"/>
                  </a:lnTo>
                  <a:lnTo>
                    <a:pt x="32" y="162"/>
                  </a:lnTo>
                  <a:lnTo>
                    <a:pt x="32" y="166"/>
                  </a:lnTo>
                  <a:lnTo>
                    <a:pt x="36" y="166"/>
                  </a:lnTo>
                  <a:lnTo>
                    <a:pt x="43" y="166"/>
                  </a:lnTo>
                  <a:lnTo>
                    <a:pt x="55" y="175"/>
                  </a:lnTo>
                  <a:lnTo>
                    <a:pt x="60" y="175"/>
                  </a:lnTo>
                  <a:lnTo>
                    <a:pt x="67" y="175"/>
                  </a:lnTo>
                  <a:lnTo>
                    <a:pt x="71" y="175"/>
                  </a:lnTo>
                  <a:lnTo>
                    <a:pt x="78" y="178"/>
                  </a:lnTo>
                  <a:lnTo>
                    <a:pt x="90" y="178"/>
                  </a:lnTo>
                  <a:lnTo>
                    <a:pt x="96" y="178"/>
                  </a:lnTo>
                  <a:lnTo>
                    <a:pt x="103" y="185"/>
                  </a:lnTo>
                  <a:lnTo>
                    <a:pt x="106" y="185"/>
                  </a:lnTo>
                  <a:lnTo>
                    <a:pt x="126" y="194"/>
                  </a:lnTo>
                  <a:lnTo>
                    <a:pt x="129" y="194"/>
                  </a:lnTo>
                  <a:lnTo>
                    <a:pt x="136" y="194"/>
                  </a:lnTo>
                  <a:lnTo>
                    <a:pt x="154" y="194"/>
                  </a:lnTo>
                  <a:lnTo>
                    <a:pt x="161" y="194"/>
                  </a:lnTo>
                  <a:lnTo>
                    <a:pt x="172" y="194"/>
                  </a:lnTo>
                  <a:lnTo>
                    <a:pt x="184" y="201"/>
                  </a:lnTo>
                  <a:lnTo>
                    <a:pt x="196" y="201"/>
                  </a:lnTo>
                  <a:lnTo>
                    <a:pt x="205" y="206"/>
                  </a:lnTo>
                  <a:lnTo>
                    <a:pt x="210" y="206"/>
                  </a:lnTo>
                  <a:lnTo>
                    <a:pt x="217" y="206"/>
                  </a:lnTo>
                  <a:lnTo>
                    <a:pt x="230" y="213"/>
                  </a:lnTo>
                  <a:lnTo>
                    <a:pt x="233" y="213"/>
                  </a:lnTo>
                  <a:lnTo>
                    <a:pt x="240" y="213"/>
                  </a:lnTo>
                  <a:lnTo>
                    <a:pt x="256" y="213"/>
                  </a:lnTo>
                  <a:lnTo>
                    <a:pt x="263" y="224"/>
                  </a:lnTo>
                  <a:lnTo>
                    <a:pt x="269" y="224"/>
                  </a:lnTo>
                  <a:lnTo>
                    <a:pt x="276" y="224"/>
                  </a:lnTo>
                  <a:lnTo>
                    <a:pt x="288" y="226"/>
                  </a:lnTo>
                  <a:lnTo>
                    <a:pt x="292" y="226"/>
                  </a:lnTo>
                  <a:lnTo>
                    <a:pt x="299" y="226"/>
                  </a:lnTo>
                  <a:lnTo>
                    <a:pt x="297" y="240"/>
                  </a:lnTo>
                  <a:lnTo>
                    <a:pt x="309" y="240"/>
                  </a:lnTo>
                  <a:lnTo>
                    <a:pt x="316" y="240"/>
                  </a:lnTo>
                  <a:lnTo>
                    <a:pt x="320" y="240"/>
                  </a:lnTo>
                  <a:lnTo>
                    <a:pt x="327" y="240"/>
                  </a:lnTo>
                  <a:lnTo>
                    <a:pt x="332" y="240"/>
                  </a:lnTo>
                  <a:lnTo>
                    <a:pt x="339" y="240"/>
                  </a:lnTo>
                  <a:lnTo>
                    <a:pt x="344" y="245"/>
                  </a:lnTo>
                  <a:lnTo>
                    <a:pt x="355" y="245"/>
                  </a:lnTo>
                  <a:lnTo>
                    <a:pt x="362" y="256"/>
                  </a:lnTo>
                  <a:lnTo>
                    <a:pt x="367" y="256"/>
                  </a:lnTo>
                  <a:lnTo>
                    <a:pt x="367" y="258"/>
                  </a:lnTo>
                  <a:lnTo>
                    <a:pt x="374" y="258"/>
                  </a:lnTo>
                  <a:lnTo>
                    <a:pt x="378" y="263"/>
                  </a:lnTo>
                  <a:lnTo>
                    <a:pt x="378" y="272"/>
                  </a:lnTo>
                  <a:lnTo>
                    <a:pt x="378" y="277"/>
                  </a:lnTo>
                  <a:lnTo>
                    <a:pt x="378" y="282"/>
                  </a:lnTo>
                  <a:lnTo>
                    <a:pt x="374" y="282"/>
                  </a:lnTo>
                  <a:lnTo>
                    <a:pt x="374" y="284"/>
                  </a:lnTo>
                  <a:lnTo>
                    <a:pt x="367" y="284"/>
                  </a:lnTo>
                  <a:lnTo>
                    <a:pt x="362" y="284"/>
                  </a:lnTo>
                  <a:lnTo>
                    <a:pt x="362" y="291"/>
                  </a:lnTo>
                  <a:lnTo>
                    <a:pt x="355" y="291"/>
                  </a:lnTo>
                  <a:lnTo>
                    <a:pt x="344" y="300"/>
                  </a:lnTo>
                  <a:lnTo>
                    <a:pt x="339" y="300"/>
                  </a:lnTo>
                  <a:lnTo>
                    <a:pt x="332" y="303"/>
                  </a:lnTo>
                  <a:lnTo>
                    <a:pt x="327" y="303"/>
                  </a:lnTo>
                  <a:lnTo>
                    <a:pt x="320" y="303"/>
                  </a:lnTo>
                  <a:lnTo>
                    <a:pt x="316" y="303"/>
                  </a:lnTo>
                  <a:lnTo>
                    <a:pt x="309" y="307"/>
                  </a:lnTo>
                  <a:lnTo>
                    <a:pt x="292" y="307"/>
                  </a:lnTo>
                  <a:lnTo>
                    <a:pt x="285" y="307"/>
                  </a:lnTo>
                  <a:lnTo>
                    <a:pt x="281" y="319"/>
                  </a:lnTo>
                  <a:lnTo>
                    <a:pt x="274" y="319"/>
                  </a:lnTo>
                  <a:lnTo>
                    <a:pt x="269" y="319"/>
                  </a:lnTo>
                  <a:lnTo>
                    <a:pt x="262" y="326"/>
                  </a:lnTo>
                  <a:lnTo>
                    <a:pt x="249" y="326"/>
                  </a:lnTo>
                  <a:lnTo>
                    <a:pt x="239" y="326"/>
                  </a:lnTo>
                  <a:lnTo>
                    <a:pt x="233" y="328"/>
                  </a:lnTo>
                  <a:lnTo>
                    <a:pt x="223" y="328"/>
                  </a:lnTo>
                  <a:lnTo>
                    <a:pt x="216" y="328"/>
                  </a:lnTo>
                  <a:lnTo>
                    <a:pt x="210" y="328"/>
                  </a:lnTo>
                  <a:lnTo>
                    <a:pt x="198" y="333"/>
                  </a:lnTo>
                  <a:lnTo>
                    <a:pt x="191" y="333"/>
                  </a:lnTo>
                  <a:lnTo>
                    <a:pt x="189" y="333"/>
                  </a:lnTo>
                  <a:lnTo>
                    <a:pt x="177" y="339"/>
                  </a:lnTo>
                  <a:lnTo>
                    <a:pt x="170" y="339"/>
                  </a:lnTo>
                  <a:lnTo>
                    <a:pt x="165" y="339"/>
                  </a:lnTo>
                  <a:lnTo>
                    <a:pt x="147" y="347"/>
                  </a:lnTo>
                  <a:lnTo>
                    <a:pt x="135" y="347"/>
                  </a:lnTo>
                  <a:lnTo>
                    <a:pt x="129" y="347"/>
                  </a:lnTo>
                  <a:lnTo>
                    <a:pt x="119" y="347"/>
                  </a:lnTo>
                  <a:lnTo>
                    <a:pt x="119" y="353"/>
                  </a:lnTo>
                  <a:lnTo>
                    <a:pt x="106" y="353"/>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08" name="Freeform 28">
              <a:extLst>
                <a:ext uri="{FF2B5EF4-FFF2-40B4-BE49-F238E27FC236}">
                  <a16:creationId xmlns:a16="http://schemas.microsoft.com/office/drawing/2014/main" id="{18389E8E-C053-064A-A445-64F902C5AB86}"/>
                </a:ext>
              </a:extLst>
            </p:cNvPr>
            <p:cNvSpPr>
              <a:spLocks noChangeArrowheads="1"/>
            </p:cNvSpPr>
            <p:nvPr/>
          </p:nvSpPr>
          <p:spPr bwMode="auto">
            <a:xfrm>
              <a:off x="1705" y="1975"/>
              <a:ext cx="85" cy="87"/>
            </a:xfrm>
            <a:custGeom>
              <a:avLst/>
              <a:gdLst>
                <a:gd name="T0" fmla="*/ 97 w 378"/>
                <a:gd name="T1" fmla="*/ 11 h 387"/>
                <a:gd name="T2" fmla="*/ 71 w 378"/>
                <a:gd name="T3" fmla="*/ 12 h 387"/>
                <a:gd name="T4" fmla="*/ 51 w 378"/>
                <a:gd name="T5" fmla="*/ 12 h 387"/>
                <a:gd name="T6" fmla="*/ 30 w 378"/>
                <a:gd name="T7" fmla="*/ 23 h 387"/>
                <a:gd name="T8" fmla="*/ 7 w 378"/>
                <a:gd name="T9" fmla="*/ 35 h 387"/>
                <a:gd name="T10" fmla="*/ 0 w 378"/>
                <a:gd name="T11" fmla="*/ 55 h 387"/>
                <a:gd name="T12" fmla="*/ 17 w 378"/>
                <a:gd name="T13" fmla="*/ 62 h 387"/>
                <a:gd name="T14" fmla="*/ 30 w 378"/>
                <a:gd name="T15" fmla="*/ 76 h 387"/>
                <a:gd name="T16" fmla="*/ 52 w 378"/>
                <a:gd name="T17" fmla="*/ 79 h 387"/>
                <a:gd name="T18" fmla="*/ 72 w 378"/>
                <a:gd name="T19" fmla="*/ 90 h 387"/>
                <a:gd name="T20" fmla="*/ 95 w 378"/>
                <a:gd name="T21" fmla="*/ 93 h 387"/>
                <a:gd name="T22" fmla="*/ 118 w 378"/>
                <a:gd name="T23" fmla="*/ 102 h 387"/>
                <a:gd name="T24" fmla="*/ 146 w 378"/>
                <a:gd name="T25" fmla="*/ 102 h 387"/>
                <a:gd name="T26" fmla="*/ 176 w 378"/>
                <a:gd name="T27" fmla="*/ 113 h 387"/>
                <a:gd name="T28" fmla="*/ 197 w 378"/>
                <a:gd name="T29" fmla="*/ 115 h 387"/>
                <a:gd name="T30" fmla="*/ 220 w 378"/>
                <a:gd name="T31" fmla="*/ 125 h 387"/>
                <a:gd name="T32" fmla="*/ 248 w 378"/>
                <a:gd name="T33" fmla="*/ 131 h 387"/>
                <a:gd name="T34" fmla="*/ 273 w 378"/>
                <a:gd name="T35" fmla="*/ 131 h 387"/>
                <a:gd name="T36" fmla="*/ 291 w 378"/>
                <a:gd name="T37" fmla="*/ 139 h 387"/>
                <a:gd name="T38" fmla="*/ 319 w 378"/>
                <a:gd name="T39" fmla="*/ 146 h 387"/>
                <a:gd name="T40" fmla="*/ 338 w 378"/>
                <a:gd name="T41" fmla="*/ 153 h 387"/>
                <a:gd name="T42" fmla="*/ 361 w 378"/>
                <a:gd name="T43" fmla="*/ 153 h 387"/>
                <a:gd name="T44" fmla="*/ 365 w 378"/>
                <a:gd name="T45" fmla="*/ 169 h 387"/>
                <a:gd name="T46" fmla="*/ 377 w 378"/>
                <a:gd name="T47" fmla="*/ 182 h 387"/>
                <a:gd name="T48" fmla="*/ 372 w 378"/>
                <a:gd name="T49" fmla="*/ 201 h 387"/>
                <a:gd name="T50" fmla="*/ 354 w 378"/>
                <a:gd name="T51" fmla="*/ 217 h 387"/>
                <a:gd name="T52" fmla="*/ 331 w 378"/>
                <a:gd name="T53" fmla="*/ 220 h 387"/>
                <a:gd name="T54" fmla="*/ 296 w 378"/>
                <a:gd name="T55" fmla="*/ 229 h 387"/>
                <a:gd name="T56" fmla="*/ 280 w 378"/>
                <a:gd name="T57" fmla="*/ 233 h 387"/>
                <a:gd name="T58" fmla="*/ 255 w 378"/>
                <a:gd name="T59" fmla="*/ 233 h 387"/>
                <a:gd name="T60" fmla="*/ 225 w 378"/>
                <a:gd name="T61" fmla="*/ 242 h 387"/>
                <a:gd name="T62" fmla="*/ 202 w 378"/>
                <a:gd name="T63" fmla="*/ 249 h 387"/>
                <a:gd name="T64" fmla="*/ 186 w 378"/>
                <a:gd name="T65" fmla="*/ 249 h 387"/>
                <a:gd name="T66" fmla="*/ 153 w 378"/>
                <a:gd name="T67" fmla="*/ 254 h 387"/>
                <a:gd name="T68" fmla="*/ 130 w 378"/>
                <a:gd name="T69" fmla="*/ 261 h 387"/>
                <a:gd name="T70" fmla="*/ 98 w 378"/>
                <a:gd name="T71" fmla="*/ 273 h 387"/>
                <a:gd name="T72" fmla="*/ 82 w 378"/>
                <a:gd name="T73" fmla="*/ 273 h 387"/>
                <a:gd name="T74" fmla="*/ 59 w 378"/>
                <a:gd name="T75" fmla="*/ 277 h 387"/>
                <a:gd name="T76" fmla="*/ 37 w 378"/>
                <a:gd name="T77" fmla="*/ 284 h 387"/>
                <a:gd name="T78" fmla="*/ 17 w 378"/>
                <a:gd name="T79" fmla="*/ 296 h 387"/>
                <a:gd name="T80" fmla="*/ 0 w 378"/>
                <a:gd name="T81" fmla="*/ 309 h 387"/>
                <a:gd name="T82" fmla="*/ 0 w 378"/>
                <a:gd name="T83" fmla="*/ 323 h 387"/>
                <a:gd name="T84" fmla="*/ 24 w 378"/>
                <a:gd name="T85" fmla="*/ 337 h 387"/>
                <a:gd name="T86" fmla="*/ 37 w 378"/>
                <a:gd name="T87" fmla="*/ 347 h 387"/>
                <a:gd name="T88" fmla="*/ 72 w 378"/>
                <a:gd name="T89" fmla="*/ 360 h 387"/>
                <a:gd name="T90" fmla="*/ 98 w 378"/>
                <a:gd name="T91" fmla="*/ 367 h 387"/>
                <a:gd name="T92" fmla="*/ 123 w 378"/>
                <a:gd name="T93" fmla="*/ 369 h 387"/>
                <a:gd name="T94" fmla="*/ 146 w 378"/>
                <a:gd name="T95" fmla="*/ 376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8" h="387">
                  <a:moveTo>
                    <a:pt x="104" y="0"/>
                  </a:moveTo>
                  <a:lnTo>
                    <a:pt x="97" y="0"/>
                  </a:lnTo>
                  <a:lnTo>
                    <a:pt x="97" y="11"/>
                  </a:lnTo>
                  <a:lnTo>
                    <a:pt x="94" y="11"/>
                  </a:lnTo>
                  <a:lnTo>
                    <a:pt x="81" y="11"/>
                  </a:lnTo>
                  <a:lnTo>
                    <a:pt x="71" y="12"/>
                  </a:lnTo>
                  <a:lnTo>
                    <a:pt x="64" y="12"/>
                  </a:lnTo>
                  <a:lnTo>
                    <a:pt x="58" y="12"/>
                  </a:lnTo>
                  <a:lnTo>
                    <a:pt x="51" y="12"/>
                  </a:lnTo>
                  <a:lnTo>
                    <a:pt x="47" y="19"/>
                  </a:lnTo>
                  <a:lnTo>
                    <a:pt x="37" y="19"/>
                  </a:lnTo>
                  <a:lnTo>
                    <a:pt x="30" y="23"/>
                  </a:lnTo>
                  <a:lnTo>
                    <a:pt x="24" y="23"/>
                  </a:lnTo>
                  <a:lnTo>
                    <a:pt x="17" y="32"/>
                  </a:lnTo>
                  <a:lnTo>
                    <a:pt x="7" y="35"/>
                  </a:lnTo>
                  <a:lnTo>
                    <a:pt x="0" y="35"/>
                  </a:lnTo>
                  <a:lnTo>
                    <a:pt x="0" y="48"/>
                  </a:lnTo>
                  <a:lnTo>
                    <a:pt x="0" y="55"/>
                  </a:lnTo>
                  <a:lnTo>
                    <a:pt x="0" y="62"/>
                  </a:lnTo>
                  <a:lnTo>
                    <a:pt x="7" y="62"/>
                  </a:lnTo>
                  <a:lnTo>
                    <a:pt x="17" y="62"/>
                  </a:lnTo>
                  <a:lnTo>
                    <a:pt x="17" y="67"/>
                  </a:lnTo>
                  <a:lnTo>
                    <a:pt x="24" y="67"/>
                  </a:lnTo>
                  <a:lnTo>
                    <a:pt x="30" y="76"/>
                  </a:lnTo>
                  <a:lnTo>
                    <a:pt x="37" y="76"/>
                  </a:lnTo>
                  <a:lnTo>
                    <a:pt x="47" y="79"/>
                  </a:lnTo>
                  <a:lnTo>
                    <a:pt x="52" y="79"/>
                  </a:lnTo>
                  <a:lnTo>
                    <a:pt x="59" y="79"/>
                  </a:lnTo>
                  <a:lnTo>
                    <a:pt x="65" y="90"/>
                  </a:lnTo>
                  <a:lnTo>
                    <a:pt x="72" y="90"/>
                  </a:lnTo>
                  <a:lnTo>
                    <a:pt x="82" y="90"/>
                  </a:lnTo>
                  <a:lnTo>
                    <a:pt x="88" y="93"/>
                  </a:lnTo>
                  <a:lnTo>
                    <a:pt x="95" y="93"/>
                  </a:lnTo>
                  <a:lnTo>
                    <a:pt x="98" y="93"/>
                  </a:lnTo>
                  <a:lnTo>
                    <a:pt x="105" y="102"/>
                  </a:lnTo>
                  <a:lnTo>
                    <a:pt x="118" y="102"/>
                  </a:lnTo>
                  <a:lnTo>
                    <a:pt x="130" y="102"/>
                  </a:lnTo>
                  <a:lnTo>
                    <a:pt x="134" y="102"/>
                  </a:lnTo>
                  <a:lnTo>
                    <a:pt x="146" y="102"/>
                  </a:lnTo>
                  <a:lnTo>
                    <a:pt x="153" y="102"/>
                  </a:lnTo>
                  <a:lnTo>
                    <a:pt x="169" y="113"/>
                  </a:lnTo>
                  <a:lnTo>
                    <a:pt x="176" y="113"/>
                  </a:lnTo>
                  <a:lnTo>
                    <a:pt x="186" y="113"/>
                  </a:lnTo>
                  <a:lnTo>
                    <a:pt x="190" y="113"/>
                  </a:lnTo>
                  <a:lnTo>
                    <a:pt x="197" y="115"/>
                  </a:lnTo>
                  <a:lnTo>
                    <a:pt x="209" y="115"/>
                  </a:lnTo>
                  <a:lnTo>
                    <a:pt x="215" y="115"/>
                  </a:lnTo>
                  <a:lnTo>
                    <a:pt x="220" y="125"/>
                  </a:lnTo>
                  <a:lnTo>
                    <a:pt x="225" y="125"/>
                  </a:lnTo>
                  <a:lnTo>
                    <a:pt x="238" y="125"/>
                  </a:lnTo>
                  <a:lnTo>
                    <a:pt x="248" y="131"/>
                  </a:lnTo>
                  <a:lnTo>
                    <a:pt x="255" y="131"/>
                  </a:lnTo>
                  <a:lnTo>
                    <a:pt x="261" y="131"/>
                  </a:lnTo>
                  <a:lnTo>
                    <a:pt x="273" y="131"/>
                  </a:lnTo>
                  <a:lnTo>
                    <a:pt x="280" y="139"/>
                  </a:lnTo>
                  <a:lnTo>
                    <a:pt x="284" y="139"/>
                  </a:lnTo>
                  <a:lnTo>
                    <a:pt x="291" y="139"/>
                  </a:lnTo>
                  <a:lnTo>
                    <a:pt x="296" y="146"/>
                  </a:lnTo>
                  <a:lnTo>
                    <a:pt x="306" y="146"/>
                  </a:lnTo>
                  <a:lnTo>
                    <a:pt x="319" y="146"/>
                  </a:lnTo>
                  <a:lnTo>
                    <a:pt x="326" y="150"/>
                  </a:lnTo>
                  <a:lnTo>
                    <a:pt x="331" y="150"/>
                  </a:lnTo>
                  <a:lnTo>
                    <a:pt x="338" y="153"/>
                  </a:lnTo>
                  <a:lnTo>
                    <a:pt x="342" y="153"/>
                  </a:lnTo>
                  <a:lnTo>
                    <a:pt x="354" y="153"/>
                  </a:lnTo>
                  <a:lnTo>
                    <a:pt x="361" y="153"/>
                  </a:lnTo>
                  <a:lnTo>
                    <a:pt x="361" y="162"/>
                  </a:lnTo>
                  <a:lnTo>
                    <a:pt x="365" y="162"/>
                  </a:lnTo>
                  <a:lnTo>
                    <a:pt x="365" y="169"/>
                  </a:lnTo>
                  <a:lnTo>
                    <a:pt x="372" y="169"/>
                  </a:lnTo>
                  <a:lnTo>
                    <a:pt x="377" y="178"/>
                  </a:lnTo>
                  <a:lnTo>
                    <a:pt x="377" y="182"/>
                  </a:lnTo>
                  <a:lnTo>
                    <a:pt x="377" y="191"/>
                  </a:lnTo>
                  <a:lnTo>
                    <a:pt x="372" y="191"/>
                  </a:lnTo>
                  <a:lnTo>
                    <a:pt x="372" y="201"/>
                  </a:lnTo>
                  <a:lnTo>
                    <a:pt x="365" y="201"/>
                  </a:lnTo>
                  <a:lnTo>
                    <a:pt x="361" y="205"/>
                  </a:lnTo>
                  <a:lnTo>
                    <a:pt x="354" y="217"/>
                  </a:lnTo>
                  <a:lnTo>
                    <a:pt x="342" y="217"/>
                  </a:lnTo>
                  <a:lnTo>
                    <a:pt x="338" y="217"/>
                  </a:lnTo>
                  <a:lnTo>
                    <a:pt x="331" y="220"/>
                  </a:lnTo>
                  <a:lnTo>
                    <a:pt x="319" y="220"/>
                  </a:lnTo>
                  <a:lnTo>
                    <a:pt x="306" y="229"/>
                  </a:lnTo>
                  <a:lnTo>
                    <a:pt x="296" y="229"/>
                  </a:lnTo>
                  <a:lnTo>
                    <a:pt x="291" y="229"/>
                  </a:lnTo>
                  <a:lnTo>
                    <a:pt x="284" y="233"/>
                  </a:lnTo>
                  <a:lnTo>
                    <a:pt x="280" y="233"/>
                  </a:lnTo>
                  <a:lnTo>
                    <a:pt x="273" y="233"/>
                  </a:lnTo>
                  <a:lnTo>
                    <a:pt x="261" y="233"/>
                  </a:lnTo>
                  <a:lnTo>
                    <a:pt x="255" y="233"/>
                  </a:lnTo>
                  <a:lnTo>
                    <a:pt x="248" y="233"/>
                  </a:lnTo>
                  <a:lnTo>
                    <a:pt x="238" y="233"/>
                  </a:lnTo>
                  <a:lnTo>
                    <a:pt x="225" y="242"/>
                  </a:lnTo>
                  <a:lnTo>
                    <a:pt x="220" y="242"/>
                  </a:lnTo>
                  <a:lnTo>
                    <a:pt x="215" y="242"/>
                  </a:lnTo>
                  <a:lnTo>
                    <a:pt x="202" y="249"/>
                  </a:lnTo>
                  <a:lnTo>
                    <a:pt x="197" y="249"/>
                  </a:lnTo>
                  <a:lnTo>
                    <a:pt x="190" y="249"/>
                  </a:lnTo>
                  <a:lnTo>
                    <a:pt x="186" y="249"/>
                  </a:lnTo>
                  <a:lnTo>
                    <a:pt x="176" y="254"/>
                  </a:lnTo>
                  <a:lnTo>
                    <a:pt x="169" y="254"/>
                  </a:lnTo>
                  <a:lnTo>
                    <a:pt x="153" y="254"/>
                  </a:lnTo>
                  <a:lnTo>
                    <a:pt x="146" y="261"/>
                  </a:lnTo>
                  <a:lnTo>
                    <a:pt x="134" y="261"/>
                  </a:lnTo>
                  <a:lnTo>
                    <a:pt x="130" y="261"/>
                  </a:lnTo>
                  <a:lnTo>
                    <a:pt x="118" y="272"/>
                  </a:lnTo>
                  <a:lnTo>
                    <a:pt x="105" y="272"/>
                  </a:lnTo>
                  <a:lnTo>
                    <a:pt x="98" y="273"/>
                  </a:lnTo>
                  <a:lnTo>
                    <a:pt x="95" y="273"/>
                  </a:lnTo>
                  <a:lnTo>
                    <a:pt x="88" y="273"/>
                  </a:lnTo>
                  <a:lnTo>
                    <a:pt x="82" y="273"/>
                  </a:lnTo>
                  <a:lnTo>
                    <a:pt x="72" y="277"/>
                  </a:lnTo>
                  <a:lnTo>
                    <a:pt x="65" y="277"/>
                  </a:lnTo>
                  <a:lnTo>
                    <a:pt x="59" y="277"/>
                  </a:lnTo>
                  <a:lnTo>
                    <a:pt x="52" y="284"/>
                  </a:lnTo>
                  <a:lnTo>
                    <a:pt x="47" y="284"/>
                  </a:lnTo>
                  <a:lnTo>
                    <a:pt x="37" y="284"/>
                  </a:lnTo>
                  <a:lnTo>
                    <a:pt x="30" y="296"/>
                  </a:lnTo>
                  <a:lnTo>
                    <a:pt x="24" y="296"/>
                  </a:lnTo>
                  <a:lnTo>
                    <a:pt x="17" y="296"/>
                  </a:lnTo>
                  <a:lnTo>
                    <a:pt x="17" y="300"/>
                  </a:lnTo>
                  <a:lnTo>
                    <a:pt x="7" y="309"/>
                  </a:lnTo>
                  <a:lnTo>
                    <a:pt x="0" y="309"/>
                  </a:lnTo>
                  <a:lnTo>
                    <a:pt x="0" y="312"/>
                  </a:lnTo>
                  <a:lnTo>
                    <a:pt x="0" y="319"/>
                  </a:lnTo>
                  <a:lnTo>
                    <a:pt x="0" y="323"/>
                  </a:lnTo>
                  <a:lnTo>
                    <a:pt x="7" y="332"/>
                  </a:lnTo>
                  <a:lnTo>
                    <a:pt x="17" y="337"/>
                  </a:lnTo>
                  <a:lnTo>
                    <a:pt x="24" y="337"/>
                  </a:lnTo>
                  <a:lnTo>
                    <a:pt x="24" y="347"/>
                  </a:lnTo>
                  <a:lnTo>
                    <a:pt x="30" y="347"/>
                  </a:lnTo>
                  <a:lnTo>
                    <a:pt x="37" y="347"/>
                  </a:lnTo>
                  <a:lnTo>
                    <a:pt x="47" y="355"/>
                  </a:lnTo>
                  <a:lnTo>
                    <a:pt x="59" y="355"/>
                  </a:lnTo>
                  <a:lnTo>
                    <a:pt x="72" y="360"/>
                  </a:lnTo>
                  <a:lnTo>
                    <a:pt x="82" y="360"/>
                  </a:lnTo>
                  <a:lnTo>
                    <a:pt x="95" y="367"/>
                  </a:lnTo>
                  <a:lnTo>
                    <a:pt x="98" y="367"/>
                  </a:lnTo>
                  <a:lnTo>
                    <a:pt x="105" y="369"/>
                  </a:lnTo>
                  <a:lnTo>
                    <a:pt x="118" y="369"/>
                  </a:lnTo>
                  <a:lnTo>
                    <a:pt x="123" y="369"/>
                  </a:lnTo>
                  <a:lnTo>
                    <a:pt x="190" y="386"/>
                  </a:lnTo>
                  <a:lnTo>
                    <a:pt x="134" y="376"/>
                  </a:lnTo>
                  <a:lnTo>
                    <a:pt x="146" y="37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aphicFrame>
        <p:nvGraphicFramePr>
          <p:cNvPr id="20509" name="Object 29">
            <a:extLst>
              <a:ext uri="{FF2B5EF4-FFF2-40B4-BE49-F238E27FC236}">
                <a16:creationId xmlns:a16="http://schemas.microsoft.com/office/drawing/2014/main" id="{38CCFDAD-7DFD-AE48-B694-7CF37F5E4EE4}"/>
              </a:ext>
            </a:extLst>
          </p:cNvPr>
          <p:cNvGraphicFramePr>
            <a:graphicFrameLocks noChangeAspect="1"/>
          </p:cNvGraphicFramePr>
          <p:nvPr/>
        </p:nvGraphicFramePr>
        <p:xfrm>
          <a:off x="2930525" y="3584575"/>
          <a:ext cx="457200" cy="376238"/>
        </p:xfrm>
        <a:graphic>
          <a:graphicData uri="http://schemas.openxmlformats.org/presentationml/2006/ole">
            <mc:AlternateContent xmlns:mc="http://schemas.openxmlformats.org/markup-compatibility/2006">
              <mc:Choice xmlns:v="urn:schemas-microsoft-com:vml" Requires="v">
                <p:oleObj spid="_x0000_s20553" r:id="rId8" imgW="457200" imgH="304800" progId="">
                  <p:embed/>
                </p:oleObj>
              </mc:Choice>
              <mc:Fallback>
                <p:oleObj r:id="rId8" imgW="457200" imgH="304800" progId="">
                  <p:embed/>
                  <p:pic>
                    <p:nvPicPr>
                      <p:cNvPr id="0" name="Object 2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30525" y="3584575"/>
                        <a:ext cx="457200" cy="37623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10" name="Object 30">
            <a:extLst>
              <a:ext uri="{FF2B5EF4-FFF2-40B4-BE49-F238E27FC236}">
                <a16:creationId xmlns:a16="http://schemas.microsoft.com/office/drawing/2014/main" id="{2D753672-AE8C-2444-8B2A-2BA0552AF5D5}"/>
              </a:ext>
            </a:extLst>
          </p:cNvPr>
          <p:cNvGraphicFramePr>
            <a:graphicFrameLocks noChangeAspect="1"/>
          </p:cNvGraphicFramePr>
          <p:nvPr/>
        </p:nvGraphicFramePr>
        <p:xfrm>
          <a:off x="2928938" y="2670175"/>
          <a:ext cx="469900" cy="376238"/>
        </p:xfrm>
        <a:graphic>
          <a:graphicData uri="http://schemas.openxmlformats.org/presentationml/2006/ole">
            <mc:AlternateContent xmlns:mc="http://schemas.openxmlformats.org/markup-compatibility/2006">
              <mc:Choice xmlns:v="urn:schemas-microsoft-com:vml" Requires="v">
                <p:oleObj spid="_x0000_s20554" r:id="rId10" imgW="482600" imgH="368300" progId="">
                  <p:embed/>
                </p:oleObj>
              </mc:Choice>
              <mc:Fallback>
                <p:oleObj r:id="rId10" imgW="482600" imgH="368300" progId="">
                  <p:embed/>
                  <p:pic>
                    <p:nvPicPr>
                      <p:cNvPr id="0" name="Object 3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928938" y="2670175"/>
                        <a:ext cx="469900" cy="37623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11" name="Object 31">
            <a:extLst>
              <a:ext uri="{FF2B5EF4-FFF2-40B4-BE49-F238E27FC236}">
                <a16:creationId xmlns:a16="http://schemas.microsoft.com/office/drawing/2014/main" id="{BE871206-BC01-B048-AFBE-F5E0F0B0ACBF}"/>
              </a:ext>
            </a:extLst>
          </p:cNvPr>
          <p:cNvGraphicFramePr>
            <a:graphicFrameLocks noChangeAspect="1"/>
          </p:cNvGraphicFramePr>
          <p:nvPr/>
        </p:nvGraphicFramePr>
        <p:xfrm>
          <a:off x="1817688" y="4668838"/>
          <a:ext cx="835025" cy="360362"/>
        </p:xfrm>
        <a:graphic>
          <a:graphicData uri="http://schemas.openxmlformats.org/presentationml/2006/ole">
            <mc:AlternateContent xmlns:mc="http://schemas.openxmlformats.org/markup-compatibility/2006">
              <mc:Choice xmlns:v="urn:schemas-microsoft-com:vml" Requires="v">
                <p:oleObj spid="_x0000_s20555" r:id="rId12" imgW="889000" imgH="381000" progId="">
                  <p:embed/>
                </p:oleObj>
              </mc:Choice>
              <mc:Fallback>
                <p:oleObj r:id="rId12" imgW="889000" imgH="381000" progId="">
                  <p:embed/>
                  <p:pic>
                    <p:nvPicPr>
                      <p:cNvPr id="0" name="Object 3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817688" y="4668838"/>
                        <a:ext cx="835025" cy="360362"/>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12" name="Object 32">
            <a:extLst>
              <a:ext uri="{FF2B5EF4-FFF2-40B4-BE49-F238E27FC236}">
                <a16:creationId xmlns:a16="http://schemas.microsoft.com/office/drawing/2014/main" id="{991B2291-2ADC-2B46-A00E-18C93E7BCF7E}"/>
              </a:ext>
            </a:extLst>
          </p:cNvPr>
          <p:cNvGraphicFramePr>
            <a:graphicFrameLocks noChangeAspect="1"/>
          </p:cNvGraphicFramePr>
          <p:nvPr/>
        </p:nvGraphicFramePr>
        <p:xfrm>
          <a:off x="2054225" y="2212975"/>
          <a:ext cx="2933700" cy="376238"/>
        </p:xfrm>
        <a:graphic>
          <a:graphicData uri="http://schemas.openxmlformats.org/presentationml/2006/ole">
            <mc:AlternateContent xmlns:mc="http://schemas.openxmlformats.org/markup-compatibility/2006">
              <mc:Choice xmlns:v="urn:schemas-microsoft-com:vml" Requires="v">
                <p:oleObj spid="_x0000_s20556" r:id="rId14" imgW="2984500" imgH="381000" progId="">
                  <p:embed/>
                </p:oleObj>
              </mc:Choice>
              <mc:Fallback>
                <p:oleObj r:id="rId14" imgW="2984500" imgH="381000" progId="">
                  <p:embed/>
                  <p:pic>
                    <p:nvPicPr>
                      <p:cNvPr id="0" name="Object 3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054225" y="2212975"/>
                        <a:ext cx="2933700" cy="37623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13" name="Oval 33">
            <a:extLst>
              <a:ext uri="{FF2B5EF4-FFF2-40B4-BE49-F238E27FC236}">
                <a16:creationId xmlns:a16="http://schemas.microsoft.com/office/drawing/2014/main" id="{66A39FA1-3D3C-CD49-BC22-56D69531A01F}"/>
              </a:ext>
            </a:extLst>
          </p:cNvPr>
          <p:cNvSpPr>
            <a:spLocks noChangeArrowheads="1"/>
          </p:cNvSpPr>
          <p:nvPr/>
        </p:nvSpPr>
        <p:spPr bwMode="auto">
          <a:xfrm>
            <a:off x="5673725" y="2132013"/>
            <a:ext cx="228600" cy="228600"/>
          </a:xfrm>
          <a:prstGeom prst="ellipse">
            <a:avLst/>
          </a:prstGeom>
          <a:solidFill>
            <a:srgbClr val="000000"/>
          </a:solidFill>
          <a:ln w="9525" cap="flat">
            <a:solidFill>
              <a:srgbClr val="000000"/>
            </a:solidFill>
            <a:prstDash val="sysDot"/>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14" name="Oval 34">
            <a:extLst>
              <a:ext uri="{FF2B5EF4-FFF2-40B4-BE49-F238E27FC236}">
                <a16:creationId xmlns:a16="http://schemas.microsoft.com/office/drawing/2014/main" id="{DED91036-AC69-2E48-B11E-4CC4D4D98514}"/>
              </a:ext>
            </a:extLst>
          </p:cNvPr>
          <p:cNvSpPr>
            <a:spLocks noChangeArrowheads="1"/>
          </p:cNvSpPr>
          <p:nvPr/>
        </p:nvSpPr>
        <p:spPr bwMode="auto">
          <a:xfrm>
            <a:off x="5672138" y="4189413"/>
            <a:ext cx="228600" cy="228600"/>
          </a:xfrm>
          <a:prstGeom prst="ellipse">
            <a:avLst/>
          </a:prstGeom>
          <a:solidFill>
            <a:srgbClr val="000000"/>
          </a:solidFill>
          <a:ln w="9525" cap="flat">
            <a:solidFill>
              <a:srgbClr val="000000"/>
            </a:solidFill>
            <a:prstDash val="sysDot"/>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15" name="Oval 35">
            <a:extLst>
              <a:ext uri="{FF2B5EF4-FFF2-40B4-BE49-F238E27FC236}">
                <a16:creationId xmlns:a16="http://schemas.microsoft.com/office/drawing/2014/main" id="{FCF25C2C-C458-EC4D-B738-43C5DA99441F}"/>
              </a:ext>
            </a:extLst>
          </p:cNvPr>
          <p:cNvSpPr>
            <a:spLocks noChangeArrowheads="1"/>
          </p:cNvSpPr>
          <p:nvPr/>
        </p:nvSpPr>
        <p:spPr bwMode="auto">
          <a:xfrm>
            <a:off x="5672138" y="4646613"/>
            <a:ext cx="228600" cy="228600"/>
          </a:xfrm>
          <a:prstGeom prst="ellipse">
            <a:avLst/>
          </a:prstGeom>
          <a:solidFill>
            <a:srgbClr val="000000"/>
          </a:solidFill>
          <a:ln w="9525" cap="flat">
            <a:solidFill>
              <a:srgbClr val="000000"/>
            </a:solidFill>
            <a:prstDash val="sysDot"/>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16" name="Line 36">
            <a:extLst>
              <a:ext uri="{FF2B5EF4-FFF2-40B4-BE49-F238E27FC236}">
                <a16:creationId xmlns:a16="http://schemas.microsoft.com/office/drawing/2014/main" id="{CBFF7B90-29A1-9E4E-905A-24F04D231BB7}"/>
              </a:ext>
            </a:extLst>
          </p:cNvPr>
          <p:cNvSpPr>
            <a:spLocks noChangeShapeType="1"/>
          </p:cNvSpPr>
          <p:nvPr/>
        </p:nvSpPr>
        <p:spPr bwMode="auto">
          <a:xfrm>
            <a:off x="5672138" y="2360613"/>
            <a:ext cx="1587" cy="1828800"/>
          </a:xfrm>
          <a:prstGeom prst="line">
            <a:avLst/>
          </a:prstGeom>
          <a:noFill/>
          <a:ln w="9525" cap="flat">
            <a:solidFill>
              <a:srgbClr val="00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20517" name="Group 37">
            <a:extLst>
              <a:ext uri="{FF2B5EF4-FFF2-40B4-BE49-F238E27FC236}">
                <a16:creationId xmlns:a16="http://schemas.microsoft.com/office/drawing/2014/main" id="{E36965EC-20CE-6449-97F0-3A85590B1C93}"/>
              </a:ext>
            </a:extLst>
          </p:cNvPr>
          <p:cNvGrpSpPr>
            <a:grpSpLocks/>
          </p:cNvGrpSpPr>
          <p:nvPr/>
        </p:nvGrpSpPr>
        <p:grpSpPr bwMode="auto">
          <a:xfrm>
            <a:off x="5900738" y="3506788"/>
            <a:ext cx="139700" cy="677862"/>
            <a:chOff x="3717" y="2209"/>
            <a:chExt cx="88" cy="427"/>
          </a:xfrm>
        </p:grpSpPr>
        <p:sp>
          <p:nvSpPr>
            <p:cNvPr id="20518" name="Freeform 38">
              <a:extLst>
                <a:ext uri="{FF2B5EF4-FFF2-40B4-BE49-F238E27FC236}">
                  <a16:creationId xmlns:a16="http://schemas.microsoft.com/office/drawing/2014/main" id="{7D5BF80E-76FC-8443-B13B-14675270346C}"/>
                </a:ext>
              </a:extLst>
            </p:cNvPr>
            <p:cNvSpPr>
              <a:spLocks noChangeArrowheads="1"/>
            </p:cNvSpPr>
            <p:nvPr/>
          </p:nvSpPr>
          <p:spPr bwMode="auto">
            <a:xfrm>
              <a:off x="3720" y="2209"/>
              <a:ext cx="85" cy="90"/>
            </a:xfrm>
            <a:custGeom>
              <a:avLst/>
              <a:gdLst>
                <a:gd name="T0" fmla="*/ 215 w 378"/>
                <a:gd name="T1" fmla="*/ 21 h 403"/>
                <a:gd name="T2" fmla="*/ 232 w 378"/>
                <a:gd name="T3" fmla="*/ 37 h 403"/>
                <a:gd name="T4" fmla="*/ 261 w 378"/>
                <a:gd name="T5" fmla="*/ 37 h 403"/>
                <a:gd name="T6" fmla="*/ 280 w 378"/>
                <a:gd name="T7" fmla="*/ 46 h 403"/>
                <a:gd name="T8" fmla="*/ 306 w 378"/>
                <a:gd name="T9" fmla="*/ 49 h 403"/>
                <a:gd name="T10" fmla="*/ 326 w 378"/>
                <a:gd name="T11" fmla="*/ 58 h 403"/>
                <a:gd name="T12" fmla="*/ 342 w 378"/>
                <a:gd name="T13" fmla="*/ 65 h 403"/>
                <a:gd name="T14" fmla="*/ 365 w 378"/>
                <a:gd name="T15" fmla="*/ 72 h 403"/>
                <a:gd name="T16" fmla="*/ 377 w 378"/>
                <a:gd name="T17" fmla="*/ 92 h 403"/>
                <a:gd name="T18" fmla="*/ 372 w 378"/>
                <a:gd name="T19" fmla="*/ 115 h 403"/>
                <a:gd name="T20" fmla="*/ 361 w 378"/>
                <a:gd name="T21" fmla="*/ 123 h 403"/>
                <a:gd name="T22" fmla="*/ 338 w 378"/>
                <a:gd name="T23" fmla="*/ 127 h 403"/>
                <a:gd name="T24" fmla="*/ 319 w 378"/>
                <a:gd name="T25" fmla="*/ 136 h 403"/>
                <a:gd name="T26" fmla="*/ 296 w 378"/>
                <a:gd name="T27" fmla="*/ 139 h 403"/>
                <a:gd name="T28" fmla="*/ 273 w 378"/>
                <a:gd name="T29" fmla="*/ 139 h 403"/>
                <a:gd name="T30" fmla="*/ 255 w 378"/>
                <a:gd name="T31" fmla="*/ 148 h 403"/>
                <a:gd name="T32" fmla="*/ 225 w 378"/>
                <a:gd name="T33" fmla="*/ 152 h 403"/>
                <a:gd name="T34" fmla="*/ 202 w 378"/>
                <a:gd name="T35" fmla="*/ 152 h 403"/>
                <a:gd name="T36" fmla="*/ 176 w 378"/>
                <a:gd name="T37" fmla="*/ 153 h 403"/>
                <a:gd name="T38" fmla="*/ 146 w 378"/>
                <a:gd name="T39" fmla="*/ 166 h 403"/>
                <a:gd name="T40" fmla="*/ 118 w 378"/>
                <a:gd name="T41" fmla="*/ 171 h 403"/>
                <a:gd name="T42" fmla="*/ 95 w 378"/>
                <a:gd name="T43" fmla="*/ 185 h 403"/>
                <a:gd name="T44" fmla="*/ 72 w 378"/>
                <a:gd name="T45" fmla="*/ 185 h 403"/>
                <a:gd name="T46" fmla="*/ 52 w 378"/>
                <a:gd name="T47" fmla="*/ 192 h 403"/>
                <a:gd name="T48" fmla="*/ 30 w 378"/>
                <a:gd name="T49" fmla="*/ 199 h 403"/>
                <a:gd name="T50" fmla="*/ 17 w 378"/>
                <a:gd name="T51" fmla="*/ 208 h 403"/>
                <a:gd name="T52" fmla="*/ 0 w 378"/>
                <a:gd name="T53" fmla="*/ 212 h 403"/>
                <a:gd name="T54" fmla="*/ 0 w 378"/>
                <a:gd name="T55" fmla="*/ 235 h 403"/>
                <a:gd name="T56" fmla="*/ 17 w 378"/>
                <a:gd name="T57" fmla="*/ 240 h 403"/>
                <a:gd name="T58" fmla="*/ 30 w 378"/>
                <a:gd name="T59" fmla="*/ 243 h 403"/>
                <a:gd name="T60" fmla="*/ 47 w 378"/>
                <a:gd name="T61" fmla="*/ 249 h 403"/>
                <a:gd name="T62" fmla="*/ 65 w 378"/>
                <a:gd name="T63" fmla="*/ 259 h 403"/>
                <a:gd name="T64" fmla="*/ 88 w 378"/>
                <a:gd name="T65" fmla="*/ 266 h 403"/>
                <a:gd name="T66" fmla="*/ 105 w 378"/>
                <a:gd name="T67" fmla="*/ 272 h 403"/>
                <a:gd name="T68" fmla="*/ 130 w 378"/>
                <a:gd name="T69" fmla="*/ 279 h 403"/>
                <a:gd name="T70" fmla="*/ 164 w 378"/>
                <a:gd name="T71" fmla="*/ 280 h 403"/>
                <a:gd name="T72" fmla="*/ 197 w 378"/>
                <a:gd name="T73" fmla="*/ 288 h 403"/>
                <a:gd name="T74" fmla="*/ 220 w 378"/>
                <a:gd name="T75" fmla="*/ 302 h 403"/>
                <a:gd name="T76" fmla="*/ 238 w 378"/>
                <a:gd name="T77" fmla="*/ 307 h 403"/>
                <a:gd name="T78" fmla="*/ 268 w 378"/>
                <a:gd name="T79" fmla="*/ 317 h 403"/>
                <a:gd name="T80" fmla="*/ 291 w 378"/>
                <a:gd name="T81" fmla="*/ 321 h 403"/>
                <a:gd name="T82" fmla="*/ 313 w 378"/>
                <a:gd name="T83" fmla="*/ 330 h 403"/>
                <a:gd name="T84" fmla="*/ 331 w 378"/>
                <a:gd name="T85" fmla="*/ 330 h 403"/>
                <a:gd name="T86" fmla="*/ 354 w 378"/>
                <a:gd name="T87" fmla="*/ 344 h 403"/>
                <a:gd name="T88" fmla="*/ 365 w 378"/>
                <a:gd name="T89" fmla="*/ 346 h 403"/>
                <a:gd name="T90" fmla="*/ 377 w 378"/>
                <a:gd name="T91" fmla="*/ 356 h 403"/>
                <a:gd name="T92" fmla="*/ 377 w 378"/>
                <a:gd name="T93" fmla="*/ 370 h 403"/>
                <a:gd name="T94" fmla="*/ 366 w 378"/>
                <a:gd name="T95" fmla="*/ 381 h 403"/>
                <a:gd name="T96" fmla="*/ 355 w 378"/>
                <a:gd name="T97" fmla="*/ 388 h 403"/>
                <a:gd name="T98" fmla="*/ 332 w 378"/>
                <a:gd name="T99" fmla="*/ 397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78" h="403">
                  <a:moveTo>
                    <a:pt x="188" y="0"/>
                  </a:moveTo>
                  <a:lnTo>
                    <a:pt x="179" y="11"/>
                  </a:lnTo>
                  <a:lnTo>
                    <a:pt x="215" y="21"/>
                  </a:lnTo>
                  <a:lnTo>
                    <a:pt x="231" y="23"/>
                  </a:lnTo>
                  <a:lnTo>
                    <a:pt x="236" y="28"/>
                  </a:lnTo>
                  <a:lnTo>
                    <a:pt x="232" y="37"/>
                  </a:lnTo>
                  <a:lnTo>
                    <a:pt x="238" y="37"/>
                  </a:lnTo>
                  <a:lnTo>
                    <a:pt x="248" y="37"/>
                  </a:lnTo>
                  <a:lnTo>
                    <a:pt x="261" y="37"/>
                  </a:lnTo>
                  <a:lnTo>
                    <a:pt x="268" y="46"/>
                  </a:lnTo>
                  <a:lnTo>
                    <a:pt x="273" y="46"/>
                  </a:lnTo>
                  <a:lnTo>
                    <a:pt x="280" y="46"/>
                  </a:lnTo>
                  <a:lnTo>
                    <a:pt x="284" y="49"/>
                  </a:lnTo>
                  <a:lnTo>
                    <a:pt x="296" y="49"/>
                  </a:lnTo>
                  <a:lnTo>
                    <a:pt x="306" y="49"/>
                  </a:lnTo>
                  <a:lnTo>
                    <a:pt x="313" y="58"/>
                  </a:lnTo>
                  <a:lnTo>
                    <a:pt x="319" y="58"/>
                  </a:lnTo>
                  <a:lnTo>
                    <a:pt x="326" y="58"/>
                  </a:lnTo>
                  <a:lnTo>
                    <a:pt x="331" y="65"/>
                  </a:lnTo>
                  <a:lnTo>
                    <a:pt x="338" y="65"/>
                  </a:lnTo>
                  <a:lnTo>
                    <a:pt x="342" y="65"/>
                  </a:lnTo>
                  <a:lnTo>
                    <a:pt x="354" y="72"/>
                  </a:lnTo>
                  <a:lnTo>
                    <a:pt x="361" y="72"/>
                  </a:lnTo>
                  <a:lnTo>
                    <a:pt x="365" y="72"/>
                  </a:lnTo>
                  <a:lnTo>
                    <a:pt x="372" y="81"/>
                  </a:lnTo>
                  <a:lnTo>
                    <a:pt x="377" y="81"/>
                  </a:lnTo>
                  <a:lnTo>
                    <a:pt x="377" y="92"/>
                  </a:lnTo>
                  <a:lnTo>
                    <a:pt x="377" y="97"/>
                  </a:lnTo>
                  <a:lnTo>
                    <a:pt x="377" y="104"/>
                  </a:lnTo>
                  <a:lnTo>
                    <a:pt x="372" y="115"/>
                  </a:lnTo>
                  <a:lnTo>
                    <a:pt x="365" y="116"/>
                  </a:lnTo>
                  <a:lnTo>
                    <a:pt x="361" y="116"/>
                  </a:lnTo>
                  <a:lnTo>
                    <a:pt x="361" y="123"/>
                  </a:lnTo>
                  <a:lnTo>
                    <a:pt x="354" y="123"/>
                  </a:lnTo>
                  <a:lnTo>
                    <a:pt x="342" y="127"/>
                  </a:lnTo>
                  <a:lnTo>
                    <a:pt x="338" y="127"/>
                  </a:lnTo>
                  <a:lnTo>
                    <a:pt x="331" y="127"/>
                  </a:lnTo>
                  <a:lnTo>
                    <a:pt x="326" y="127"/>
                  </a:lnTo>
                  <a:lnTo>
                    <a:pt x="319" y="136"/>
                  </a:lnTo>
                  <a:lnTo>
                    <a:pt x="313" y="136"/>
                  </a:lnTo>
                  <a:lnTo>
                    <a:pt x="306" y="136"/>
                  </a:lnTo>
                  <a:lnTo>
                    <a:pt x="296" y="139"/>
                  </a:lnTo>
                  <a:lnTo>
                    <a:pt x="291" y="139"/>
                  </a:lnTo>
                  <a:lnTo>
                    <a:pt x="284" y="139"/>
                  </a:lnTo>
                  <a:lnTo>
                    <a:pt x="273" y="139"/>
                  </a:lnTo>
                  <a:lnTo>
                    <a:pt x="268" y="148"/>
                  </a:lnTo>
                  <a:lnTo>
                    <a:pt x="261" y="148"/>
                  </a:lnTo>
                  <a:lnTo>
                    <a:pt x="255" y="148"/>
                  </a:lnTo>
                  <a:lnTo>
                    <a:pt x="248" y="152"/>
                  </a:lnTo>
                  <a:lnTo>
                    <a:pt x="232" y="152"/>
                  </a:lnTo>
                  <a:lnTo>
                    <a:pt x="225" y="152"/>
                  </a:lnTo>
                  <a:lnTo>
                    <a:pt x="220" y="159"/>
                  </a:lnTo>
                  <a:lnTo>
                    <a:pt x="209" y="152"/>
                  </a:lnTo>
                  <a:lnTo>
                    <a:pt x="202" y="152"/>
                  </a:lnTo>
                  <a:lnTo>
                    <a:pt x="197" y="153"/>
                  </a:lnTo>
                  <a:lnTo>
                    <a:pt x="186" y="153"/>
                  </a:lnTo>
                  <a:lnTo>
                    <a:pt x="176" y="153"/>
                  </a:lnTo>
                  <a:lnTo>
                    <a:pt x="164" y="166"/>
                  </a:lnTo>
                  <a:lnTo>
                    <a:pt x="153" y="166"/>
                  </a:lnTo>
                  <a:lnTo>
                    <a:pt x="146" y="166"/>
                  </a:lnTo>
                  <a:lnTo>
                    <a:pt x="130" y="171"/>
                  </a:lnTo>
                  <a:lnTo>
                    <a:pt x="123" y="171"/>
                  </a:lnTo>
                  <a:lnTo>
                    <a:pt x="118" y="171"/>
                  </a:lnTo>
                  <a:lnTo>
                    <a:pt x="118" y="180"/>
                  </a:lnTo>
                  <a:lnTo>
                    <a:pt x="98" y="180"/>
                  </a:lnTo>
                  <a:lnTo>
                    <a:pt x="95" y="185"/>
                  </a:lnTo>
                  <a:lnTo>
                    <a:pt x="88" y="185"/>
                  </a:lnTo>
                  <a:lnTo>
                    <a:pt x="82" y="185"/>
                  </a:lnTo>
                  <a:lnTo>
                    <a:pt x="72" y="185"/>
                  </a:lnTo>
                  <a:lnTo>
                    <a:pt x="65" y="192"/>
                  </a:lnTo>
                  <a:lnTo>
                    <a:pt x="59" y="192"/>
                  </a:lnTo>
                  <a:lnTo>
                    <a:pt x="52" y="192"/>
                  </a:lnTo>
                  <a:lnTo>
                    <a:pt x="47" y="199"/>
                  </a:lnTo>
                  <a:lnTo>
                    <a:pt x="37" y="199"/>
                  </a:lnTo>
                  <a:lnTo>
                    <a:pt x="30" y="199"/>
                  </a:lnTo>
                  <a:lnTo>
                    <a:pt x="24" y="199"/>
                  </a:lnTo>
                  <a:lnTo>
                    <a:pt x="17" y="199"/>
                  </a:lnTo>
                  <a:lnTo>
                    <a:pt x="17" y="208"/>
                  </a:lnTo>
                  <a:lnTo>
                    <a:pt x="7" y="208"/>
                  </a:lnTo>
                  <a:lnTo>
                    <a:pt x="7" y="212"/>
                  </a:lnTo>
                  <a:lnTo>
                    <a:pt x="0" y="212"/>
                  </a:lnTo>
                  <a:lnTo>
                    <a:pt x="0" y="222"/>
                  </a:lnTo>
                  <a:lnTo>
                    <a:pt x="0" y="224"/>
                  </a:lnTo>
                  <a:lnTo>
                    <a:pt x="0" y="235"/>
                  </a:lnTo>
                  <a:lnTo>
                    <a:pt x="7" y="235"/>
                  </a:lnTo>
                  <a:lnTo>
                    <a:pt x="7" y="240"/>
                  </a:lnTo>
                  <a:lnTo>
                    <a:pt x="17" y="240"/>
                  </a:lnTo>
                  <a:lnTo>
                    <a:pt x="17" y="243"/>
                  </a:lnTo>
                  <a:lnTo>
                    <a:pt x="24" y="243"/>
                  </a:lnTo>
                  <a:lnTo>
                    <a:pt x="30" y="243"/>
                  </a:lnTo>
                  <a:lnTo>
                    <a:pt x="30" y="249"/>
                  </a:lnTo>
                  <a:lnTo>
                    <a:pt x="37" y="249"/>
                  </a:lnTo>
                  <a:lnTo>
                    <a:pt x="47" y="249"/>
                  </a:lnTo>
                  <a:lnTo>
                    <a:pt x="52" y="259"/>
                  </a:lnTo>
                  <a:lnTo>
                    <a:pt x="59" y="259"/>
                  </a:lnTo>
                  <a:lnTo>
                    <a:pt x="65" y="259"/>
                  </a:lnTo>
                  <a:lnTo>
                    <a:pt x="72" y="259"/>
                  </a:lnTo>
                  <a:lnTo>
                    <a:pt x="82" y="266"/>
                  </a:lnTo>
                  <a:lnTo>
                    <a:pt x="88" y="266"/>
                  </a:lnTo>
                  <a:lnTo>
                    <a:pt x="95" y="266"/>
                  </a:lnTo>
                  <a:lnTo>
                    <a:pt x="98" y="272"/>
                  </a:lnTo>
                  <a:lnTo>
                    <a:pt x="105" y="272"/>
                  </a:lnTo>
                  <a:lnTo>
                    <a:pt x="118" y="279"/>
                  </a:lnTo>
                  <a:lnTo>
                    <a:pt x="123" y="279"/>
                  </a:lnTo>
                  <a:lnTo>
                    <a:pt x="130" y="279"/>
                  </a:lnTo>
                  <a:lnTo>
                    <a:pt x="146" y="279"/>
                  </a:lnTo>
                  <a:lnTo>
                    <a:pt x="153" y="280"/>
                  </a:lnTo>
                  <a:lnTo>
                    <a:pt x="164" y="280"/>
                  </a:lnTo>
                  <a:lnTo>
                    <a:pt x="169" y="280"/>
                  </a:lnTo>
                  <a:lnTo>
                    <a:pt x="186" y="288"/>
                  </a:lnTo>
                  <a:lnTo>
                    <a:pt x="197" y="288"/>
                  </a:lnTo>
                  <a:lnTo>
                    <a:pt x="202" y="295"/>
                  </a:lnTo>
                  <a:lnTo>
                    <a:pt x="209" y="295"/>
                  </a:lnTo>
                  <a:lnTo>
                    <a:pt x="220" y="302"/>
                  </a:lnTo>
                  <a:lnTo>
                    <a:pt x="225" y="307"/>
                  </a:lnTo>
                  <a:lnTo>
                    <a:pt x="232" y="307"/>
                  </a:lnTo>
                  <a:lnTo>
                    <a:pt x="238" y="307"/>
                  </a:lnTo>
                  <a:lnTo>
                    <a:pt x="255" y="307"/>
                  </a:lnTo>
                  <a:lnTo>
                    <a:pt x="261" y="317"/>
                  </a:lnTo>
                  <a:lnTo>
                    <a:pt x="268" y="317"/>
                  </a:lnTo>
                  <a:lnTo>
                    <a:pt x="273" y="317"/>
                  </a:lnTo>
                  <a:lnTo>
                    <a:pt x="284" y="321"/>
                  </a:lnTo>
                  <a:lnTo>
                    <a:pt x="291" y="321"/>
                  </a:lnTo>
                  <a:lnTo>
                    <a:pt x="296" y="321"/>
                  </a:lnTo>
                  <a:lnTo>
                    <a:pt x="306" y="321"/>
                  </a:lnTo>
                  <a:lnTo>
                    <a:pt x="313" y="330"/>
                  </a:lnTo>
                  <a:lnTo>
                    <a:pt x="319" y="330"/>
                  </a:lnTo>
                  <a:lnTo>
                    <a:pt x="326" y="330"/>
                  </a:lnTo>
                  <a:lnTo>
                    <a:pt x="331" y="330"/>
                  </a:lnTo>
                  <a:lnTo>
                    <a:pt x="338" y="330"/>
                  </a:lnTo>
                  <a:lnTo>
                    <a:pt x="342" y="330"/>
                  </a:lnTo>
                  <a:lnTo>
                    <a:pt x="354" y="344"/>
                  </a:lnTo>
                  <a:lnTo>
                    <a:pt x="361" y="344"/>
                  </a:lnTo>
                  <a:lnTo>
                    <a:pt x="361" y="346"/>
                  </a:lnTo>
                  <a:lnTo>
                    <a:pt x="365" y="346"/>
                  </a:lnTo>
                  <a:lnTo>
                    <a:pt x="372" y="346"/>
                  </a:lnTo>
                  <a:lnTo>
                    <a:pt x="372" y="356"/>
                  </a:lnTo>
                  <a:lnTo>
                    <a:pt x="377" y="356"/>
                  </a:lnTo>
                  <a:lnTo>
                    <a:pt x="377" y="358"/>
                  </a:lnTo>
                  <a:lnTo>
                    <a:pt x="377" y="369"/>
                  </a:lnTo>
                  <a:lnTo>
                    <a:pt x="377" y="370"/>
                  </a:lnTo>
                  <a:lnTo>
                    <a:pt x="377" y="377"/>
                  </a:lnTo>
                  <a:lnTo>
                    <a:pt x="372" y="377"/>
                  </a:lnTo>
                  <a:lnTo>
                    <a:pt x="366" y="381"/>
                  </a:lnTo>
                  <a:lnTo>
                    <a:pt x="362" y="381"/>
                  </a:lnTo>
                  <a:lnTo>
                    <a:pt x="362" y="388"/>
                  </a:lnTo>
                  <a:lnTo>
                    <a:pt x="355" y="388"/>
                  </a:lnTo>
                  <a:lnTo>
                    <a:pt x="343" y="397"/>
                  </a:lnTo>
                  <a:lnTo>
                    <a:pt x="339" y="397"/>
                  </a:lnTo>
                  <a:lnTo>
                    <a:pt x="332" y="397"/>
                  </a:lnTo>
                  <a:lnTo>
                    <a:pt x="327" y="402"/>
                  </a:lnTo>
                  <a:lnTo>
                    <a:pt x="320" y="402"/>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19" name="Freeform 39">
              <a:extLst>
                <a:ext uri="{FF2B5EF4-FFF2-40B4-BE49-F238E27FC236}">
                  <a16:creationId xmlns:a16="http://schemas.microsoft.com/office/drawing/2014/main" id="{3CE45060-9CD2-A64B-92DE-0C575826BCED}"/>
                </a:ext>
              </a:extLst>
            </p:cNvPr>
            <p:cNvSpPr>
              <a:spLocks noChangeArrowheads="1"/>
            </p:cNvSpPr>
            <p:nvPr/>
          </p:nvSpPr>
          <p:spPr bwMode="auto">
            <a:xfrm>
              <a:off x="3719" y="2300"/>
              <a:ext cx="84" cy="84"/>
            </a:xfrm>
            <a:custGeom>
              <a:avLst/>
              <a:gdLst>
                <a:gd name="T0" fmla="*/ 307 w 377"/>
                <a:gd name="T1" fmla="*/ 0 h 375"/>
                <a:gd name="T2" fmla="*/ 279 w 377"/>
                <a:gd name="T3" fmla="*/ 9 h 375"/>
                <a:gd name="T4" fmla="*/ 260 w 377"/>
                <a:gd name="T5" fmla="*/ 12 h 375"/>
                <a:gd name="T6" fmla="*/ 231 w 377"/>
                <a:gd name="T7" fmla="*/ 21 h 375"/>
                <a:gd name="T8" fmla="*/ 208 w 377"/>
                <a:gd name="T9" fmla="*/ 18 h 375"/>
                <a:gd name="T10" fmla="*/ 187 w 377"/>
                <a:gd name="T11" fmla="*/ 27 h 375"/>
                <a:gd name="T12" fmla="*/ 152 w 377"/>
                <a:gd name="T13" fmla="*/ 30 h 375"/>
                <a:gd name="T14" fmla="*/ 117 w 377"/>
                <a:gd name="T15" fmla="*/ 44 h 375"/>
                <a:gd name="T16" fmla="*/ 94 w 377"/>
                <a:gd name="T17" fmla="*/ 57 h 375"/>
                <a:gd name="T18" fmla="*/ 69 w 377"/>
                <a:gd name="T19" fmla="*/ 57 h 375"/>
                <a:gd name="T20" fmla="*/ 46 w 377"/>
                <a:gd name="T21" fmla="*/ 65 h 375"/>
                <a:gd name="T22" fmla="*/ 27 w 377"/>
                <a:gd name="T23" fmla="*/ 69 h 375"/>
                <a:gd name="T24" fmla="*/ 4 w 377"/>
                <a:gd name="T25" fmla="*/ 78 h 375"/>
                <a:gd name="T26" fmla="*/ 0 w 377"/>
                <a:gd name="T27" fmla="*/ 92 h 375"/>
                <a:gd name="T28" fmla="*/ 4 w 377"/>
                <a:gd name="T29" fmla="*/ 104 h 375"/>
                <a:gd name="T30" fmla="*/ 23 w 377"/>
                <a:gd name="T31" fmla="*/ 120 h 375"/>
                <a:gd name="T32" fmla="*/ 34 w 377"/>
                <a:gd name="T33" fmla="*/ 124 h 375"/>
                <a:gd name="T34" fmla="*/ 58 w 377"/>
                <a:gd name="T35" fmla="*/ 134 h 375"/>
                <a:gd name="T36" fmla="*/ 81 w 377"/>
                <a:gd name="T37" fmla="*/ 136 h 375"/>
                <a:gd name="T38" fmla="*/ 97 w 377"/>
                <a:gd name="T39" fmla="*/ 146 h 375"/>
                <a:gd name="T40" fmla="*/ 122 w 377"/>
                <a:gd name="T41" fmla="*/ 146 h 375"/>
                <a:gd name="T42" fmla="*/ 145 w 377"/>
                <a:gd name="T43" fmla="*/ 148 h 375"/>
                <a:gd name="T44" fmla="*/ 175 w 377"/>
                <a:gd name="T45" fmla="*/ 148 h 375"/>
                <a:gd name="T46" fmla="*/ 201 w 377"/>
                <a:gd name="T47" fmla="*/ 166 h 375"/>
                <a:gd name="T48" fmla="*/ 224 w 377"/>
                <a:gd name="T49" fmla="*/ 178 h 375"/>
                <a:gd name="T50" fmla="*/ 254 w 377"/>
                <a:gd name="T51" fmla="*/ 187 h 375"/>
                <a:gd name="T52" fmla="*/ 279 w 377"/>
                <a:gd name="T53" fmla="*/ 187 h 375"/>
                <a:gd name="T54" fmla="*/ 295 w 377"/>
                <a:gd name="T55" fmla="*/ 198 h 375"/>
                <a:gd name="T56" fmla="*/ 325 w 377"/>
                <a:gd name="T57" fmla="*/ 198 h 375"/>
                <a:gd name="T58" fmla="*/ 342 w 377"/>
                <a:gd name="T59" fmla="*/ 212 h 375"/>
                <a:gd name="T60" fmla="*/ 360 w 377"/>
                <a:gd name="T61" fmla="*/ 220 h 375"/>
                <a:gd name="T62" fmla="*/ 376 w 377"/>
                <a:gd name="T63" fmla="*/ 224 h 375"/>
                <a:gd name="T64" fmla="*/ 376 w 377"/>
                <a:gd name="T65" fmla="*/ 243 h 375"/>
                <a:gd name="T66" fmla="*/ 365 w 377"/>
                <a:gd name="T67" fmla="*/ 256 h 375"/>
                <a:gd name="T68" fmla="*/ 353 w 377"/>
                <a:gd name="T69" fmla="*/ 258 h 375"/>
                <a:gd name="T70" fmla="*/ 330 w 377"/>
                <a:gd name="T71" fmla="*/ 272 h 375"/>
                <a:gd name="T72" fmla="*/ 314 w 377"/>
                <a:gd name="T73" fmla="*/ 277 h 375"/>
                <a:gd name="T74" fmla="*/ 283 w 377"/>
                <a:gd name="T75" fmla="*/ 282 h 375"/>
                <a:gd name="T76" fmla="*/ 267 w 377"/>
                <a:gd name="T77" fmla="*/ 284 h 375"/>
                <a:gd name="T78" fmla="*/ 237 w 377"/>
                <a:gd name="T79" fmla="*/ 295 h 375"/>
                <a:gd name="T80" fmla="*/ 221 w 377"/>
                <a:gd name="T81" fmla="*/ 300 h 375"/>
                <a:gd name="T82" fmla="*/ 189 w 377"/>
                <a:gd name="T83" fmla="*/ 300 h 375"/>
                <a:gd name="T84" fmla="*/ 168 w 377"/>
                <a:gd name="T85" fmla="*/ 307 h 375"/>
                <a:gd name="T86" fmla="*/ 133 w 377"/>
                <a:gd name="T87" fmla="*/ 316 h 375"/>
                <a:gd name="T88" fmla="*/ 117 w 377"/>
                <a:gd name="T89" fmla="*/ 319 h 375"/>
                <a:gd name="T90" fmla="*/ 94 w 377"/>
                <a:gd name="T91" fmla="*/ 319 h 375"/>
                <a:gd name="T92" fmla="*/ 69 w 377"/>
                <a:gd name="T93" fmla="*/ 319 h 375"/>
                <a:gd name="T94" fmla="*/ 51 w 377"/>
                <a:gd name="T95" fmla="*/ 328 h 375"/>
                <a:gd name="T96" fmla="*/ 27 w 377"/>
                <a:gd name="T97" fmla="*/ 332 h 375"/>
                <a:gd name="T98" fmla="*/ 16 w 377"/>
                <a:gd name="T99" fmla="*/ 348 h 375"/>
                <a:gd name="T100" fmla="*/ 0 w 377"/>
                <a:gd name="T101" fmla="*/ 358 h 375"/>
                <a:gd name="T102" fmla="*/ 0 w 377"/>
                <a:gd name="T103" fmla="*/ 374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77" h="375">
                  <a:moveTo>
                    <a:pt x="325" y="0"/>
                  </a:moveTo>
                  <a:lnTo>
                    <a:pt x="314" y="0"/>
                  </a:lnTo>
                  <a:lnTo>
                    <a:pt x="307" y="0"/>
                  </a:lnTo>
                  <a:lnTo>
                    <a:pt x="295" y="9"/>
                  </a:lnTo>
                  <a:lnTo>
                    <a:pt x="290" y="9"/>
                  </a:lnTo>
                  <a:lnTo>
                    <a:pt x="279" y="9"/>
                  </a:lnTo>
                  <a:lnTo>
                    <a:pt x="272" y="12"/>
                  </a:lnTo>
                  <a:lnTo>
                    <a:pt x="267" y="12"/>
                  </a:lnTo>
                  <a:lnTo>
                    <a:pt x="260" y="12"/>
                  </a:lnTo>
                  <a:lnTo>
                    <a:pt x="254" y="21"/>
                  </a:lnTo>
                  <a:lnTo>
                    <a:pt x="237" y="21"/>
                  </a:lnTo>
                  <a:lnTo>
                    <a:pt x="231" y="21"/>
                  </a:lnTo>
                  <a:lnTo>
                    <a:pt x="224" y="25"/>
                  </a:lnTo>
                  <a:lnTo>
                    <a:pt x="221" y="25"/>
                  </a:lnTo>
                  <a:lnTo>
                    <a:pt x="208" y="18"/>
                  </a:lnTo>
                  <a:lnTo>
                    <a:pt x="201" y="18"/>
                  </a:lnTo>
                  <a:lnTo>
                    <a:pt x="189" y="27"/>
                  </a:lnTo>
                  <a:lnTo>
                    <a:pt x="187" y="27"/>
                  </a:lnTo>
                  <a:lnTo>
                    <a:pt x="168" y="30"/>
                  </a:lnTo>
                  <a:lnTo>
                    <a:pt x="163" y="30"/>
                  </a:lnTo>
                  <a:lnTo>
                    <a:pt x="152" y="30"/>
                  </a:lnTo>
                  <a:lnTo>
                    <a:pt x="133" y="30"/>
                  </a:lnTo>
                  <a:lnTo>
                    <a:pt x="127" y="44"/>
                  </a:lnTo>
                  <a:lnTo>
                    <a:pt x="117" y="44"/>
                  </a:lnTo>
                  <a:lnTo>
                    <a:pt x="104" y="46"/>
                  </a:lnTo>
                  <a:lnTo>
                    <a:pt x="97" y="46"/>
                  </a:lnTo>
                  <a:lnTo>
                    <a:pt x="94" y="57"/>
                  </a:lnTo>
                  <a:lnTo>
                    <a:pt x="87" y="57"/>
                  </a:lnTo>
                  <a:lnTo>
                    <a:pt x="81" y="57"/>
                  </a:lnTo>
                  <a:lnTo>
                    <a:pt x="69" y="57"/>
                  </a:lnTo>
                  <a:lnTo>
                    <a:pt x="58" y="57"/>
                  </a:lnTo>
                  <a:lnTo>
                    <a:pt x="51" y="57"/>
                  </a:lnTo>
                  <a:lnTo>
                    <a:pt x="46" y="65"/>
                  </a:lnTo>
                  <a:lnTo>
                    <a:pt x="34" y="65"/>
                  </a:lnTo>
                  <a:lnTo>
                    <a:pt x="27" y="65"/>
                  </a:lnTo>
                  <a:lnTo>
                    <a:pt x="27" y="69"/>
                  </a:lnTo>
                  <a:lnTo>
                    <a:pt x="23" y="69"/>
                  </a:lnTo>
                  <a:lnTo>
                    <a:pt x="16" y="78"/>
                  </a:lnTo>
                  <a:lnTo>
                    <a:pt x="4" y="78"/>
                  </a:lnTo>
                  <a:lnTo>
                    <a:pt x="4" y="85"/>
                  </a:lnTo>
                  <a:lnTo>
                    <a:pt x="0" y="85"/>
                  </a:lnTo>
                  <a:lnTo>
                    <a:pt x="0" y="92"/>
                  </a:lnTo>
                  <a:lnTo>
                    <a:pt x="0" y="101"/>
                  </a:lnTo>
                  <a:lnTo>
                    <a:pt x="0" y="104"/>
                  </a:lnTo>
                  <a:lnTo>
                    <a:pt x="4" y="104"/>
                  </a:lnTo>
                  <a:lnTo>
                    <a:pt x="4" y="109"/>
                  </a:lnTo>
                  <a:lnTo>
                    <a:pt x="16" y="109"/>
                  </a:lnTo>
                  <a:lnTo>
                    <a:pt x="23" y="120"/>
                  </a:lnTo>
                  <a:lnTo>
                    <a:pt x="27" y="120"/>
                  </a:lnTo>
                  <a:lnTo>
                    <a:pt x="27" y="124"/>
                  </a:lnTo>
                  <a:lnTo>
                    <a:pt x="34" y="124"/>
                  </a:lnTo>
                  <a:lnTo>
                    <a:pt x="46" y="124"/>
                  </a:lnTo>
                  <a:lnTo>
                    <a:pt x="51" y="134"/>
                  </a:lnTo>
                  <a:lnTo>
                    <a:pt x="58" y="134"/>
                  </a:lnTo>
                  <a:lnTo>
                    <a:pt x="62" y="134"/>
                  </a:lnTo>
                  <a:lnTo>
                    <a:pt x="69" y="136"/>
                  </a:lnTo>
                  <a:lnTo>
                    <a:pt x="81" y="136"/>
                  </a:lnTo>
                  <a:lnTo>
                    <a:pt x="87" y="136"/>
                  </a:lnTo>
                  <a:lnTo>
                    <a:pt x="94" y="146"/>
                  </a:lnTo>
                  <a:lnTo>
                    <a:pt x="97" y="146"/>
                  </a:lnTo>
                  <a:lnTo>
                    <a:pt x="104" y="146"/>
                  </a:lnTo>
                  <a:lnTo>
                    <a:pt x="117" y="146"/>
                  </a:lnTo>
                  <a:lnTo>
                    <a:pt x="122" y="146"/>
                  </a:lnTo>
                  <a:lnTo>
                    <a:pt x="127" y="146"/>
                  </a:lnTo>
                  <a:lnTo>
                    <a:pt x="133" y="146"/>
                  </a:lnTo>
                  <a:lnTo>
                    <a:pt x="145" y="148"/>
                  </a:lnTo>
                  <a:lnTo>
                    <a:pt x="152" y="148"/>
                  </a:lnTo>
                  <a:lnTo>
                    <a:pt x="168" y="148"/>
                  </a:lnTo>
                  <a:lnTo>
                    <a:pt x="175" y="148"/>
                  </a:lnTo>
                  <a:lnTo>
                    <a:pt x="187" y="159"/>
                  </a:lnTo>
                  <a:lnTo>
                    <a:pt x="196" y="159"/>
                  </a:lnTo>
                  <a:lnTo>
                    <a:pt x="201" y="166"/>
                  </a:lnTo>
                  <a:lnTo>
                    <a:pt x="221" y="173"/>
                  </a:lnTo>
                  <a:lnTo>
                    <a:pt x="224" y="173"/>
                  </a:lnTo>
                  <a:lnTo>
                    <a:pt x="224" y="178"/>
                  </a:lnTo>
                  <a:lnTo>
                    <a:pt x="237" y="178"/>
                  </a:lnTo>
                  <a:lnTo>
                    <a:pt x="249" y="178"/>
                  </a:lnTo>
                  <a:lnTo>
                    <a:pt x="254" y="187"/>
                  </a:lnTo>
                  <a:lnTo>
                    <a:pt x="260" y="187"/>
                  </a:lnTo>
                  <a:lnTo>
                    <a:pt x="272" y="187"/>
                  </a:lnTo>
                  <a:lnTo>
                    <a:pt x="279" y="187"/>
                  </a:lnTo>
                  <a:lnTo>
                    <a:pt x="283" y="198"/>
                  </a:lnTo>
                  <a:lnTo>
                    <a:pt x="290" y="198"/>
                  </a:lnTo>
                  <a:lnTo>
                    <a:pt x="295" y="198"/>
                  </a:lnTo>
                  <a:lnTo>
                    <a:pt x="307" y="198"/>
                  </a:lnTo>
                  <a:lnTo>
                    <a:pt x="314" y="198"/>
                  </a:lnTo>
                  <a:lnTo>
                    <a:pt x="325" y="198"/>
                  </a:lnTo>
                  <a:lnTo>
                    <a:pt x="330" y="205"/>
                  </a:lnTo>
                  <a:lnTo>
                    <a:pt x="337" y="205"/>
                  </a:lnTo>
                  <a:lnTo>
                    <a:pt x="342" y="212"/>
                  </a:lnTo>
                  <a:lnTo>
                    <a:pt x="353" y="212"/>
                  </a:lnTo>
                  <a:lnTo>
                    <a:pt x="360" y="212"/>
                  </a:lnTo>
                  <a:lnTo>
                    <a:pt x="360" y="220"/>
                  </a:lnTo>
                  <a:lnTo>
                    <a:pt x="365" y="220"/>
                  </a:lnTo>
                  <a:lnTo>
                    <a:pt x="372" y="224"/>
                  </a:lnTo>
                  <a:lnTo>
                    <a:pt x="376" y="224"/>
                  </a:lnTo>
                  <a:lnTo>
                    <a:pt x="376" y="233"/>
                  </a:lnTo>
                  <a:lnTo>
                    <a:pt x="376" y="236"/>
                  </a:lnTo>
                  <a:lnTo>
                    <a:pt x="376" y="243"/>
                  </a:lnTo>
                  <a:lnTo>
                    <a:pt x="376" y="245"/>
                  </a:lnTo>
                  <a:lnTo>
                    <a:pt x="372" y="245"/>
                  </a:lnTo>
                  <a:lnTo>
                    <a:pt x="365" y="256"/>
                  </a:lnTo>
                  <a:lnTo>
                    <a:pt x="360" y="256"/>
                  </a:lnTo>
                  <a:lnTo>
                    <a:pt x="360" y="258"/>
                  </a:lnTo>
                  <a:lnTo>
                    <a:pt x="353" y="258"/>
                  </a:lnTo>
                  <a:lnTo>
                    <a:pt x="342" y="272"/>
                  </a:lnTo>
                  <a:lnTo>
                    <a:pt x="337" y="272"/>
                  </a:lnTo>
                  <a:lnTo>
                    <a:pt x="330" y="272"/>
                  </a:lnTo>
                  <a:lnTo>
                    <a:pt x="330" y="277"/>
                  </a:lnTo>
                  <a:lnTo>
                    <a:pt x="325" y="277"/>
                  </a:lnTo>
                  <a:lnTo>
                    <a:pt x="314" y="277"/>
                  </a:lnTo>
                  <a:lnTo>
                    <a:pt x="307" y="282"/>
                  </a:lnTo>
                  <a:lnTo>
                    <a:pt x="290" y="282"/>
                  </a:lnTo>
                  <a:lnTo>
                    <a:pt x="283" y="282"/>
                  </a:lnTo>
                  <a:lnTo>
                    <a:pt x="279" y="284"/>
                  </a:lnTo>
                  <a:lnTo>
                    <a:pt x="272" y="284"/>
                  </a:lnTo>
                  <a:lnTo>
                    <a:pt x="267" y="284"/>
                  </a:lnTo>
                  <a:lnTo>
                    <a:pt x="254" y="284"/>
                  </a:lnTo>
                  <a:lnTo>
                    <a:pt x="249" y="295"/>
                  </a:lnTo>
                  <a:lnTo>
                    <a:pt x="237" y="295"/>
                  </a:lnTo>
                  <a:lnTo>
                    <a:pt x="224" y="295"/>
                  </a:lnTo>
                  <a:lnTo>
                    <a:pt x="224" y="300"/>
                  </a:lnTo>
                  <a:lnTo>
                    <a:pt x="221" y="300"/>
                  </a:lnTo>
                  <a:lnTo>
                    <a:pt x="208" y="293"/>
                  </a:lnTo>
                  <a:lnTo>
                    <a:pt x="196" y="300"/>
                  </a:lnTo>
                  <a:lnTo>
                    <a:pt x="189" y="300"/>
                  </a:lnTo>
                  <a:lnTo>
                    <a:pt x="187" y="300"/>
                  </a:lnTo>
                  <a:lnTo>
                    <a:pt x="175" y="300"/>
                  </a:lnTo>
                  <a:lnTo>
                    <a:pt x="168" y="307"/>
                  </a:lnTo>
                  <a:lnTo>
                    <a:pt x="152" y="307"/>
                  </a:lnTo>
                  <a:lnTo>
                    <a:pt x="145" y="307"/>
                  </a:lnTo>
                  <a:lnTo>
                    <a:pt x="133" y="316"/>
                  </a:lnTo>
                  <a:lnTo>
                    <a:pt x="127" y="316"/>
                  </a:lnTo>
                  <a:lnTo>
                    <a:pt x="122" y="316"/>
                  </a:lnTo>
                  <a:lnTo>
                    <a:pt x="117" y="319"/>
                  </a:lnTo>
                  <a:lnTo>
                    <a:pt x="104" y="319"/>
                  </a:lnTo>
                  <a:lnTo>
                    <a:pt x="97" y="319"/>
                  </a:lnTo>
                  <a:lnTo>
                    <a:pt x="94" y="319"/>
                  </a:lnTo>
                  <a:lnTo>
                    <a:pt x="87" y="319"/>
                  </a:lnTo>
                  <a:lnTo>
                    <a:pt x="81" y="319"/>
                  </a:lnTo>
                  <a:lnTo>
                    <a:pt x="69" y="319"/>
                  </a:lnTo>
                  <a:lnTo>
                    <a:pt x="62" y="328"/>
                  </a:lnTo>
                  <a:lnTo>
                    <a:pt x="58" y="328"/>
                  </a:lnTo>
                  <a:lnTo>
                    <a:pt x="51" y="328"/>
                  </a:lnTo>
                  <a:lnTo>
                    <a:pt x="46" y="332"/>
                  </a:lnTo>
                  <a:lnTo>
                    <a:pt x="34" y="332"/>
                  </a:lnTo>
                  <a:lnTo>
                    <a:pt x="27" y="332"/>
                  </a:lnTo>
                  <a:lnTo>
                    <a:pt x="27" y="340"/>
                  </a:lnTo>
                  <a:lnTo>
                    <a:pt x="23" y="340"/>
                  </a:lnTo>
                  <a:lnTo>
                    <a:pt x="16" y="348"/>
                  </a:lnTo>
                  <a:lnTo>
                    <a:pt x="4" y="348"/>
                  </a:lnTo>
                  <a:lnTo>
                    <a:pt x="4" y="358"/>
                  </a:lnTo>
                  <a:lnTo>
                    <a:pt x="0" y="358"/>
                  </a:lnTo>
                  <a:lnTo>
                    <a:pt x="0" y="363"/>
                  </a:lnTo>
                  <a:lnTo>
                    <a:pt x="0" y="367"/>
                  </a:lnTo>
                  <a:lnTo>
                    <a:pt x="0" y="374"/>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20" name="Freeform 40">
              <a:extLst>
                <a:ext uri="{FF2B5EF4-FFF2-40B4-BE49-F238E27FC236}">
                  <a16:creationId xmlns:a16="http://schemas.microsoft.com/office/drawing/2014/main" id="{AC8E4432-349C-9F4E-AAF1-653E11C2B616}"/>
                </a:ext>
              </a:extLst>
            </p:cNvPr>
            <p:cNvSpPr>
              <a:spLocks noChangeArrowheads="1"/>
            </p:cNvSpPr>
            <p:nvPr/>
          </p:nvSpPr>
          <p:spPr bwMode="auto">
            <a:xfrm>
              <a:off x="3720" y="2383"/>
              <a:ext cx="84" cy="86"/>
            </a:xfrm>
            <a:custGeom>
              <a:avLst/>
              <a:gdLst>
                <a:gd name="T0" fmla="*/ 4 w 377"/>
                <a:gd name="T1" fmla="*/ 5 h 384"/>
                <a:gd name="T2" fmla="*/ 27 w 377"/>
                <a:gd name="T3" fmla="*/ 12 h 384"/>
                <a:gd name="T4" fmla="*/ 46 w 377"/>
                <a:gd name="T5" fmla="*/ 21 h 384"/>
                <a:gd name="T6" fmla="*/ 58 w 377"/>
                <a:gd name="T7" fmla="*/ 25 h 384"/>
                <a:gd name="T8" fmla="*/ 81 w 377"/>
                <a:gd name="T9" fmla="*/ 26 h 384"/>
                <a:gd name="T10" fmla="*/ 104 w 377"/>
                <a:gd name="T11" fmla="*/ 34 h 384"/>
                <a:gd name="T12" fmla="*/ 127 w 377"/>
                <a:gd name="T13" fmla="*/ 44 h 384"/>
                <a:gd name="T14" fmla="*/ 163 w 377"/>
                <a:gd name="T15" fmla="*/ 46 h 384"/>
                <a:gd name="T16" fmla="*/ 185 w 377"/>
                <a:gd name="T17" fmla="*/ 60 h 384"/>
                <a:gd name="T18" fmla="*/ 208 w 377"/>
                <a:gd name="T19" fmla="*/ 64 h 384"/>
                <a:gd name="T20" fmla="*/ 231 w 377"/>
                <a:gd name="T21" fmla="*/ 79 h 384"/>
                <a:gd name="T22" fmla="*/ 254 w 377"/>
                <a:gd name="T23" fmla="*/ 79 h 384"/>
                <a:gd name="T24" fmla="*/ 279 w 377"/>
                <a:gd name="T25" fmla="*/ 90 h 384"/>
                <a:gd name="T26" fmla="*/ 307 w 377"/>
                <a:gd name="T27" fmla="*/ 90 h 384"/>
                <a:gd name="T28" fmla="*/ 330 w 377"/>
                <a:gd name="T29" fmla="*/ 92 h 384"/>
                <a:gd name="T30" fmla="*/ 342 w 377"/>
                <a:gd name="T31" fmla="*/ 102 h 384"/>
                <a:gd name="T32" fmla="*/ 360 w 377"/>
                <a:gd name="T33" fmla="*/ 104 h 384"/>
                <a:gd name="T34" fmla="*/ 372 w 377"/>
                <a:gd name="T35" fmla="*/ 122 h 384"/>
                <a:gd name="T36" fmla="*/ 376 w 377"/>
                <a:gd name="T37" fmla="*/ 130 h 384"/>
                <a:gd name="T38" fmla="*/ 372 w 377"/>
                <a:gd name="T39" fmla="*/ 150 h 384"/>
                <a:gd name="T40" fmla="*/ 360 w 377"/>
                <a:gd name="T41" fmla="*/ 153 h 384"/>
                <a:gd name="T42" fmla="*/ 342 w 377"/>
                <a:gd name="T43" fmla="*/ 166 h 384"/>
                <a:gd name="T44" fmla="*/ 330 w 377"/>
                <a:gd name="T45" fmla="*/ 173 h 384"/>
                <a:gd name="T46" fmla="*/ 307 w 377"/>
                <a:gd name="T47" fmla="*/ 173 h 384"/>
                <a:gd name="T48" fmla="*/ 283 w 377"/>
                <a:gd name="T49" fmla="*/ 175 h 384"/>
                <a:gd name="T50" fmla="*/ 260 w 377"/>
                <a:gd name="T51" fmla="*/ 185 h 384"/>
                <a:gd name="T52" fmla="*/ 231 w 377"/>
                <a:gd name="T53" fmla="*/ 189 h 384"/>
                <a:gd name="T54" fmla="*/ 201 w 377"/>
                <a:gd name="T55" fmla="*/ 191 h 384"/>
                <a:gd name="T56" fmla="*/ 185 w 377"/>
                <a:gd name="T57" fmla="*/ 198 h 384"/>
                <a:gd name="T58" fmla="*/ 152 w 377"/>
                <a:gd name="T59" fmla="*/ 205 h 384"/>
                <a:gd name="T60" fmla="*/ 127 w 377"/>
                <a:gd name="T61" fmla="*/ 205 h 384"/>
                <a:gd name="T62" fmla="*/ 104 w 377"/>
                <a:gd name="T63" fmla="*/ 213 h 384"/>
                <a:gd name="T64" fmla="*/ 87 w 377"/>
                <a:gd name="T65" fmla="*/ 219 h 384"/>
                <a:gd name="T66" fmla="*/ 62 w 377"/>
                <a:gd name="T67" fmla="*/ 229 h 384"/>
                <a:gd name="T68" fmla="*/ 46 w 377"/>
                <a:gd name="T69" fmla="*/ 236 h 384"/>
                <a:gd name="T70" fmla="*/ 27 w 377"/>
                <a:gd name="T71" fmla="*/ 245 h 384"/>
                <a:gd name="T72" fmla="*/ 16 w 377"/>
                <a:gd name="T73" fmla="*/ 249 h 384"/>
                <a:gd name="T74" fmla="*/ 0 w 377"/>
                <a:gd name="T75" fmla="*/ 258 h 384"/>
                <a:gd name="T76" fmla="*/ 4 w 377"/>
                <a:gd name="T77" fmla="*/ 270 h 384"/>
                <a:gd name="T78" fmla="*/ 16 w 377"/>
                <a:gd name="T79" fmla="*/ 284 h 384"/>
                <a:gd name="T80" fmla="*/ 27 w 377"/>
                <a:gd name="T81" fmla="*/ 293 h 384"/>
                <a:gd name="T82" fmla="*/ 51 w 377"/>
                <a:gd name="T83" fmla="*/ 293 h 384"/>
                <a:gd name="T84" fmla="*/ 69 w 377"/>
                <a:gd name="T85" fmla="*/ 300 h 384"/>
                <a:gd name="T86" fmla="*/ 94 w 377"/>
                <a:gd name="T87" fmla="*/ 309 h 384"/>
                <a:gd name="T88" fmla="*/ 122 w 377"/>
                <a:gd name="T89" fmla="*/ 316 h 384"/>
                <a:gd name="T90" fmla="*/ 152 w 377"/>
                <a:gd name="T91" fmla="*/ 325 h 384"/>
                <a:gd name="T92" fmla="*/ 185 w 377"/>
                <a:gd name="T93" fmla="*/ 328 h 384"/>
                <a:gd name="T94" fmla="*/ 208 w 377"/>
                <a:gd name="T95" fmla="*/ 339 h 384"/>
                <a:gd name="T96" fmla="*/ 231 w 377"/>
                <a:gd name="T97" fmla="*/ 346 h 384"/>
                <a:gd name="T98" fmla="*/ 260 w 377"/>
                <a:gd name="T99" fmla="*/ 354 h 384"/>
                <a:gd name="T100" fmla="*/ 283 w 377"/>
                <a:gd name="T101" fmla="*/ 358 h 384"/>
                <a:gd name="T102" fmla="*/ 307 w 377"/>
                <a:gd name="T103" fmla="*/ 367 h 384"/>
                <a:gd name="T104" fmla="*/ 330 w 377"/>
                <a:gd name="T105" fmla="*/ 370 h 384"/>
                <a:gd name="T106" fmla="*/ 346 w 377"/>
                <a:gd name="T107" fmla="*/ 379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77" h="384">
                  <a:moveTo>
                    <a:pt x="0" y="0"/>
                  </a:moveTo>
                  <a:lnTo>
                    <a:pt x="4" y="0"/>
                  </a:lnTo>
                  <a:lnTo>
                    <a:pt x="4" y="5"/>
                  </a:lnTo>
                  <a:lnTo>
                    <a:pt x="16" y="5"/>
                  </a:lnTo>
                  <a:lnTo>
                    <a:pt x="23" y="12"/>
                  </a:lnTo>
                  <a:lnTo>
                    <a:pt x="27" y="12"/>
                  </a:lnTo>
                  <a:lnTo>
                    <a:pt x="27" y="21"/>
                  </a:lnTo>
                  <a:lnTo>
                    <a:pt x="34" y="21"/>
                  </a:lnTo>
                  <a:lnTo>
                    <a:pt x="46" y="21"/>
                  </a:lnTo>
                  <a:lnTo>
                    <a:pt x="46" y="25"/>
                  </a:lnTo>
                  <a:lnTo>
                    <a:pt x="51" y="25"/>
                  </a:lnTo>
                  <a:lnTo>
                    <a:pt x="58" y="25"/>
                  </a:lnTo>
                  <a:lnTo>
                    <a:pt x="62" y="25"/>
                  </a:lnTo>
                  <a:lnTo>
                    <a:pt x="69" y="26"/>
                  </a:lnTo>
                  <a:lnTo>
                    <a:pt x="81" y="26"/>
                  </a:lnTo>
                  <a:lnTo>
                    <a:pt x="94" y="26"/>
                  </a:lnTo>
                  <a:lnTo>
                    <a:pt x="97" y="34"/>
                  </a:lnTo>
                  <a:lnTo>
                    <a:pt x="104" y="34"/>
                  </a:lnTo>
                  <a:lnTo>
                    <a:pt x="117" y="44"/>
                  </a:lnTo>
                  <a:lnTo>
                    <a:pt x="122" y="44"/>
                  </a:lnTo>
                  <a:lnTo>
                    <a:pt x="127" y="44"/>
                  </a:lnTo>
                  <a:lnTo>
                    <a:pt x="133" y="44"/>
                  </a:lnTo>
                  <a:lnTo>
                    <a:pt x="145" y="46"/>
                  </a:lnTo>
                  <a:lnTo>
                    <a:pt x="163" y="46"/>
                  </a:lnTo>
                  <a:lnTo>
                    <a:pt x="168" y="46"/>
                  </a:lnTo>
                  <a:lnTo>
                    <a:pt x="175" y="60"/>
                  </a:lnTo>
                  <a:lnTo>
                    <a:pt x="185" y="60"/>
                  </a:lnTo>
                  <a:lnTo>
                    <a:pt x="189" y="60"/>
                  </a:lnTo>
                  <a:lnTo>
                    <a:pt x="196" y="64"/>
                  </a:lnTo>
                  <a:lnTo>
                    <a:pt x="208" y="64"/>
                  </a:lnTo>
                  <a:lnTo>
                    <a:pt x="221" y="71"/>
                  </a:lnTo>
                  <a:lnTo>
                    <a:pt x="224" y="79"/>
                  </a:lnTo>
                  <a:lnTo>
                    <a:pt x="231" y="79"/>
                  </a:lnTo>
                  <a:lnTo>
                    <a:pt x="237" y="79"/>
                  </a:lnTo>
                  <a:lnTo>
                    <a:pt x="249" y="79"/>
                  </a:lnTo>
                  <a:lnTo>
                    <a:pt x="254" y="79"/>
                  </a:lnTo>
                  <a:lnTo>
                    <a:pt x="267" y="79"/>
                  </a:lnTo>
                  <a:lnTo>
                    <a:pt x="272" y="79"/>
                  </a:lnTo>
                  <a:lnTo>
                    <a:pt x="279" y="90"/>
                  </a:lnTo>
                  <a:lnTo>
                    <a:pt x="283" y="90"/>
                  </a:lnTo>
                  <a:lnTo>
                    <a:pt x="295" y="90"/>
                  </a:lnTo>
                  <a:lnTo>
                    <a:pt x="307" y="90"/>
                  </a:lnTo>
                  <a:lnTo>
                    <a:pt x="314" y="92"/>
                  </a:lnTo>
                  <a:lnTo>
                    <a:pt x="325" y="92"/>
                  </a:lnTo>
                  <a:lnTo>
                    <a:pt x="330" y="92"/>
                  </a:lnTo>
                  <a:lnTo>
                    <a:pt x="330" y="102"/>
                  </a:lnTo>
                  <a:lnTo>
                    <a:pt x="337" y="102"/>
                  </a:lnTo>
                  <a:lnTo>
                    <a:pt x="342" y="102"/>
                  </a:lnTo>
                  <a:lnTo>
                    <a:pt x="342" y="104"/>
                  </a:lnTo>
                  <a:lnTo>
                    <a:pt x="353" y="104"/>
                  </a:lnTo>
                  <a:lnTo>
                    <a:pt x="360" y="104"/>
                  </a:lnTo>
                  <a:lnTo>
                    <a:pt x="360" y="115"/>
                  </a:lnTo>
                  <a:lnTo>
                    <a:pt x="365" y="115"/>
                  </a:lnTo>
                  <a:lnTo>
                    <a:pt x="372" y="122"/>
                  </a:lnTo>
                  <a:lnTo>
                    <a:pt x="376" y="122"/>
                  </a:lnTo>
                  <a:lnTo>
                    <a:pt x="376" y="123"/>
                  </a:lnTo>
                  <a:lnTo>
                    <a:pt x="376" y="130"/>
                  </a:lnTo>
                  <a:lnTo>
                    <a:pt x="376" y="136"/>
                  </a:lnTo>
                  <a:lnTo>
                    <a:pt x="376" y="150"/>
                  </a:lnTo>
                  <a:lnTo>
                    <a:pt x="372" y="150"/>
                  </a:lnTo>
                  <a:lnTo>
                    <a:pt x="372" y="153"/>
                  </a:lnTo>
                  <a:lnTo>
                    <a:pt x="365" y="153"/>
                  </a:lnTo>
                  <a:lnTo>
                    <a:pt x="360" y="153"/>
                  </a:lnTo>
                  <a:lnTo>
                    <a:pt x="360" y="162"/>
                  </a:lnTo>
                  <a:lnTo>
                    <a:pt x="353" y="162"/>
                  </a:lnTo>
                  <a:lnTo>
                    <a:pt x="342" y="166"/>
                  </a:lnTo>
                  <a:lnTo>
                    <a:pt x="337" y="166"/>
                  </a:lnTo>
                  <a:lnTo>
                    <a:pt x="330" y="166"/>
                  </a:lnTo>
                  <a:lnTo>
                    <a:pt x="330" y="173"/>
                  </a:lnTo>
                  <a:lnTo>
                    <a:pt x="325" y="173"/>
                  </a:lnTo>
                  <a:lnTo>
                    <a:pt x="314" y="173"/>
                  </a:lnTo>
                  <a:lnTo>
                    <a:pt x="307" y="173"/>
                  </a:lnTo>
                  <a:lnTo>
                    <a:pt x="295" y="175"/>
                  </a:lnTo>
                  <a:lnTo>
                    <a:pt x="290" y="175"/>
                  </a:lnTo>
                  <a:lnTo>
                    <a:pt x="283" y="175"/>
                  </a:lnTo>
                  <a:lnTo>
                    <a:pt x="279" y="185"/>
                  </a:lnTo>
                  <a:lnTo>
                    <a:pt x="272" y="185"/>
                  </a:lnTo>
                  <a:lnTo>
                    <a:pt x="260" y="185"/>
                  </a:lnTo>
                  <a:lnTo>
                    <a:pt x="254" y="189"/>
                  </a:lnTo>
                  <a:lnTo>
                    <a:pt x="249" y="189"/>
                  </a:lnTo>
                  <a:lnTo>
                    <a:pt x="231" y="189"/>
                  </a:lnTo>
                  <a:lnTo>
                    <a:pt x="224" y="198"/>
                  </a:lnTo>
                  <a:lnTo>
                    <a:pt x="208" y="191"/>
                  </a:lnTo>
                  <a:lnTo>
                    <a:pt x="201" y="191"/>
                  </a:lnTo>
                  <a:lnTo>
                    <a:pt x="196" y="198"/>
                  </a:lnTo>
                  <a:lnTo>
                    <a:pt x="189" y="198"/>
                  </a:lnTo>
                  <a:lnTo>
                    <a:pt x="185" y="198"/>
                  </a:lnTo>
                  <a:lnTo>
                    <a:pt x="175" y="205"/>
                  </a:lnTo>
                  <a:lnTo>
                    <a:pt x="168" y="205"/>
                  </a:lnTo>
                  <a:lnTo>
                    <a:pt x="152" y="205"/>
                  </a:lnTo>
                  <a:lnTo>
                    <a:pt x="145" y="205"/>
                  </a:lnTo>
                  <a:lnTo>
                    <a:pt x="133" y="205"/>
                  </a:lnTo>
                  <a:lnTo>
                    <a:pt x="127" y="205"/>
                  </a:lnTo>
                  <a:lnTo>
                    <a:pt x="122" y="205"/>
                  </a:lnTo>
                  <a:lnTo>
                    <a:pt x="117" y="213"/>
                  </a:lnTo>
                  <a:lnTo>
                    <a:pt x="104" y="213"/>
                  </a:lnTo>
                  <a:lnTo>
                    <a:pt x="97" y="213"/>
                  </a:lnTo>
                  <a:lnTo>
                    <a:pt x="94" y="219"/>
                  </a:lnTo>
                  <a:lnTo>
                    <a:pt x="87" y="219"/>
                  </a:lnTo>
                  <a:lnTo>
                    <a:pt x="81" y="219"/>
                  </a:lnTo>
                  <a:lnTo>
                    <a:pt x="69" y="229"/>
                  </a:lnTo>
                  <a:lnTo>
                    <a:pt x="62" y="229"/>
                  </a:lnTo>
                  <a:lnTo>
                    <a:pt x="58" y="229"/>
                  </a:lnTo>
                  <a:lnTo>
                    <a:pt x="51" y="229"/>
                  </a:lnTo>
                  <a:lnTo>
                    <a:pt x="46" y="236"/>
                  </a:lnTo>
                  <a:lnTo>
                    <a:pt x="34" y="236"/>
                  </a:lnTo>
                  <a:lnTo>
                    <a:pt x="27" y="236"/>
                  </a:lnTo>
                  <a:lnTo>
                    <a:pt x="27" y="245"/>
                  </a:lnTo>
                  <a:lnTo>
                    <a:pt x="23" y="245"/>
                  </a:lnTo>
                  <a:lnTo>
                    <a:pt x="23" y="249"/>
                  </a:lnTo>
                  <a:lnTo>
                    <a:pt x="16" y="249"/>
                  </a:lnTo>
                  <a:lnTo>
                    <a:pt x="4" y="250"/>
                  </a:lnTo>
                  <a:lnTo>
                    <a:pt x="0" y="250"/>
                  </a:lnTo>
                  <a:lnTo>
                    <a:pt x="0" y="258"/>
                  </a:lnTo>
                  <a:lnTo>
                    <a:pt x="0" y="268"/>
                  </a:lnTo>
                  <a:lnTo>
                    <a:pt x="0" y="270"/>
                  </a:lnTo>
                  <a:lnTo>
                    <a:pt x="4" y="270"/>
                  </a:lnTo>
                  <a:lnTo>
                    <a:pt x="4" y="280"/>
                  </a:lnTo>
                  <a:lnTo>
                    <a:pt x="16" y="280"/>
                  </a:lnTo>
                  <a:lnTo>
                    <a:pt x="16" y="284"/>
                  </a:lnTo>
                  <a:lnTo>
                    <a:pt x="23" y="284"/>
                  </a:lnTo>
                  <a:lnTo>
                    <a:pt x="27" y="284"/>
                  </a:lnTo>
                  <a:lnTo>
                    <a:pt x="27" y="293"/>
                  </a:lnTo>
                  <a:lnTo>
                    <a:pt x="34" y="293"/>
                  </a:lnTo>
                  <a:lnTo>
                    <a:pt x="46" y="293"/>
                  </a:lnTo>
                  <a:lnTo>
                    <a:pt x="51" y="293"/>
                  </a:lnTo>
                  <a:lnTo>
                    <a:pt x="58" y="293"/>
                  </a:lnTo>
                  <a:lnTo>
                    <a:pt x="62" y="293"/>
                  </a:lnTo>
                  <a:lnTo>
                    <a:pt x="69" y="300"/>
                  </a:lnTo>
                  <a:lnTo>
                    <a:pt x="81" y="300"/>
                  </a:lnTo>
                  <a:lnTo>
                    <a:pt x="87" y="300"/>
                  </a:lnTo>
                  <a:lnTo>
                    <a:pt x="94" y="309"/>
                  </a:lnTo>
                  <a:lnTo>
                    <a:pt x="97" y="309"/>
                  </a:lnTo>
                  <a:lnTo>
                    <a:pt x="104" y="309"/>
                  </a:lnTo>
                  <a:lnTo>
                    <a:pt x="122" y="316"/>
                  </a:lnTo>
                  <a:lnTo>
                    <a:pt x="127" y="316"/>
                  </a:lnTo>
                  <a:lnTo>
                    <a:pt x="133" y="325"/>
                  </a:lnTo>
                  <a:lnTo>
                    <a:pt x="152" y="325"/>
                  </a:lnTo>
                  <a:lnTo>
                    <a:pt x="163" y="325"/>
                  </a:lnTo>
                  <a:lnTo>
                    <a:pt x="168" y="328"/>
                  </a:lnTo>
                  <a:lnTo>
                    <a:pt x="185" y="328"/>
                  </a:lnTo>
                  <a:lnTo>
                    <a:pt x="189" y="328"/>
                  </a:lnTo>
                  <a:lnTo>
                    <a:pt x="201" y="339"/>
                  </a:lnTo>
                  <a:lnTo>
                    <a:pt x="208" y="339"/>
                  </a:lnTo>
                  <a:lnTo>
                    <a:pt x="221" y="346"/>
                  </a:lnTo>
                  <a:lnTo>
                    <a:pt x="224" y="346"/>
                  </a:lnTo>
                  <a:lnTo>
                    <a:pt x="231" y="346"/>
                  </a:lnTo>
                  <a:lnTo>
                    <a:pt x="237" y="346"/>
                  </a:lnTo>
                  <a:lnTo>
                    <a:pt x="254" y="354"/>
                  </a:lnTo>
                  <a:lnTo>
                    <a:pt x="260" y="354"/>
                  </a:lnTo>
                  <a:lnTo>
                    <a:pt x="267" y="354"/>
                  </a:lnTo>
                  <a:lnTo>
                    <a:pt x="272" y="354"/>
                  </a:lnTo>
                  <a:lnTo>
                    <a:pt x="283" y="358"/>
                  </a:lnTo>
                  <a:lnTo>
                    <a:pt x="290" y="358"/>
                  </a:lnTo>
                  <a:lnTo>
                    <a:pt x="295" y="358"/>
                  </a:lnTo>
                  <a:lnTo>
                    <a:pt x="307" y="367"/>
                  </a:lnTo>
                  <a:lnTo>
                    <a:pt x="314" y="367"/>
                  </a:lnTo>
                  <a:lnTo>
                    <a:pt x="325" y="367"/>
                  </a:lnTo>
                  <a:lnTo>
                    <a:pt x="330" y="370"/>
                  </a:lnTo>
                  <a:lnTo>
                    <a:pt x="337" y="370"/>
                  </a:lnTo>
                  <a:lnTo>
                    <a:pt x="335" y="379"/>
                  </a:lnTo>
                  <a:lnTo>
                    <a:pt x="346" y="379"/>
                  </a:lnTo>
                  <a:lnTo>
                    <a:pt x="353" y="379"/>
                  </a:lnTo>
                  <a:lnTo>
                    <a:pt x="353" y="383"/>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21" name="Freeform 41">
              <a:extLst>
                <a:ext uri="{FF2B5EF4-FFF2-40B4-BE49-F238E27FC236}">
                  <a16:creationId xmlns:a16="http://schemas.microsoft.com/office/drawing/2014/main" id="{9906F0AC-C487-D64D-9687-8D9E7493F7A6}"/>
                </a:ext>
              </a:extLst>
            </p:cNvPr>
            <p:cNvSpPr>
              <a:spLocks noChangeArrowheads="1"/>
            </p:cNvSpPr>
            <p:nvPr/>
          </p:nvSpPr>
          <p:spPr bwMode="auto">
            <a:xfrm>
              <a:off x="3717" y="2471"/>
              <a:ext cx="87" cy="78"/>
            </a:xfrm>
            <a:custGeom>
              <a:avLst/>
              <a:gdLst>
                <a:gd name="T0" fmla="*/ 374 w 386"/>
                <a:gd name="T1" fmla="*/ 5 h 347"/>
                <a:gd name="T2" fmla="*/ 385 w 386"/>
                <a:gd name="T3" fmla="*/ 12 h 347"/>
                <a:gd name="T4" fmla="*/ 385 w 386"/>
                <a:gd name="T5" fmla="*/ 25 h 347"/>
                <a:gd name="T6" fmla="*/ 369 w 386"/>
                <a:gd name="T7" fmla="*/ 28 h 347"/>
                <a:gd name="T8" fmla="*/ 362 w 386"/>
                <a:gd name="T9" fmla="*/ 44 h 347"/>
                <a:gd name="T10" fmla="*/ 339 w 386"/>
                <a:gd name="T11" fmla="*/ 51 h 347"/>
                <a:gd name="T12" fmla="*/ 323 w 386"/>
                <a:gd name="T13" fmla="*/ 51 h 347"/>
                <a:gd name="T14" fmla="*/ 299 w 386"/>
                <a:gd name="T15" fmla="*/ 56 h 347"/>
                <a:gd name="T16" fmla="*/ 276 w 386"/>
                <a:gd name="T17" fmla="*/ 60 h 347"/>
                <a:gd name="T18" fmla="*/ 246 w 386"/>
                <a:gd name="T19" fmla="*/ 71 h 347"/>
                <a:gd name="T20" fmla="*/ 223 w 386"/>
                <a:gd name="T21" fmla="*/ 65 h 347"/>
                <a:gd name="T22" fmla="*/ 198 w 386"/>
                <a:gd name="T23" fmla="*/ 76 h 347"/>
                <a:gd name="T24" fmla="*/ 172 w 386"/>
                <a:gd name="T25" fmla="*/ 78 h 347"/>
                <a:gd name="T26" fmla="*/ 136 w 386"/>
                <a:gd name="T27" fmla="*/ 85 h 347"/>
                <a:gd name="T28" fmla="*/ 113 w 386"/>
                <a:gd name="T29" fmla="*/ 92 h 347"/>
                <a:gd name="T30" fmla="*/ 103 w 386"/>
                <a:gd name="T31" fmla="*/ 97 h 347"/>
                <a:gd name="T32" fmla="*/ 67 w 386"/>
                <a:gd name="T33" fmla="*/ 97 h 347"/>
                <a:gd name="T34" fmla="*/ 36 w 386"/>
                <a:gd name="T35" fmla="*/ 109 h 347"/>
                <a:gd name="T36" fmla="*/ 25 w 386"/>
                <a:gd name="T37" fmla="*/ 120 h 347"/>
                <a:gd name="T38" fmla="*/ 8 w 386"/>
                <a:gd name="T39" fmla="*/ 124 h 347"/>
                <a:gd name="T40" fmla="*/ 8 w 386"/>
                <a:gd name="T41" fmla="*/ 143 h 347"/>
                <a:gd name="T42" fmla="*/ 25 w 386"/>
                <a:gd name="T43" fmla="*/ 155 h 347"/>
                <a:gd name="T44" fmla="*/ 36 w 386"/>
                <a:gd name="T45" fmla="*/ 159 h 347"/>
                <a:gd name="T46" fmla="*/ 60 w 386"/>
                <a:gd name="T47" fmla="*/ 168 h 347"/>
                <a:gd name="T48" fmla="*/ 78 w 386"/>
                <a:gd name="T49" fmla="*/ 171 h 347"/>
                <a:gd name="T50" fmla="*/ 103 w 386"/>
                <a:gd name="T51" fmla="*/ 178 h 347"/>
                <a:gd name="T52" fmla="*/ 129 w 386"/>
                <a:gd name="T53" fmla="*/ 187 h 347"/>
                <a:gd name="T54" fmla="*/ 161 w 386"/>
                <a:gd name="T55" fmla="*/ 187 h 347"/>
                <a:gd name="T56" fmla="*/ 196 w 386"/>
                <a:gd name="T57" fmla="*/ 194 h 347"/>
                <a:gd name="T58" fmla="*/ 217 w 386"/>
                <a:gd name="T59" fmla="*/ 199 h 347"/>
                <a:gd name="T60" fmla="*/ 240 w 386"/>
                <a:gd name="T61" fmla="*/ 213 h 347"/>
                <a:gd name="T62" fmla="*/ 269 w 386"/>
                <a:gd name="T63" fmla="*/ 224 h 347"/>
                <a:gd name="T64" fmla="*/ 292 w 386"/>
                <a:gd name="T65" fmla="*/ 226 h 347"/>
                <a:gd name="T66" fmla="*/ 316 w 386"/>
                <a:gd name="T67" fmla="*/ 240 h 347"/>
                <a:gd name="T68" fmla="*/ 334 w 386"/>
                <a:gd name="T69" fmla="*/ 240 h 347"/>
                <a:gd name="T70" fmla="*/ 351 w 386"/>
                <a:gd name="T71" fmla="*/ 245 h 347"/>
                <a:gd name="T72" fmla="*/ 374 w 386"/>
                <a:gd name="T73" fmla="*/ 256 h 347"/>
                <a:gd name="T74" fmla="*/ 385 w 386"/>
                <a:gd name="T75" fmla="*/ 263 h 347"/>
                <a:gd name="T76" fmla="*/ 385 w 386"/>
                <a:gd name="T77" fmla="*/ 282 h 347"/>
                <a:gd name="T78" fmla="*/ 374 w 386"/>
                <a:gd name="T79" fmla="*/ 284 h 347"/>
                <a:gd name="T80" fmla="*/ 362 w 386"/>
                <a:gd name="T81" fmla="*/ 291 h 347"/>
                <a:gd name="T82" fmla="*/ 339 w 386"/>
                <a:gd name="T83" fmla="*/ 303 h 347"/>
                <a:gd name="T84" fmla="*/ 323 w 386"/>
                <a:gd name="T85" fmla="*/ 303 h 347"/>
                <a:gd name="T86" fmla="*/ 292 w 386"/>
                <a:gd name="T87" fmla="*/ 307 h 347"/>
                <a:gd name="T88" fmla="*/ 276 w 386"/>
                <a:gd name="T89" fmla="*/ 319 h 347"/>
                <a:gd name="T90" fmla="*/ 246 w 386"/>
                <a:gd name="T91" fmla="*/ 326 h 347"/>
                <a:gd name="T92" fmla="*/ 223 w 386"/>
                <a:gd name="T93" fmla="*/ 321 h 347"/>
                <a:gd name="T94" fmla="*/ 198 w 386"/>
                <a:gd name="T95" fmla="*/ 326 h 347"/>
                <a:gd name="T96" fmla="*/ 177 w 386"/>
                <a:gd name="T97" fmla="*/ 332 h 347"/>
                <a:gd name="T98" fmla="*/ 142 w 386"/>
                <a:gd name="T99" fmla="*/ 340 h 347"/>
                <a:gd name="T100" fmla="*/ 126 w 386"/>
                <a:gd name="T101" fmla="*/ 346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6" h="347">
                  <a:moveTo>
                    <a:pt x="369" y="0"/>
                  </a:moveTo>
                  <a:lnTo>
                    <a:pt x="374" y="0"/>
                  </a:lnTo>
                  <a:lnTo>
                    <a:pt x="374" y="5"/>
                  </a:lnTo>
                  <a:lnTo>
                    <a:pt x="381" y="5"/>
                  </a:lnTo>
                  <a:lnTo>
                    <a:pt x="385" y="5"/>
                  </a:lnTo>
                  <a:lnTo>
                    <a:pt x="385" y="12"/>
                  </a:lnTo>
                  <a:lnTo>
                    <a:pt x="385" y="14"/>
                  </a:lnTo>
                  <a:lnTo>
                    <a:pt x="385" y="21"/>
                  </a:lnTo>
                  <a:lnTo>
                    <a:pt x="385" y="25"/>
                  </a:lnTo>
                  <a:lnTo>
                    <a:pt x="381" y="25"/>
                  </a:lnTo>
                  <a:lnTo>
                    <a:pt x="374" y="28"/>
                  </a:lnTo>
                  <a:lnTo>
                    <a:pt x="369" y="28"/>
                  </a:lnTo>
                  <a:lnTo>
                    <a:pt x="369" y="37"/>
                  </a:lnTo>
                  <a:lnTo>
                    <a:pt x="362" y="37"/>
                  </a:lnTo>
                  <a:lnTo>
                    <a:pt x="362" y="44"/>
                  </a:lnTo>
                  <a:lnTo>
                    <a:pt x="351" y="44"/>
                  </a:lnTo>
                  <a:lnTo>
                    <a:pt x="346" y="44"/>
                  </a:lnTo>
                  <a:lnTo>
                    <a:pt x="339" y="51"/>
                  </a:lnTo>
                  <a:lnTo>
                    <a:pt x="334" y="51"/>
                  </a:lnTo>
                  <a:lnTo>
                    <a:pt x="327" y="51"/>
                  </a:lnTo>
                  <a:lnTo>
                    <a:pt x="323" y="51"/>
                  </a:lnTo>
                  <a:lnTo>
                    <a:pt x="316" y="56"/>
                  </a:lnTo>
                  <a:lnTo>
                    <a:pt x="304" y="56"/>
                  </a:lnTo>
                  <a:lnTo>
                    <a:pt x="299" y="56"/>
                  </a:lnTo>
                  <a:lnTo>
                    <a:pt x="288" y="60"/>
                  </a:lnTo>
                  <a:lnTo>
                    <a:pt x="281" y="60"/>
                  </a:lnTo>
                  <a:lnTo>
                    <a:pt x="276" y="60"/>
                  </a:lnTo>
                  <a:lnTo>
                    <a:pt x="269" y="60"/>
                  </a:lnTo>
                  <a:lnTo>
                    <a:pt x="256" y="71"/>
                  </a:lnTo>
                  <a:lnTo>
                    <a:pt x="246" y="71"/>
                  </a:lnTo>
                  <a:lnTo>
                    <a:pt x="240" y="71"/>
                  </a:lnTo>
                  <a:lnTo>
                    <a:pt x="233" y="72"/>
                  </a:lnTo>
                  <a:lnTo>
                    <a:pt x="223" y="65"/>
                  </a:lnTo>
                  <a:lnTo>
                    <a:pt x="217" y="65"/>
                  </a:lnTo>
                  <a:lnTo>
                    <a:pt x="210" y="76"/>
                  </a:lnTo>
                  <a:lnTo>
                    <a:pt x="198" y="76"/>
                  </a:lnTo>
                  <a:lnTo>
                    <a:pt x="196" y="76"/>
                  </a:lnTo>
                  <a:lnTo>
                    <a:pt x="177" y="78"/>
                  </a:lnTo>
                  <a:lnTo>
                    <a:pt x="172" y="78"/>
                  </a:lnTo>
                  <a:lnTo>
                    <a:pt x="161" y="78"/>
                  </a:lnTo>
                  <a:lnTo>
                    <a:pt x="142" y="85"/>
                  </a:lnTo>
                  <a:lnTo>
                    <a:pt x="136" y="85"/>
                  </a:lnTo>
                  <a:lnTo>
                    <a:pt x="129" y="85"/>
                  </a:lnTo>
                  <a:lnTo>
                    <a:pt x="126" y="92"/>
                  </a:lnTo>
                  <a:lnTo>
                    <a:pt x="113" y="92"/>
                  </a:lnTo>
                  <a:lnTo>
                    <a:pt x="106" y="92"/>
                  </a:lnTo>
                  <a:lnTo>
                    <a:pt x="106" y="97"/>
                  </a:lnTo>
                  <a:lnTo>
                    <a:pt x="103" y="97"/>
                  </a:lnTo>
                  <a:lnTo>
                    <a:pt x="90" y="97"/>
                  </a:lnTo>
                  <a:lnTo>
                    <a:pt x="78" y="97"/>
                  </a:lnTo>
                  <a:lnTo>
                    <a:pt x="67" y="97"/>
                  </a:lnTo>
                  <a:lnTo>
                    <a:pt x="55" y="108"/>
                  </a:lnTo>
                  <a:lnTo>
                    <a:pt x="43" y="108"/>
                  </a:lnTo>
                  <a:lnTo>
                    <a:pt x="36" y="109"/>
                  </a:lnTo>
                  <a:lnTo>
                    <a:pt x="32" y="109"/>
                  </a:lnTo>
                  <a:lnTo>
                    <a:pt x="25" y="109"/>
                  </a:lnTo>
                  <a:lnTo>
                    <a:pt x="25" y="120"/>
                  </a:lnTo>
                  <a:lnTo>
                    <a:pt x="13" y="120"/>
                  </a:lnTo>
                  <a:lnTo>
                    <a:pt x="13" y="124"/>
                  </a:lnTo>
                  <a:lnTo>
                    <a:pt x="8" y="124"/>
                  </a:lnTo>
                  <a:lnTo>
                    <a:pt x="8" y="129"/>
                  </a:lnTo>
                  <a:lnTo>
                    <a:pt x="0" y="143"/>
                  </a:lnTo>
                  <a:lnTo>
                    <a:pt x="8" y="143"/>
                  </a:lnTo>
                  <a:lnTo>
                    <a:pt x="8" y="148"/>
                  </a:lnTo>
                  <a:lnTo>
                    <a:pt x="13" y="148"/>
                  </a:lnTo>
                  <a:lnTo>
                    <a:pt x="25" y="155"/>
                  </a:lnTo>
                  <a:lnTo>
                    <a:pt x="32" y="155"/>
                  </a:lnTo>
                  <a:lnTo>
                    <a:pt x="32" y="159"/>
                  </a:lnTo>
                  <a:lnTo>
                    <a:pt x="36" y="159"/>
                  </a:lnTo>
                  <a:lnTo>
                    <a:pt x="43" y="159"/>
                  </a:lnTo>
                  <a:lnTo>
                    <a:pt x="55" y="168"/>
                  </a:lnTo>
                  <a:lnTo>
                    <a:pt x="60" y="168"/>
                  </a:lnTo>
                  <a:lnTo>
                    <a:pt x="67" y="168"/>
                  </a:lnTo>
                  <a:lnTo>
                    <a:pt x="71" y="168"/>
                  </a:lnTo>
                  <a:lnTo>
                    <a:pt x="78" y="171"/>
                  </a:lnTo>
                  <a:lnTo>
                    <a:pt x="90" y="171"/>
                  </a:lnTo>
                  <a:lnTo>
                    <a:pt x="96" y="171"/>
                  </a:lnTo>
                  <a:lnTo>
                    <a:pt x="103" y="178"/>
                  </a:lnTo>
                  <a:lnTo>
                    <a:pt x="106" y="178"/>
                  </a:lnTo>
                  <a:lnTo>
                    <a:pt x="126" y="187"/>
                  </a:lnTo>
                  <a:lnTo>
                    <a:pt x="129" y="187"/>
                  </a:lnTo>
                  <a:lnTo>
                    <a:pt x="136" y="187"/>
                  </a:lnTo>
                  <a:lnTo>
                    <a:pt x="154" y="187"/>
                  </a:lnTo>
                  <a:lnTo>
                    <a:pt x="161" y="187"/>
                  </a:lnTo>
                  <a:lnTo>
                    <a:pt x="172" y="187"/>
                  </a:lnTo>
                  <a:lnTo>
                    <a:pt x="184" y="194"/>
                  </a:lnTo>
                  <a:lnTo>
                    <a:pt x="196" y="194"/>
                  </a:lnTo>
                  <a:lnTo>
                    <a:pt x="205" y="199"/>
                  </a:lnTo>
                  <a:lnTo>
                    <a:pt x="210" y="199"/>
                  </a:lnTo>
                  <a:lnTo>
                    <a:pt x="217" y="199"/>
                  </a:lnTo>
                  <a:lnTo>
                    <a:pt x="230" y="213"/>
                  </a:lnTo>
                  <a:lnTo>
                    <a:pt x="233" y="213"/>
                  </a:lnTo>
                  <a:lnTo>
                    <a:pt x="240" y="213"/>
                  </a:lnTo>
                  <a:lnTo>
                    <a:pt x="256" y="213"/>
                  </a:lnTo>
                  <a:lnTo>
                    <a:pt x="263" y="224"/>
                  </a:lnTo>
                  <a:lnTo>
                    <a:pt x="269" y="224"/>
                  </a:lnTo>
                  <a:lnTo>
                    <a:pt x="276" y="224"/>
                  </a:lnTo>
                  <a:lnTo>
                    <a:pt x="288" y="226"/>
                  </a:lnTo>
                  <a:lnTo>
                    <a:pt x="292" y="226"/>
                  </a:lnTo>
                  <a:lnTo>
                    <a:pt x="299" y="226"/>
                  </a:lnTo>
                  <a:lnTo>
                    <a:pt x="304" y="240"/>
                  </a:lnTo>
                  <a:lnTo>
                    <a:pt x="316" y="240"/>
                  </a:lnTo>
                  <a:lnTo>
                    <a:pt x="323" y="240"/>
                  </a:lnTo>
                  <a:lnTo>
                    <a:pt x="327" y="240"/>
                  </a:lnTo>
                  <a:lnTo>
                    <a:pt x="334" y="240"/>
                  </a:lnTo>
                  <a:lnTo>
                    <a:pt x="339" y="240"/>
                  </a:lnTo>
                  <a:lnTo>
                    <a:pt x="346" y="240"/>
                  </a:lnTo>
                  <a:lnTo>
                    <a:pt x="351" y="245"/>
                  </a:lnTo>
                  <a:lnTo>
                    <a:pt x="362" y="245"/>
                  </a:lnTo>
                  <a:lnTo>
                    <a:pt x="369" y="256"/>
                  </a:lnTo>
                  <a:lnTo>
                    <a:pt x="374" y="256"/>
                  </a:lnTo>
                  <a:lnTo>
                    <a:pt x="374" y="258"/>
                  </a:lnTo>
                  <a:lnTo>
                    <a:pt x="381" y="258"/>
                  </a:lnTo>
                  <a:lnTo>
                    <a:pt x="385" y="263"/>
                  </a:lnTo>
                  <a:lnTo>
                    <a:pt x="385" y="272"/>
                  </a:lnTo>
                  <a:lnTo>
                    <a:pt x="385" y="277"/>
                  </a:lnTo>
                  <a:lnTo>
                    <a:pt x="385" y="282"/>
                  </a:lnTo>
                  <a:lnTo>
                    <a:pt x="381" y="282"/>
                  </a:lnTo>
                  <a:lnTo>
                    <a:pt x="381" y="284"/>
                  </a:lnTo>
                  <a:lnTo>
                    <a:pt x="374" y="284"/>
                  </a:lnTo>
                  <a:lnTo>
                    <a:pt x="369" y="284"/>
                  </a:lnTo>
                  <a:lnTo>
                    <a:pt x="369" y="291"/>
                  </a:lnTo>
                  <a:lnTo>
                    <a:pt x="362" y="291"/>
                  </a:lnTo>
                  <a:lnTo>
                    <a:pt x="351" y="300"/>
                  </a:lnTo>
                  <a:lnTo>
                    <a:pt x="346" y="300"/>
                  </a:lnTo>
                  <a:lnTo>
                    <a:pt x="339" y="303"/>
                  </a:lnTo>
                  <a:lnTo>
                    <a:pt x="334" y="303"/>
                  </a:lnTo>
                  <a:lnTo>
                    <a:pt x="327" y="303"/>
                  </a:lnTo>
                  <a:lnTo>
                    <a:pt x="323" y="303"/>
                  </a:lnTo>
                  <a:lnTo>
                    <a:pt x="316" y="307"/>
                  </a:lnTo>
                  <a:lnTo>
                    <a:pt x="299" y="307"/>
                  </a:lnTo>
                  <a:lnTo>
                    <a:pt x="292" y="307"/>
                  </a:lnTo>
                  <a:lnTo>
                    <a:pt x="288" y="319"/>
                  </a:lnTo>
                  <a:lnTo>
                    <a:pt x="281" y="319"/>
                  </a:lnTo>
                  <a:lnTo>
                    <a:pt x="276" y="319"/>
                  </a:lnTo>
                  <a:lnTo>
                    <a:pt x="269" y="326"/>
                  </a:lnTo>
                  <a:lnTo>
                    <a:pt x="256" y="326"/>
                  </a:lnTo>
                  <a:lnTo>
                    <a:pt x="246" y="326"/>
                  </a:lnTo>
                  <a:lnTo>
                    <a:pt x="240" y="328"/>
                  </a:lnTo>
                  <a:lnTo>
                    <a:pt x="230" y="328"/>
                  </a:lnTo>
                  <a:lnTo>
                    <a:pt x="223" y="321"/>
                  </a:lnTo>
                  <a:lnTo>
                    <a:pt x="217" y="321"/>
                  </a:lnTo>
                  <a:lnTo>
                    <a:pt x="205" y="326"/>
                  </a:lnTo>
                  <a:lnTo>
                    <a:pt x="198" y="326"/>
                  </a:lnTo>
                  <a:lnTo>
                    <a:pt x="196" y="326"/>
                  </a:lnTo>
                  <a:lnTo>
                    <a:pt x="184" y="332"/>
                  </a:lnTo>
                  <a:lnTo>
                    <a:pt x="177" y="332"/>
                  </a:lnTo>
                  <a:lnTo>
                    <a:pt x="172" y="332"/>
                  </a:lnTo>
                  <a:lnTo>
                    <a:pt x="154" y="340"/>
                  </a:lnTo>
                  <a:lnTo>
                    <a:pt x="142" y="340"/>
                  </a:lnTo>
                  <a:lnTo>
                    <a:pt x="136" y="340"/>
                  </a:lnTo>
                  <a:lnTo>
                    <a:pt x="126" y="340"/>
                  </a:lnTo>
                  <a:lnTo>
                    <a:pt x="126" y="346"/>
                  </a:lnTo>
                  <a:lnTo>
                    <a:pt x="113" y="34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22" name="Freeform 42">
              <a:extLst>
                <a:ext uri="{FF2B5EF4-FFF2-40B4-BE49-F238E27FC236}">
                  <a16:creationId xmlns:a16="http://schemas.microsoft.com/office/drawing/2014/main" id="{0ADE300E-9545-E549-BD9F-D7449A6A8BED}"/>
                </a:ext>
              </a:extLst>
            </p:cNvPr>
            <p:cNvSpPr>
              <a:spLocks noChangeArrowheads="1"/>
            </p:cNvSpPr>
            <p:nvPr/>
          </p:nvSpPr>
          <p:spPr bwMode="auto">
            <a:xfrm>
              <a:off x="3721" y="2550"/>
              <a:ext cx="85" cy="87"/>
            </a:xfrm>
            <a:custGeom>
              <a:avLst/>
              <a:gdLst>
                <a:gd name="T0" fmla="*/ 97 w 378"/>
                <a:gd name="T1" fmla="*/ 11 h 387"/>
                <a:gd name="T2" fmla="*/ 71 w 378"/>
                <a:gd name="T3" fmla="*/ 12 h 387"/>
                <a:gd name="T4" fmla="*/ 51 w 378"/>
                <a:gd name="T5" fmla="*/ 12 h 387"/>
                <a:gd name="T6" fmla="*/ 30 w 378"/>
                <a:gd name="T7" fmla="*/ 23 h 387"/>
                <a:gd name="T8" fmla="*/ 7 w 378"/>
                <a:gd name="T9" fmla="*/ 35 h 387"/>
                <a:gd name="T10" fmla="*/ 0 w 378"/>
                <a:gd name="T11" fmla="*/ 55 h 387"/>
                <a:gd name="T12" fmla="*/ 17 w 378"/>
                <a:gd name="T13" fmla="*/ 62 h 387"/>
                <a:gd name="T14" fmla="*/ 30 w 378"/>
                <a:gd name="T15" fmla="*/ 76 h 387"/>
                <a:gd name="T16" fmla="*/ 52 w 378"/>
                <a:gd name="T17" fmla="*/ 79 h 387"/>
                <a:gd name="T18" fmla="*/ 72 w 378"/>
                <a:gd name="T19" fmla="*/ 90 h 387"/>
                <a:gd name="T20" fmla="*/ 95 w 378"/>
                <a:gd name="T21" fmla="*/ 93 h 387"/>
                <a:gd name="T22" fmla="*/ 118 w 378"/>
                <a:gd name="T23" fmla="*/ 102 h 387"/>
                <a:gd name="T24" fmla="*/ 146 w 378"/>
                <a:gd name="T25" fmla="*/ 102 h 387"/>
                <a:gd name="T26" fmla="*/ 176 w 378"/>
                <a:gd name="T27" fmla="*/ 113 h 387"/>
                <a:gd name="T28" fmla="*/ 197 w 378"/>
                <a:gd name="T29" fmla="*/ 115 h 387"/>
                <a:gd name="T30" fmla="*/ 220 w 378"/>
                <a:gd name="T31" fmla="*/ 132 h 387"/>
                <a:gd name="T32" fmla="*/ 248 w 378"/>
                <a:gd name="T33" fmla="*/ 138 h 387"/>
                <a:gd name="T34" fmla="*/ 273 w 378"/>
                <a:gd name="T35" fmla="*/ 138 h 387"/>
                <a:gd name="T36" fmla="*/ 291 w 378"/>
                <a:gd name="T37" fmla="*/ 146 h 387"/>
                <a:gd name="T38" fmla="*/ 319 w 378"/>
                <a:gd name="T39" fmla="*/ 153 h 387"/>
                <a:gd name="T40" fmla="*/ 338 w 378"/>
                <a:gd name="T41" fmla="*/ 160 h 387"/>
                <a:gd name="T42" fmla="*/ 361 w 378"/>
                <a:gd name="T43" fmla="*/ 160 h 387"/>
                <a:gd name="T44" fmla="*/ 365 w 378"/>
                <a:gd name="T45" fmla="*/ 176 h 387"/>
                <a:gd name="T46" fmla="*/ 377 w 378"/>
                <a:gd name="T47" fmla="*/ 189 h 387"/>
                <a:gd name="T48" fmla="*/ 372 w 378"/>
                <a:gd name="T49" fmla="*/ 208 h 387"/>
                <a:gd name="T50" fmla="*/ 354 w 378"/>
                <a:gd name="T51" fmla="*/ 224 h 387"/>
                <a:gd name="T52" fmla="*/ 331 w 378"/>
                <a:gd name="T53" fmla="*/ 227 h 387"/>
                <a:gd name="T54" fmla="*/ 296 w 378"/>
                <a:gd name="T55" fmla="*/ 236 h 387"/>
                <a:gd name="T56" fmla="*/ 280 w 378"/>
                <a:gd name="T57" fmla="*/ 240 h 387"/>
                <a:gd name="T58" fmla="*/ 255 w 378"/>
                <a:gd name="T59" fmla="*/ 240 h 387"/>
                <a:gd name="T60" fmla="*/ 225 w 378"/>
                <a:gd name="T61" fmla="*/ 249 h 387"/>
                <a:gd name="T62" fmla="*/ 202 w 378"/>
                <a:gd name="T63" fmla="*/ 249 h 387"/>
                <a:gd name="T64" fmla="*/ 186 w 378"/>
                <a:gd name="T65" fmla="*/ 249 h 387"/>
                <a:gd name="T66" fmla="*/ 153 w 378"/>
                <a:gd name="T67" fmla="*/ 254 h 387"/>
                <a:gd name="T68" fmla="*/ 130 w 378"/>
                <a:gd name="T69" fmla="*/ 261 h 387"/>
                <a:gd name="T70" fmla="*/ 98 w 378"/>
                <a:gd name="T71" fmla="*/ 273 h 387"/>
                <a:gd name="T72" fmla="*/ 82 w 378"/>
                <a:gd name="T73" fmla="*/ 273 h 387"/>
                <a:gd name="T74" fmla="*/ 59 w 378"/>
                <a:gd name="T75" fmla="*/ 277 h 387"/>
                <a:gd name="T76" fmla="*/ 37 w 378"/>
                <a:gd name="T77" fmla="*/ 284 h 387"/>
                <a:gd name="T78" fmla="*/ 17 w 378"/>
                <a:gd name="T79" fmla="*/ 296 h 387"/>
                <a:gd name="T80" fmla="*/ 0 w 378"/>
                <a:gd name="T81" fmla="*/ 309 h 387"/>
                <a:gd name="T82" fmla="*/ 0 w 378"/>
                <a:gd name="T83" fmla="*/ 323 h 387"/>
                <a:gd name="T84" fmla="*/ 24 w 378"/>
                <a:gd name="T85" fmla="*/ 337 h 387"/>
                <a:gd name="T86" fmla="*/ 37 w 378"/>
                <a:gd name="T87" fmla="*/ 347 h 387"/>
                <a:gd name="T88" fmla="*/ 72 w 378"/>
                <a:gd name="T89" fmla="*/ 360 h 387"/>
                <a:gd name="T90" fmla="*/ 98 w 378"/>
                <a:gd name="T91" fmla="*/ 367 h 387"/>
                <a:gd name="T92" fmla="*/ 123 w 378"/>
                <a:gd name="T93" fmla="*/ 369 h 387"/>
                <a:gd name="T94" fmla="*/ 146 w 378"/>
                <a:gd name="T95" fmla="*/ 376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8" h="387">
                  <a:moveTo>
                    <a:pt x="104" y="0"/>
                  </a:moveTo>
                  <a:lnTo>
                    <a:pt x="97" y="0"/>
                  </a:lnTo>
                  <a:lnTo>
                    <a:pt x="97" y="11"/>
                  </a:lnTo>
                  <a:lnTo>
                    <a:pt x="94" y="11"/>
                  </a:lnTo>
                  <a:lnTo>
                    <a:pt x="81" y="11"/>
                  </a:lnTo>
                  <a:lnTo>
                    <a:pt x="71" y="12"/>
                  </a:lnTo>
                  <a:lnTo>
                    <a:pt x="64" y="12"/>
                  </a:lnTo>
                  <a:lnTo>
                    <a:pt x="58" y="12"/>
                  </a:lnTo>
                  <a:lnTo>
                    <a:pt x="51" y="12"/>
                  </a:lnTo>
                  <a:lnTo>
                    <a:pt x="47" y="19"/>
                  </a:lnTo>
                  <a:lnTo>
                    <a:pt x="37" y="19"/>
                  </a:lnTo>
                  <a:lnTo>
                    <a:pt x="30" y="23"/>
                  </a:lnTo>
                  <a:lnTo>
                    <a:pt x="24" y="23"/>
                  </a:lnTo>
                  <a:lnTo>
                    <a:pt x="17" y="32"/>
                  </a:lnTo>
                  <a:lnTo>
                    <a:pt x="7" y="35"/>
                  </a:lnTo>
                  <a:lnTo>
                    <a:pt x="0" y="35"/>
                  </a:lnTo>
                  <a:lnTo>
                    <a:pt x="0" y="48"/>
                  </a:lnTo>
                  <a:lnTo>
                    <a:pt x="0" y="55"/>
                  </a:lnTo>
                  <a:lnTo>
                    <a:pt x="0" y="62"/>
                  </a:lnTo>
                  <a:lnTo>
                    <a:pt x="7" y="62"/>
                  </a:lnTo>
                  <a:lnTo>
                    <a:pt x="17" y="62"/>
                  </a:lnTo>
                  <a:lnTo>
                    <a:pt x="17" y="67"/>
                  </a:lnTo>
                  <a:lnTo>
                    <a:pt x="24" y="67"/>
                  </a:lnTo>
                  <a:lnTo>
                    <a:pt x="30" y="76"/>
                  </a:lnTo>
                  <a:lnTo>
                    <a:pt x="37" y="76"/>
                  </a:lnTo>
                  <a:lnTo>
                    <a:pt x="47" y="79"/>
                  </a:lnTo>
                  <a:lnTo>
                    <a:pt x="52" y="79"/>
                  </a:lnTo>
                  <a:lnTo>
                    <a:pt x="59" y="79"/>
                  </a:lnTo>
                  <a:lnTo>
                    <a:pt x="65" y="90"/>
                  </a:lnTo>
                  <a:lnTo>
                    <a:pt x="72" y="90"/>
                  </a:lnTo>
                  <a:lnTo>
                    <a:pt x="82" y="90"/>
                  </a:lnTo>
                  <a:lnTo>
                    <a:pt x="88" y="93"/>
                  </a:lnTo>
                  <a:lnTo>
                    <a:pt x="95" y="93"/>
                  </a:lnTo>
                  <a:lnTo>
                    <a:pt x="98" y="93"/>
                  </a:lnTo>
                  <a:lnTo>
                    <a:pt x="105" y="102"/>
                  </a:lnTo>
                  <a:lnTo>
                    <a:pt x="118" y="102"/>
                  </a:lnTo>
                  <a:lnTo>
                    <a:pt x="130" y="102"/>
                  </a:lnTo>
                  <a:lnTo>
                    <a:pt x="134" y="102"/>
                  </a:lnTo>
                  <a:lnTo>
                    <a:pt x="146" y="102"/>
                  </a:lnTo>
                  <a:lnTo>
                    <a:pt x="153" y="102"/>
                  </a:lnTo>
                  <a:lnTo>
                    <a:pt x="169" y="113"/>
                  </a:lnTo>
                  <a:lnTo>
                    <a:pt x="176" y="113"/>
                  </a:lnTo>
                  <a:lnTo>
                    <a:pt x="186" y="113"/>
                  </a:lnTo>
                  <a:lnTo>
                    <a:pt x="190" y="113"/>
                  </a:lnTo>
                  <a:lnTo>
                    <a:pt x="197" y="115"/>
                  </a:lnTo>
                  <a:lnTo>
                    <a:pt x="209" y="115"/>
                  </a:lnTo>
                  <a:lnTo>
                    <a:pt x="215" y="122"/>
                  </a:lnTo>
                  <a:lnTo>
                    <a:pt x="220" y="132"/>
                  </a:lnTo>
                  <a:lnTo>
                    <a:pt x="225" y="132"/>
                  </a:lnTo>
                  <a:lnTo>
                    <a:pt x="238" y="132"/>
                  </a:lnTo>
                  <a:lnTo>
                    <a:pt x="248" y="138"/>
                  </a:lnTo>
                  <a:lnTo>
                    <a:pt x="255" y="138"/>
                  </a:lnTo>
                  <a:lnTo>
                    <a:pt x="261" y="138"/>
                  </a:lnTo>
                  <a:lnTo>
                    <a:pt x="273" y="138"/>
                  </a:lnTo>
                  <a:lnTo>
                    <a:pt x="280" y="146"/>
                  </a:lnTo>
                  <a:lnTo>
                    <a:pt x="284" y="146"/>
                  </a:lnTo>
                  <a:lnTo>
                    <a:pt x="291" y="146"/>
                  </a:lnTo>
                  <a:lnTo>
                    <a:pt x="296" y="153"/>
                  </a:lnTo>
                  <a:lnTo>
                    <a:pt x="306" y="153"/>
                  </a:lnTo>
                  <a:lnTo>
                    <a:pt x="319" y="153"/>
                  </a:lnTo>
                  <a:lnTo>
                    <a:pt x="326" y="157"/>
                  </a:lnTo>
                  <a:lnTo>
                    <a:pt x="331" y="157"/>
                  </a:lnTo>
                  <a:lnTo>
                    <a:pt x="338" y="160"/>
                  </a:lnTo>
                  <a:lnTo>
                    <a:pt x="342" y="160"/>
                  </a:lnTo>
                  <a:lnTo>
                    <a:pt x="354" y="160"/>
                  </a:lnTo>
                  <a:lnTo>
                    <a:pt x="361" y="160"/>
                  </a:lnTo>
                  <a:lnTo>
                    <a:pt x="361" y="169"/>
                  </a:lnTo>
                  <a:lnTo>
                    <a:pt x="365" y="169"/>
                  </a:lnTo>
                  <a:lnTo>
                    <a:pt x="365" y="176"/>
                  </a:lnTo>
                  <a:lnTo>
                    <a:pt x="372" y="176"/>
                  </a:lnTo>
                  <a:lnTo>
                    <a:pt x="377" y="185"/>
                  </a:lnTo>
                  <a:lnTo>
                    <a:pt x="377" y="189"/>
                  </a:lnTo>
                  <a:lnTo>
                    <a:pt x="377" y="198"/>
                  </a:lnTo>
                  <a:lnTo>
                    <a:pt x="372" y="198"/>
                  </a:lnTo>
                  <a:lnTo>
                    <a:pt x="372" y="208"/>
                  </a:lnTo>
                  <a:lnTo>
                    <a:pt x="365" y="208"/>
                  </a:lnTo>
                  <a:lnTo>
                    <a:pt x="361" y="212"/>
                  </a:lnTo>
                  <a:lnTo>
                    <a:pt x="354" y="224"/>
                  </a:lnTo>
                  <a:lnTo>
                    <a:pt x="342" y="224"/>
                  </a:lnTo>
                  <a:lnTo>
                    <a:pt x="338" y="224"/>
                  </a:lnTo>
                  <a:lnTo>
                    <a:pt x="331" y="227"/>
                  </a:lnTo>
                  <a:lnTo>
                    <a:pt x="319" y="227"/>
                  </a:lnTo>
                  <a:lnTo>
                    <a:pt x="306" y="236"/>
                  </a:lnTo>
                  <a:lnTo>
                    <a:pt x="296" y="236"/>
                  </a:lnTo>
                  <a:lnTo>
                    <a:pt x="291" y="236"/>
                  </a:lnTo>
                  <a:lnTo>
                    <a:pt x="284" y="240"/>
                  </a:lnTo>
                  <a:lnTo>
                    <a:pt x="280" y="240"/>
                  </a:lnTo>
                  <a:lnTo>
                    <a:pt x="273" y="240"/>
                  </a:lnTo>
                  <a:lnTo>
                    <a:pt x="261" y="240"/>
                  </a:lnTo>
                  <a:lnTo>
                    <a:pt x="255" y="240"/>
                  </a:lnTo>
                  <a:lnTo>
                    <a:pt x="248" y="240"/>
                  </a:lnTo>
                  <a:lnTo>
                    <a:pt x="238" y="240"/>
                  </a:lnTo>
                  <a:lnTo>
                    <a:pt x="225" y="249"/>
                  </a:lnTo>
                  <a:lnTo>
                    <a:pt x="220" y="249"/>
                  </a:lnTo>
                  <a:lnTo>
                    <a:pt x="215" y="249"/>
                  </a:lnTo>
                  <a:lnTo>
                    <a:pt x="202" y="249"/>
                  </a:lnTo>
                  <a:lnTo>
                    <a:pt x="197" y="249"/>
                  </a:lnTo>
                  <a:lnTo>
                    <a:pt x="190" y="249"/>
                  </a:lnTo>
                  <a:lnTo>
                    <a:pt x="186" y="249"/>
                  </a:lnTo>
                  <a:lnTo>
                    <a:pt x="176" y="254"/>
                  </a:lnTo>
                  <a:lnTo>
                    <a:pt x="169" y="254"/>
                  </a:lnTo>
                  <a:lnTo>
                    <a:pt x="153" y="254"/>
                  </a:lnTo>
                  <a:lnTo>
                    <a:pt x="146" y="261"/>
                  </a:lnTo>
                  <a:lnTo>
                    <a:pt x="134" y="261"/>
                  </a:lnTo>
                  <a:lnTo>
                    <a:pt x="130" y="261"/>
                  </a:lnTo>
                  <a:lnTo>
                    <a:pt x="118" y="272"/>
                  </a:lnTo>
                  <a:lnTo>
                    <a:pt x="105" y="272"/>
                  </a:lnTo>
                  <a:lnTo>
                    <a:pt x="98" y="273"/>
                  </a:lnTo>
                  <a:lnTo>
                    <a:pt x="95" y="273"/>
                  </a:lnTo>
                  <a:lnTo>
                    <a:pt x="88" y="273"/>
                  </a:lnTo>
                  <a:lnTo>
                    <a:pt x="82" y="273"/>
                  </a:lnTo>
                  <a:lnTo>
                    <a:pt x="72" y="277"/>
                  </a:lnTo>
                  <a:lnTo>
                    <a:pt x="65" y="277"/>
                  </a:lnTo>
                  <a:lnTo>
                    <a:pt x="59" y="277"/>
                  </a:lnTo>
                  <a:lnTo>
                    <a:pt x="52" y="284"/>
                  </a:lnTo>
                  <a:lnTo>
                    <a:pt x="47" y="284"/>
                  </a:lnTo>
                  <a:lnTo>
                    <a:pt x="37" y="284"/>
                  </a:lnTo>
                  <a:lnTo>
                    <a:pt x="30" y="296"/>
                  </a:lnTo>
                  <a:lnTo>
                    <a:pt x="24" y="296"/>
                  </a:lnTo>
                  <a:lnTo>
                    <a:pt x="17" y="296"/>
                  </a:lnTo>
                  <a:lnTo>
                    <a:pt x="17" y="300"/>
                  </a:lnTo>
                  <a:lnTo>
                    <a:pt x="7" y="309"/>
                  </a:lnTo>
                  <a:lnTo>
                    <a:pt x="0" y="309"/>
                  </a:lnTo>
                  <a:lnTo>
                    <a:pt x="0" y="312"/>
                  </a:lnTo>
                  <a:lnTo>
                    <a:pt x="0" y="319"/>
                  </a:lnTo>
                  <a:lnTo>
                    <a:pt x="0" y="323"/>
                  </a:lnTo>
                  <a:lnTo>
                    <a:pt x="7" y="332"/>
                  </a:lnTo>
                  <a:lnTo>
                    <a:pt x="17" y="337"/>
                  </a:lnTo>
                  <a:lnTo>
                    <a:pt x="24" y="337"/>
                  </a:lnTo>
                  <a:lnTo>
                    <a:pt x="24" y="347"/>
                  </a:lnTo>
                  <a:lnTo>
                    <a:pt x="30" y="347"/>
                  </a:lnTo>
                  <a:lnTo>
                    <a:pt x="37" y="347"/>
                  </a:lnTo>
                  <a:lnTo>
                    <a:pt x="47" y="355"/>
                  </a:lnTo>
                  <a:lnTo>
                    <a:pt x="59" y="355"/>
                  </a:lnTo>
                  <a:lnTo>
                    <a:pt x="72" y="360"/>
                  </a:lnTo>
                  <a:lnTo>
                    <a:pt x="82" y="360"/>
                  </a:lnTo>
                  <a:lnTo>
                    <a:pt x="95" y="367"/>
                  </a:lnTo>
                  <a:lnTo>
                    <a:pt x="98" y="367"/>
                  </a:lnTo>
                  <a:lnTo>
                    <a:pt x="105" y="369"/>
                  </a:lnTo>
                  <a:lnTo>
                    <a:pt x="118" y="369"/>
                  </a:lnTo>
                  <a:lnTo>
                    <a:pt x="123" y="369"/>
                  </a:lnTo>
                  <a:lnTo>
                    <a:pt x="190" y="386"/>
                  </a:lnTo>
                  <a:lnTo>
                    <a:pt x="134" y="376"/>
                  </a:lnTo>
                  <a:lnTo>
                    <a:pt x="146" y="37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0523" name="Group 43">
            <a:extLst>
              <a:ext uri="{FF2B5EF4-FFF2-40B4-BE49-F238E27FC236}">
                <a16:creationId xmlns:a16="http://schemas.microsoft.com/office/drawing/2014/main" id="{E25DB699-06A7-3A4B-BADE-5BB2066D1CE3}"/>
              </a:ext>
            </a:extLst>
          </p:cNvPr>
          <p:cNvGrpSpPr>
            <a:grpSpLocks/>
          </p:cNvGrpSpPr>
          <p:nvPr/>
        </p:nvGrpSpPr>
        <p:grpSpPr bwMode="auto">
          <a:xfrm>
            <a:off x="5900738" y="2814638"/>
            <a:ext cx="139700" cy="677862"/>
            <a:chOff x="3717" y="1773"/>
            <a:chExt cx="88" cy="427"/>
          </a:xfrm>
        </p:grpSpPr>
        <p:sp>
          <p:nvSpPr>
            <p:cNvPr id="20524" name="Freeform 44">
              <a:extLst>
                <a:ext uri="{FF2B5EF4-FFF2-40B4-BE49-F238E27FC236}">
                  <a16:creationId xmlns:a16="http://schemas.microsoft.com/office/drawing/2014/main" id="{8D438A1C-6E8D-C446-B1F4-E1225D699731}"/>
                </a:ext>
              </a:extLst>
            </p:cNvPr>
            <p:cNvSpPr>
              <a:spLocks noChangeArrowheads="1"/>
            </p:cNvSpPr>
            <p:nvPr/>
          </p:nvSpPr>
          <p:spPr bwMode="auto">
            <a:xfrm>
              <a:off x="3720" y="1773"/>
              <a:ext cx="85" cy="90"/>
            </a:xfrm>
            <a:custGeom>
              <a:avLst/>
              <a:gdLst>
                <a:gd name="T0" fmla="*/ 215 w 378"/>
                <a:gd name="T1" fmla="*/ 21 h 403"/>
                <a:gd name="T2" fmla="*/ 232 w 378"/>
                <a:gd name="T3" fmla="*/ 37 h 403"/>
                <a:gd name="T4" fmla="*/ 261 w 378"/>
                <a:gd name="T5" fmla="*/ 37 h 403"/>
                <a:gd name="T6" fmla="*/ 280 w 378"/>
                <a:gd name="T7" fmla="*/ 46 h 403"/>
                <a:gd name="T8" fmla="*/ 306 w 378"/>
                <a:gd name="T9" fmla="*/ 49 h 403"/>
                <a:gd name="T10" fmla="*/ 326 w 378"/>
                <a:gd name="T11" fmla="*/ 58 h 403"/>
                <a:gd name="T12" fmla="*/ 342 w 378"/>
                <a:gd name="T13" fmla="*/ 65 h 403"/>
                <a:gd name="T14" fmla="*/ 365 w 378"/>
                <a:gd name="T15" fmla="*/ 72 h 403"/>
                <a:gd name="T16" fmla="*/ 377 w 378"/>
                <a:gd name="T17" fmla="*/ 92 h 403"/>
                <a:gd name="T18" fmla="*/ 372 w 378"/>
                <a:gd name="T19" fmla="*/ 115 h 403"/>
                <a:gd name="T20" fmla="*/ 361 w 378"/>
                <a:gd name="T21" fmla="*/ 123 h 403"/>
                <a:gd name="T22" fmla="*/ 338 w 378"/>
                <a:gd name="T23" fmla="*/ 127 h 403"/>
                <a:gd name="T24" fmla="*/ 319 w 378"/>
                <a:gd name="T25" fmla="*/ 136 h 403"/>
                <a:gd name="T26" fmla="*/ 296 w 378"/>
                <a:gd name="T27" fmla="*/ 139 h 403"/>
                <a:gd name="T28" fmla="*/ 273 w 378"/>
                <a:gd name="T29" fmla="*/ 139 h 403"/>
                <a:gd name="T30" fmla="*/ 255 w 378"/>
                <a:gd name="T31" fmla="*/ 148 h 403"/>
                <a:gd name="T32" fmla="*/ 225 w 378"/>
                <a:gd name="T33" fmla="*/ 152 h 403"/>
                <a:gd name="T34" fmla="*/ 202 w 378"/>
                <a:gd name="T35" fmla="*/ 152 h 403"/>
                <a:gd name="T36" fmla="*/ 176 w 378"/>
                <a:gd name="T37" fmla="*/ 153 h 403"/>
                <a:gd name="T38" fmla="*/ 146 w 378"/>
                <a:gd name="T39" fmla="*/ 166 h 403"/>
                <a:gd name="T40" fmla="*/ 118 w 378"/>
                <a:gd name="T41" fmla="*/ 171 h 403"/>
                <a:gd name="T42" fmla="*/ 95 w 378"/>
                <a:gd name="T43" fmla="*/ 185 h 403"/>
                <a:gd name="T44" fmla="*/ 72 w 378"/>
                <a:gd name="T45" fmla="*/ 185 h 403"/>
                <a:gd name="T46" fmla="*/ 52 w 378"/>
                <a:gd name="T47" fmla="*/ 192 h 403"/>
                <a:gd name="T48" fmla="*/ 30 w 378"/>
                <a:gd name="T49" fmla="*/ 199 h 403"/>
                <a:gd name="T50" fmla="*/ 17 w 378"/>
                <a:gd name="T51" fmla="*/ 208 h 403"/>
                <a:gd name="T52" fmla="*/ 0 w 378"/>
                <a:gd name="T53" fmla="*/ 212 h 403"/>
                <a:gd name="T54" fmla="*/ 0 w 378"/>
                <a:gd name="T55" fmla="*/ 235 h 403"/>
                <a:gd name="T56" fmla="*/ 17 w 378"/>
                <a:gd name="T57" fmla="*/ 240 h 403"/>
                <a:gd name="T58" fmla="*/ 30 w 378"/>
                <a:gd name="T59" fmla="*/ 243 h 403"/>
                <a:gd name="T60" fmla="*/ 47 w 378"/>
                <a:gd name="T61" fmla="*/ 249 h 403"/>
                <a:gd name="T62" fmla="*/ 65 w 378"/>
                <a:gd name="T63" fmla="*/ 259 h 403"/>
                <a:gd name="T64" fmla="*/ 88 w 378"/>
                <a:gd name="T65" fmla="*/ 266 h 403"/>
                <a:gd name="T66" fmla="*/ 105 w 378"/>
                <a:gd name="T67" fmla="*/ 272 h 403"/>
                <a:gd name="T68" fmla="*/ 130 w 378"/>
                <a:gd name="T69" fmla="*/ 279 h 403"/>
                <a:gd name="T70" fmla="*/ 164 w 378"/>
                <a:gd name="T71" fmla="*/ 280 h 403"/>
                <a:gd name="T72" fmla="*/ 197 w 378"/>
                <a:gd name="T73" fmla="*/ 288 h 403"/>
                <a:gd name="T74" fmla="*/ 220 w 378"/>
                <a:gd name="T75" fmla="*/ 302 h 403"/>
                <a:gd name="T76" fmla="*/ 238 w 378"/>
                <a:gd name="T77" fmla="*/ 307 h 403"/>
                <a:gd name="T78" fmla="*/ 268 w 378"/>
                <a:gd name="T79" fmla="*/ 317 h 403"/>
                <a:gd name="T80" fmla="*/ 291 w 378"/>
                <a:gd name="T81" fmla="*/ 321 h 403"/>
                <a:gd name="T82" fmla="*/ 313 w 378"/>
                <a:gd name="T83" fmla="*/ 330 h 403"/>
                <a:gd name="T84" fmla="*/ 331 w 378"/>
                <a:gd name="T85" fmla="*/ 330 h 403"/>
                <a:gd name="T86" fmla="*/ 354 w 378"/>
                <a:gd name="T87" fmla="*/ 344 h 403"/>
                <a:gd name="T88" fmla="*/ 365 w 378"/>
                <a:gd name="T89" fmla="*/ 346 h 403"/>
                <a:gd name="T90" fmla="*/ 377 w 378"/>
                <a:gd name="T91" fmla="*/ 356 h 403"/>
                <a:gd name="T92" fmla="*/ 377 w 378"/>
                <a:gd name="T93" fmla="*/ 370 h 403"/>
                <a:gd name="T94" fmla="*/ 366 w 378"/>
                <a:gd name="T95" fmla="*/ 381 h 403"/>
                <a:gd name="T96" fmla="*/ 355 w 378"/>
                <a:gd name="T97" fmla="*/ 388 h 403"/>
                <a:gd name="T98" fmla="*/ 332 w 378"/>
                <a:gd name="T99" fmla="*/ 397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78" h="403">
                  <a:moveTo>
                    <a:pt x="188" y="0"/>
                  </a:moveTo>
                  <a:lnTo>
                    <a:pt x="179" y="11"/>
                  </a:lnTo>
                  <a:lnTo>
                    <a:pt x="215" y="21"/>
                  </a:lnTo>
                  <a:lnTo>
                    <a:pt x="231" y="23"/>
                  </a:lnTo>
                  <a:lnTo>
                    <a:pt x="236" y="28"/>
                  </a:lnTo>
                  <a:lnTo>
                    <a:pt x="232" y="37"/>
                  </a:lnTo>
                  <a:lnTo>
                    <a:pt x="238" y="37"/>
                  </a:lnTo>
                  <a:lnTo>
                    <a:pt x="248" y="37"/>
                  </a:lnTo>
                  <a:lnTo>
                    <a:pt x="261" y="37"/>
                  </a:lnTo>
                  <a:lnTo>
                    <a:pt x="268" y="46"/>
                  </a:lnTo>
                  <a:lnTo>
                    <a:pt x="273" y="46"/>
                  </a:lnTo>
                  <a:lnTo>
                    <a:pt x="280" y="46"/>
                  </a:lnTo>
                  <a:lnTo>
                    <a:pt x="284" y="49"/>
                  </a:lnTo>
                  <a:lnTo>
                    <a:pt x="296" y="49"/>
                  </a:lnTo>
                  <a:lnTo>
                    <a:pt x="306" y="49"/>
                  </a:lnTo>
                  <a:lnTo>
                    <a:pt x="313" y="58"/>
                  </a:lnTo>
                  <a:lnTo>
                    <a:pt x="319" y="58"/>
                  </a:lnTo>
                  <a:lnTo>
                    <a:pt x="326" y="58"/>
                  </a:lnTo>
                  <a:lnTo>
                    <a:pt x="331" y="65"/>
                  </a:lnTo>
                  <a:lnTo>
                    <a:pt x="338" y="65"/>
                  </a:lnTo>
                  <a:lnTo>
                    <a:pt x="342" y="65"/>
                  </a:lnTo>
                  <a:lnTo>
                    <a:pt x="354" y="72"/>
                  </a:lnTo>
                  <a:lnTo>
                    <a:pt x="361" y="72"/>
                  </a:lnTo>
                  <a:lnTo>
                    <a:pt x="365" y="72"/>
                  </a:lnTo>
                  <a:lnTo>
                    <a:pt x="372" y="81"/>
                  </a:lnTo>
                  <a:lnTo>
                    <a:pt x="377" y="81"/>
                  </a:lnTo>
                  <a:lnTo>
                    <a:pt x="377" y="92"/>
                  </a:lnTo>
                  <a:lnTo>
                    <a:pt x="377" y="97"/>
                  </a:lnTo>
                  <a:lnTo>
                    <a:pt x="377" y="104"/>
                  </a:lnTo>
                  <a:lnTo>
                    <a:pt x="372" y="115"/>
                  </a:lnTo>
                  <a:lnTo>
                    <a:pt x="365" y="116"/>
                  </a:lnTo>
                  <a:lnTo>
                    <a:pt x="361" y="116"/>
                  </a:lnTo>
                  <a:lnTo>
                    <a:pt x="361" y="123"/>
                  </a:lnTo>
                  <a:lnTo>
                    <a:pt x="354" y="123"/>
                  </a:lnTo>
                  <a:lnTo>
                    <a:pt x="342" y="127"/>
                  </a:lnTo>
                  <a:lnTo>
                    <a:pt x="338" y="127"/>
                  </a:lnTo>
                  <a:lnTo>
                    <a:pt x="331" y="127"/>
                  </a:lnTo>
                  <a:lnTo>
                    <a:pt x="326" y="127"/>
                  </a:lnTo>
                  <a:lnTo>
                    <a:pt x="319" y="136"/>
                  </a:lnTo>
                  <a:lnTo>
                    <a:pt x="313" y="136"/>
                  </a:lnTo>
                  <a:lnTo>
                    <a:pt x="306" y="136"/>
                  </a:lnTo>
                  <a:lnTo>
                    <a:pt x="296" y="139"/>
                  </a:lnTo>
                  <a:lnTo>
                    <a:pt x="291" y="139"/>
                  </a:lnTo>
                  <a:lnTo>
                    <a:pt x="284" y="139"/>
                  </a:lnTo>
                  <a:lnTo>
                    <a:pt x="273" y="139"/>
                  </a:lnTo>
                  <a:lnTo>
                    <a:pt x="268" y="148"/>
                  </a:lnTo>
                  <a:lnTo>
                    <a:pt x="261" y="148"/>
                  </a:lnTo>
                  <a:lnTo>
                    <a:pt x="255" y="148"/>
                  </a:lnTo>
                  <a:lnTo>
                    <a:pt x="248" y="152"/>
                  </a:lnTo>
                  <a:lnTo>
                    <a:pt x="232" y="152"/>
                  </a:lnTo>
                  <a:lnTo>
                    <a:pt x="225" y="152"/>
                  </a:lnTo>
                  <a:lnTo>
                    <a:pt x="220" y="159"/>
                  </a:lnTo>
                  <a:lnTo>
                    <a:pt x="209" y="152"/>
                  </a:lnTo>
                  <a:lnTo>
                    <a:pt x="202" y="152"/>
                  </a:lnTo>
                  <a:lnTo>
                    <a:pt x="197" y="153"/>
                  </a:lnTo>
                  <a:lnTo>
                    <a:pt x="186" y="153"/>
                  </a:lnTo>
                  <a:lnTo>
                    <a:pt x="176" y="153"/>
                  </a:lnTo>
                  <a:lnTo>
                    <a:pt x="164" y="166"/>
                  </a:lnTo>
                  <a:lnTo>
                    <a:pt x="153" y="166"/>
                  </a:lnTo>
                  <a:lnTo>
                    <a:pt x="146" y="166"/>
                  </a:lnTo>
                  <a:lnTo>
                    <a:pt x="130" y="171"/>
                  </a:lnTo>
                  <a:lnTo>
                    <a:pt x="123" y="171"/>
                  </a:lnTo>
                  <a:lnTo>
                    <a:pt x="118" y="171"/>
                  </a:lnTo>
                  <a:lnTo>
                    <a:pt x="118" y="180"/>
                  </a:lnTo>
                  <a:lnTo>
                    <a:pt x="98" y="180"/>
                  </a:lnTo>
                  <a:lnTo>
                    <a:pt x="95" y="185"/>
                  </a:lnTo>
                  <a:lnTo>
                    <a:pt x="88" y="185"/>
                  </a:lnTo>
                  <a:lnTo>
                    <a:pt x="82" y="185"/>
                  </a:lnTo>
                  <a:lnTo>
                    <a:pt x="72" y="185"/>
                  </a:lnTo>
                  <a:lnTo>
                    <a:pt x="65" y="192"/>
                  </a:lnTo>
                  <a:lnTo>
                    <a:pt x="59" y="192"/>
                  </a:lnTo>
                  <a:lnTo>
                    <a:pt x="52" y="192"/>
                  </a:lnTo>
                  <a:lnTo>
                    <a:pt x="47" y="199"/>
                  </a:lnTo>
                  <a:lnTo>
                    <a:pt x="37" y="199"/>
                  </a:lnTo>
                  <a:lnTo>
                    <a:pt x="30" y="199"/>
                  </a:lnTo>
                  <a:lnTo>
                    <a:pt x="24" y="199"/>
                  </a:lnTo>
                  <a:lnTo>
                    <a:pt x="17" y="199"/>
                  </a:lnTo>
                  <a:lnTo>
                    <a:pt x="17" y="208"/>
                  </a:lnTo>
                  <a:lnTo>
                    <a:pt x="7" y="208"/>
                  </a:lnTo>
                  <a:lnTo>
                    <a:pt x="7" y="212"/>
                  </a:lnTo>
                  <a:lnTo>
                    <a:pt x="0" y="212"/>
                  </a:lnTo>
                  <a:lnTo>
                    <a:pt x="0" y="222"/>
                  </a:lnTo>
                  <a:lnTo>
                    <a:pt x="0" y="224"/>
                  </a:lnTo>
                  <a:lnTo>
                    <a:pt x="0" y="235"/>
                  </a:lnTo>
                  <a:lnTo>
                    <a:pt x="7" y="235"/>
                  </a:lnTo>
                  <a:lnTo>
                    <a:pt x="7" y="240"/>
                  </a:lnTo>
                  <a:lnTo>
                    <a:pt x="17" y="240"/>
                  </a:lnTo>
                  <a:lnTo>
                    <a:pt x="17" y="243"/>
                  </a:lnTo>
                  <a:lnTo>
                    <a:pt x="24" y="243"/>
                  </a:lnTo>
                  <a:lnTo>
                    <a:pt x="30" y="243"/>
                  </a:lnTo>
                  <a:lnTo>
                    <a:pt x="30" y="249"/>
                  </a:lnTo>
                  <a:lnTo>
                    <a:pt x="37" y="249"/>
                  </a:lnTo>
                  <a:lnTo>
                    <a:pt x="47" y="249"/>
                  </a:lnTo>
                  <a:lnTo>
                    <a:pt x="52" y="259"/>
                  </a:lnTo>
                  <a:lnTo>
                    <a:pt x="59" y="259"/>
                  </a:lnTo>
                  <a:lnTo>
                    <a:pt x="65" y="259"/>
                  </a:lnTo>
                  <a:lnTo>
                    <a:pt x="72" y="259"/>
                  </a:lnTo>
                  <a:lnTo>
                    <a:pt x="82" y="266"/>
                  </a:lnTo>
                  <a:lnTo>
                    <a:pt x="88" y="266"/>
                  </a:lnTo>
                  <a:lnTo>
                    <a:pt x="95" y="266"/>
                  </a:lnTo>
                  <a:lnTo>
                    <a:pt x="98" y="272"/>
                  </a:lnTo>
                  <a:lnTo>
                    <a:pt x="105" y="272"/>
                  </a:lnTo>
                  <a:lnTo>
                    <a:pt x="118" y="279"/>
                  </a:lnTo>
                  <a:lnTo>
                    <a:pt x="123" y="279"/>
                  </a:lnTo>
                  <a:lnTo>
                    <a:pt x="130" y="279"/>
                  </a:lnTo>
                  <a:lnTo>
                    <a:pt x="146" y="279"/>
                  </a:lnTo>
                  <a:lnTo>
                    <a:pt x="153" y="280"/>
                  </a:lnTo>
                  <a:lnTo>
                    <a:pt x="164" y="280"/>
                  </a:lnTo>
                  <a:lnTo>
                    <a:pt x="169" y="280"/>
                  </a:lnTo>
                  <a:lnTo>
                    <a:pt x="186" y="288"/>
                  </a:lnTo>
                  <a:lnTo>
                    <a:pt x="197" y="288"/>
                  </a:lnTo>
                  <a:lnTo>
                    <a:pt x="202" y="295"/>
                  </a:lnTo>
                  <a:lnTo>
                    <a:pt x="209" y="295"/>
                  </a:lnTo>
                  <a:lnTo>
                    <a:pt x="220" y="302"/>
                  </a:lnTo>
                  <a:lnTo>
                    <a:pt x="225" y="307"/>
                  </a:lnTo>
                  <a:lnTo>
                    <a:pt x="232" y="307"/>
                  </a:lnTo>
                  <a:lnTo>
                    <a:pt x="238" y="307"/>
                  </a:lnTo>
                  <a:lnTo>
                    <a:pt x="255" y="307"/>
                  </a:lnTo>
                  <a:lnTo>
                    <a:pt x="261" y="317"/>
                  </a:lnTo>
                  <a:lnTo>
                    <a:pt x="268" y="317"/>
                  </a:lnTo>
                  <a:lnTo>
                    <a:pt x="273" y="317"/>
                  </a:lnTo>
                  <a:lnTo>
                    <a:pt x="284" y="321"/>
                  </a:lnTo>
                  <a:lnTo>
                    <a:pt x="291" y="321"/>
                  </a:lnTo>
                  <a:lnTo>
                    <a:pt x="296" y="321"/>
                  </a:lnTo>
                  <a:lnTo>
                    <a:pt x="306" y="321"/>
                  </a:lnTo>
                  <a:lnTo>
                    <a:pt x="313" y="330"/>
                  </a:lnTo>
                  <a:lnTo>
                    <a:pt x="319" y="330"/>
                  </a:lnTo>
                  <a:lnTo>
                    <a:pt x="326" y="330"/>
                  </a:lnTo>
                  <a:lnTo>
                    <a:pt x="331" y="330"/>
                  </a:lnTo>
                  <a:lnTo>
                    <a:pt x="338" y="330"/>
                  </a:lnTo>
                  <a:lnTo>
                    <a:pt x="342" y="330"/>
                  </a:lnTo>
                  <a:lnTo>
                    <a:pt x="354" y="344"/>
                  </a:lnTo>
                  <a:lnTo>
                    <a:pt x="361" y="344"/>
                  </a:lnTo>
                  <a:lnTo>
                    <a:pt x="361" y="346"/>
                  </a:lnTo>
                  <a:lnTo>
                    <a:pt x="365" y="346"/>
                  </a:lnTo>
                  <a:lnTo>
                    <a:pt x="372" y="346"/>
                  </a:lnTo>
                  <a:lnTo>
                    <a:pt x="372" y="356"/>
                  </a:lnTo>
                  <a:lnTo>
                    <a:pt x="377" y="356"/>
                  </a:lnTo>
                  <a:lnTo>
                    <a:pt x="377" y="358"/>
                  </a:lnTo>
                  <a:lnTo>
                    <a:pt x="377" y="369"/>
                  </a:lnTo>
                  <a:lnTo>
                    <a:pt x="377" y="370"/>
                  </a:lnTo>
                  <a:lnTo>
                    <a:pt x="377" y="377"/>
                  </a:lnTo>
                  <a:lnTo>
                    <a:pt x="372" y="377"/>
                  </a:lnTo>
                  <a:lnTo>
                    <a:pt x="366" y="381"/>
                  </a:lnTo>
                  <a:lnTo>
                    <a:pt x="362" y="381"/>
                  </a:lnTo>
                  <a:lnTo>
                    <a:pt x="362" y="388"/>
                  </a:lnTo>
                  <a:lnTo>
                    <a:pt x="355" y="388"/>
                  </a:lnTo>
                  <a:lnTo>
                    <a:pt x="343" y="397"/>
                  </a:lnTo>
                  <a:lnTo>
                    <a:pt x="339" y="397"/>
                  </a:lnTo>
                  <a:lnTo>
                    <a:pt x="332" y="397"/>
                  </a:lnTo>
                  <a:lnTo>
                    <a:pt x="327" y="402"/>
                  </a:lnTo>
                  <a:lnTo>
                    <a:pt x="320" y="402"/>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25" name="Freeform 45">
              <a:extLst>
                <a:ext uri="{FF2B5EF4-FFF2-40B4-BE49-F238E27FC236}">
                  <a16:creationId xmlns:a16="http://schemas.microsoft.com/office/drawing/2014/main" id="{E0888EB0-99BD-184F-A3B1-FADAF5D42E95}"/>
                </a:ext>
              </a:extLst>
            </p:cNvPr>
            <p:cNvSpPr>
              <a:spLocks noChangeArrowheads="1"/>
            </p:cNvSpPr>
            <p:nvPr/>
          </p:nvSpPr>
          <p:spPr bwMode="auto">
            <a:xfrm>
              <a:off x="3717" y="1865"/>
              <a:ext cx="86" cy="84"/>
            </a:xfrm>
            <a:custGeom>
              <a:avLst/>
              <a:gdLst>
                <a:gd name="T0" fmla="*/ 314 w 384"/>
                <a:gd name="T1" fmla="*/ 0 h 375"/>
                <a:gd name="T2" fmla="*/ 286 w 384"/>
                <a:gd name="T3" fmla="*/ 9 h 375"/>
                <a:gd name="T4" fmla="*/ 267 w 384"/>
                <a:gd name="T5" fmla="*/ 12 h 375"/>
                <a:gd name="T6" fmla="*/ 238 w 384"/>
                <a:gd name="T7" fmla="*/ 21 h 375"/>
                <a:gd name="T8" fmla="*/ 215 w 384"/>
                <a:gd name="T9" fmla="*/ 18 h 375"/>
                <a:gd name="T10" fmla="*/ 194 w 384"/>
                <a:gd name="T11" fmla="*/ 27 h 375"/>
                <a:gd name="T12" fmla="*/ 159 w 384"/>
                <a:gd name="T13" fmla="*/ 30 h 375"/>
                <a:gd name="T14" fmla="*/ 124 w 384"/>
                <a:gd name="T15" fmla="*/ 44 h 375"/>
                <a:gd name="T16" fmla="*/ 101 w 384"/>
                <a:gd name="T17" fmla="*/ 57 h 375"/>
                <a:gd name="T18" fmla="*/ 76 w 384"/>
                <a:gd name="T19" fmla="*/ 57 h 375"/>
                <a:gd name="T20" fmla="*/ 53 w 384"/>
                <a:gd name="T21" fmla="*/ 65 h 375"/>
                <a:gd name="T22" fmla="*/ 34 w 384"/>
                <a:gd name="T23" fmla="*/ 69 h 375"/>
                <a:gd name="T24" fmla="*/ 11 w 384"/>
                <a:gd name="T25" fmla="*/ 78 h 375"/>
                <a:gd name="T26" fmla="*/ 7 w 384"/>
                <a:gd name="T27" fmla="*/ 92 h 375"/>
                <a:gd name="T28" fmla="*/ 11 w 384"/>
                <a:gd name="T29" fmla="*/ 104 h 375"/>
                <a:gd name="T30" fmla="*/ 30 w 384"/>
                <a:gd name="T31" fmla="*/ 120 h 375"/>
                <a:gd name="T32" fmla="*/ 41 w 384"/>
                <a:gd name="T33" fmla="*/ 124 h 375"/>
                <a:gd name="T34" fmla="*/ 65 w 384"/>
                <a:gd name="T35" fmla="*/ 134 h 375"/>
                <a:gd name="T36" fmla="*/ 88 w 384"/>
                <a:gd name="T37" fmla="*/ 136 h 375"/>
                <a:gd name="T38" fmla="*/ 104 w 384"/>
                <a:gd name="T39" fmla="*/ 146 h 375"/>
                <a:gd name="T40" fmla="*/ 129 w 384"/>
                <a:gd name="T41" fmla="*/ 146 h 375"/>
                <a:gd name="T42" fmla="*/ 152 w 384"/>
                <a:gd name="T43" fmla="*/ 148 h 375"/>
                <a:gd name="T44" fmla="*/ 182 w 384"/>
                <a:gd name="T45" fmla="*/ 148 h 375"/>
                <a:gd name="T46" fmla="*/ 208 w 384"/>
                <a:gd name="T47" fmla="*/ 166 h 375"/>
                <a:gd name="T48" fmla="*/ 231 w 384"/>
                <a:gd name="T49" fmla="*/ 178 h 375"/>
                <a:gd name="T50" fmla="*/ 261 w 384"/>
                <a:gd name="T51" fmla="*/ 187 h 375"/>
                <a:gd name="T52" fmla="*/ 286 w 384"/>
                <a:gd name="T53" fmla="*/ 187 h 375"/>
                <a:gd name="T54" fmla="*/ 302 w 384"/>
                <a:gd name="T55" fmla="*/ 198 h 375"/>
                <a:gd name="T56" fmla="*/ 332 w 384"/>
                <a:gd name="T57" fmla="*/ 198 h 375"/>
                <a:gd name="T58" fmla="*/ 349 w 384"/>
                <a:gd name="T59" fmla="*/ 212 h 375"/>
                <a:gd name="T60" fmla="*/ 367 w 384"/>
                <a:gd name="T61" fmla="*/ 220 h 375"/>
                <a:gd name="T62" fmla="*/ 383 w 384"/>
                <a:gd name="T63" fmla="*/ 224 h 375"/>
                <a:gd name="T64" fmla="*/ 383 w 384"/>
                <a:gd name="T65" fmla="*/ 243 h 375"/>
                <a:gd name="T66" fmla="*/ 372 w 384"/>
                <a:gd name="T67" fmla="*/ 256 h 375"/>
                <a:gd name="T68" fmla="*/ 360 w 384"/>
                <a:gd name="T69" fmla="*/ 258 h 375"/>
                <a:gd name="T70" fmla="*/ 337 w 384"/>
                <a:gd name="T71" fmla="*/ 272 h 375"/>
                <a:gd name="T72" fmla="*/ 321 w 384"/>
                <a:gd name="T73" fmla="*/ 277 h 375"/>
                <a:gd name="T74" fmla="*/ 290 w 384"/>
                <a:gd name="T75" fmla="*/ 282 h 375"/>
                <a:gd name="T76" fmla="*/ 274 w 384"/>
                <a:gd name="T77" fmla="*/ 284 h 375"/>
                <a:gd name="T78" fmla="*/ 244 w 384"/>
                <a:gd name="T79" fmla="*/ 295 h 375"/>
                <a:gd name="T80" fmla="*/ 228 w 384"/>
                <a:gd name="T81" fmla="*/ 300 h 375"/>
                <a:gd name="T82" fmla="*/ 196 w 384"/>
                <a:gd name="T83" fmla="*/ 300 h 375"/>
                <a:gd name="T84" fmla="*/ 175 w 384"/>
                <a:gd name="T85" fmla="*/ 307 h 375"/>
                <a:gd name="T86" fmla="*/ 140 w 384"/>
                <a:gd name="T87" fmla="*/ 316 h 375"/>
                <a:gd name="T88" fmla="*/ 124 w 384"/>
                <a:gd name="T89" fmla="*/ 319 h 375"/>
                <a:gd name="T90" fmla="*/ 101 w 384"/>
                <a:gd name="T91" fmla="*/ 319 h 375"/>
                <a:gd name="T92" fmla="*/ 76 w 384"/>
                <a:gd name="T93" fmla="*/ 319 h 375"/>
                <a:gd name="T94" fmla="*/ 58 w 384"/>
                <a:gd name="T95" fmla="*/ 328 h 375"/>
                <a:gd name="T96" fmla="*/ 34 w 384"/>
                <a:gd name="T97" fmla="*/ 332 h 375"/>
                <a:gd name="T98" fmla="*/ 23 w 384"/>
                <a:gd name="T99" fmla="*/ 348 h 375"/>
                <a:gd name="T100" fmla="*/ 7 w 384"/>
                <a:gd name="T101" fmla="*/ 358 h 375"/>
                <a:gd name="T102" fmla="*/ 0 w 384"/>
                <a:gd name="T103" fmla="*/ 374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84" h="375">
                  <a:moveTo>
                    <a:pt x="332" y="0"/>
                  </a:moveTo>
                  <a:lnTo>
                    <a:pt x="321" y="0"/>
                  </a:lnTo>
                  <a:lnTo>
                    <a:pt x="314" y="0"/>
                  </a:lnTo>
                  <a:lnTo>
                    <a:pt x="302" y="9"/>
                  </a:lnTo>
                  <a:lnTo>
                    <a:pt x="297" y="9"/>
                  </a:lnTo>
                  <a:lnTo>
                    <a:pt x="286" y="9"/>
                  </a:lnTo>
                  <a:lnTo>
                    <a:pt x="279" y="12"/>
                  </a:lnTo>
                  <a:lnTo>
                    <a:pt x="274" y="12"/>
                  </a:lnTo>
                  <a:lnTo>
                    <a:pt x="267" y="12"/>
                  </a:lnTo>
                  <a:lnTo>
                    <a:pt x="261" y="21"/>
                  </a:lnTo>
                  <a:lnTo>
                    <a:pt x="244" y="21"/>
                  </a:lnTo>
                  <a:lnTo>
                    <a:pt x="238" y="21"/>
                  </a:lnTo>
                  <a:lnTo>
                    <a:pt x="231" y="25"/>
                  </a:lnTo>
                  <a:lnTo>
                    <a:pt x="228" y="25"/>
                  </a:lnTo>
                  <a:lnTo>
                    <a:pt x="215" y="18"/>
                  </a:lnTo>
                  <a:lnTo>
                    <a:pt x="208" y="18"/>
                  </a:lnTo>
                  <a:lnTo>
                    <a:pt x="196" y="27"/>
                  </a:lnTo>
                  <a:lnTo>
                    <a:pt x="194" y="27"/>
                  </a:lnTo>
                  <a:lnTo>
                    <a:pt x="175" y="30"/>
                  </a:lnTo>
                  <a:lnTo>
                    <a:pt x="170" y="30"/>
                  </a:lnTo>
                  <a:lnTo>
                    <a:pt x="159" y="30"/>
                  </a:lnTo>
                  <a:lnTo>
                    <a:pt x="140" y="30"/>
                  </a:lnTo>
                  <a:lnTo>
                    <a:pt x="134" y="44"/>
                  </a:lnTo>
                  <a:lnTo>
                    <a:pt x="124" y="44"/>
                  </a:lnTo>
                  <a:lnTo>
                    <a:pt x="111" y="46"/>
                  </a:lnTo>
                  <a:lnTo>
                    <a:pt x="104" y="46"/>
                  </a:lnTo>
                  <a:lnTo>
                    <a:pt x="101" y="57"/>
                  </a:lnTo>
                  <a:lnTo>
                    <a:pt x="94" y="57"/>
                  </a:lnTo>
                  <a:lnTo>
                    <a:pt x="88" y="57"/>
                  </a:lnTo>
                  <a:lnTo>
                    <a:pt x="76" y="57"/>
                  </a:lnTo>
                  <a:lnTo>
                    <a:pt x="65" y="57"/>
                  </a:lnTo>
                  <a:lnTo>
                    <a:pt x="58" y="57"/>
                  </a:lnTo>
                  <a:lnTo>
                    <a:pt x="53" y="65"/>
                  </a:lnTo>
                  <a:lnTo>
                    <a:pt x="41" y="65"/>
                  </a:lnTo>
                  <a:lnTo>
                    <a:pt x="34" y="65"/>
                  </a:lnTo>
                  <a:lnTo>
                    <a:pt x="34" y="69"/>
                  </a:lnTo>
                  <a:lnTo>
                    <a:pt x="30" y="69"/>
                  </a:lnTo>
                  <a:lnTo>
                    <a:pt x="23" y="78"/>
                  </a:lnTo>
                  <a:lnTo>
                    <a:pt x="11" y="78"/>
                  </a:lnTo>
                  <a:lnTo>
                    <a:pt x="11" y="85"/>
                  </a:lnTo>
                  <a:lnTo>
                    <a:pt x="7" y="85"/>
                  </a:lnTo>
                  <a:lnTo>
                    <a:pt x="7" y="92"/>
                  </a:lnTo>
                  <a:lnTo>
                    <a:pt x="7" y="101"/>
                  </a:lnTo>
                  <a:lnTo>
                    <a:pt x="7" y="104"/>
                  </a:lnTo>
                  <a:lnTo>
                    <a:pt x="11" y="104"/>
                  </a:lnTo>
                  <a:lnTo>
                    <a:pt x="11" y="109"/>
                  </a:lnTo>
                  <a:lnTo>
                    <a:pt x="23" y="109"/>
                  </a:lnTo>
                  <a:lnTo>
                    <a:pt x="30" y="120"/>
                  </a:lnTo>
                  <a:lnTo>
                    <a:pt x="34" y="120"/>
                  </a:lnTo>
                  <a:lnTo>
                    <a:pt x="34" y="124"/>
                  </a:lnTo>
                  <a:lnTo>
                    <a:pt x="41" y="124"/>
                  </a:lnTo>
                  <a:lnTo>
                    <a:pt x="53" y="124"/>
                  </a:lnTo>
                  <a:lnTo>
                    <a:pt x="58" y="134"/>
                  </a:lnTo>
                  <a:lnTo>
                    <a:pt x="65" y="134"/>
                  </a:lnTo>
                  <a:lnTo>
                    <a:pt x="69" y="134"/>
                  </a:lnTo>
                  <a:lnTo>
                    <a:pt x="76" y="136"/>
                  </a:lnTo>
                  <a:lnTo>
                    <a:pt x="88" y="136"/>
                  </a:lnTo>
                  <a:lnTo>
                    <a:pt x="94" y="136"/>
                  </a:lnTo>
                  <a:lnTo>
                    <a:pt x="101" y="146"/>
                  </a:lnTo>
                  <a:lnTo>
                    <a:pt x="104" y="146"/>
                  </a:lnTo>
                  <a:lnTo>
                    <a:pt x="111" y="146"/>
                  </a:lnTo>
                  <a:lnTo>
                    <a:pt x="124" y="146"/>
                  </a:lnTo>
                  <a:lnTo>
                    <a:pt x="129" y="146"/>
                  </a:lnTo>
                  <a:lnTo>
                    <a:pt x="134" y="146"/>
                  </a:lnTo>
                  <a:lnTo>
                    <a:pt x="140" y="146"/>
                  </a:lnTo>
                  <a:lnTo>
                    <a:pt x="152" y="148"/>
                  </a:lnTo>
                  <a:lnTo>
                    <a:pt x="159" y="148"/>
                  </a:lnTo>
                  <a:lnTo>
                    <a:pt x="175" y="148"/>
                  </a:lnTo>
                  <a:lnTo>
                    <a:pt x="182" y="148"/>
                  </a:lnTo>
                  <a:lnTo>
                    <a:pt x="194" y="159"/>
                  </a:lnTo>
                  <a:lnTo>
                    <a:pt x="203" y="159"/>
                  </a:lnTo>
                  <a:lnTo>
                    <a:pt x="208" y="166"/>
                  </a:lnTo>
                  <a:lnTo>
                    <a:pt x="228" y="173"/>
                  </a:lnTo>
                  <a:lnTo>
                    <a:pt x="231" y="173"/>
                  </a:lnTo>
                  <a:lnTo>
                    <a:pt x="231" y="178"/>
                  </a:lnTo>
                  <a:lnTo>
                    <a:pt x="244" y="178"/>
                  </a:lnTo>
                  <a:lnTo>
                    <a:pt x="256" y="178"/>
                  </a:lnTo>
                  <a:lnTo>
                    <a:pt x="261" y="187"/>
                  </a:lnTo>
                  <a:lnTo>
                    <a:pt x="267" y="187"/>
                  </a:lnTo>
                  <a:lnTo>
                    <a:pt x="279" y="187"/>
                  </a:lnTo>
                  <a:lnTo>
                    <a:pt x="286" y="187"/>
                  </a:lnTo>
                  <a:lnTo>
                    <a:pt x="290" y="198"/>
                  </a:lnTo>
                  <a:lnTo>
                    <a:pt x="297" y="198"/>
                  </a:lnTo>
                  <a:lnTo>
                    <a:pt x="302" y="198"/>
                  </a:lnTo>
                  <a:lnTo>
                    <a:pt x="314" y="198"/>
                  </a:lnTo>
                  <a:lnTo>
                    <a:pt x="321" y="198"/>
                  </a:lnTo>
                  <a:lnTo>
                    <a:pt x="332" y="198"/>
                  </a:lnTo>
                  <a:lnTo>
                    <a:pt x="337" y="205"/>
                  </a:lnTo>
                  <a:lnTo>
                    <a:pt x="344" y="205"/>
                  </a:lnTo>
                  <a:lnTo>
                    <a:pt x="349" y="212"/>
                  </a:lnTo>
                  <a:lnTo>
                    <a:pt x="360" y="212"/>
                  </a:lnTo>
                  <a:lnTo>
                    <a:pt x="367" y="212"/>
                  </a:lnTo>
                  <a:lnTo>
                    <a:pt x="367" y="220"/>
                  </a:lnTo>
                  <a:lnTo>
                    <a:pt x="372" y="220"/>
                  </a:lnTo>
                  <a:lnTo>
                    <a:pt x="379" y="224"/>
                  </a:lnTo>
                  <a:lnTo>
                    <a:pt x="383" y="224"/>
                  </a:lnTo>
                  <a:lnTo>
                    <a:pt x="383" y="233"/>
                  </a:lnTo>
                  <a:lnTo>
                    <a:pt x="383" y="236"/>
                  </a:lnTo>
                  <a:lnTo>
                    <a:pt x="383" y="243"/>
                  </a:lnTo>
                  <a:lnTo>
                    <a:pt x="383" y="245"/>
                  </a:lnTo>
                  <a:lnTo>
                    <a:pt x="379" y="245"/>
                  </a:lnTo>
                  <a:lnTo>
                    <a:pt x="372" y="256"/>
                  </a:lnTo>
                  <a:lnTo>
                    <a:pt x="367" y="256"/>
                  </a:lnTo>
                  <a:lnTo>
                    <a:pt x="367" y="258"/>
                  </a:lnTo>
                  <a:lnTo>
                    <a:pt x="360" y="258"/>
                  </a:lnTo>
                  <a:lnTo>
                    <a:pt x="349" y="272"/>
                  </a:lnTo>
                  <a:lnTo>
                    <a:pt x="344" y="272"/>
                  </a:lnTo>
                  <a:lnTo>
                    <a:pt x="337" y="272"/>
                  </a:lnTo>
                  <a:lnTo>
                    <a:pt x="337" y="277"/>
                  </a:lnTo>
                  <a:lnTo>
                    <a:pt x="332" y="277"/>
                  </a:lnTo>
                  <a:lnTo>
                    <a:pt x="321" y="277"/>
                  </a:lnTo>
                  <a:lnTo>
                    <a:pt x="314" y="282"/>
                  </a:lnTo>
                  <a:lnTo>
                    <a:pt x="297" y="282"/>
                  </a:lnTo>
                  <a:lnTo>
                    <a:pt x="290" y="282"/>
                  </a:lnTo>
                  <a:lnTo>
                    <a:pt x="286" y="284"/>
                  </a:lnTo>
                  <a:lnTo>
                    <a:pt x="279" y="284"/>
                  </a:lnTo>
                  <a:lnTo>
                    <a:pt x="274" y="284"/>
                  </a:lnTo>
                  <a:lnTo>
                    <a:pt x="261" y="284"/>
                  </a:lnTo>
                  <a:lnTo>
                    <a:pt x="256" y="295"/>
                  </a:lnTo>
                  <a:lnTo>
                    <a:pt x="244" y="295"/>
                  </a:lnTo>
                  <a:lnTo>
                    <a:pt x="231" y="295"/>
                  </a:lnTo>
                  <a:lnTo>
                    <a:pt x="231" y="300"/>
                  </a:lnTo>
                  <a:lnTo>
                    <a:pt x="228" y="300"/>
                  </a:lnTo>
                  <a:lnTo>
                    <a:pt x="215" y="293"/>
                  </a:lnTo>
                  <a:lnTo>
                    <a:pt x="203" y="300"/>
                  </a:lnTo>
                  <a:lnTo>
                    <a:pt x="196" y="300"/>
                  </a:lnTo>
                  <a:lnTo>
                    <a:pt x="194" y="300"/>
                  </a:lnTo>
                  <a:lnTo>
                    <a:pt x="182" y="300"/>
                  </a:lnTo>
                  <a:lnTo>
                    <a:pt x="175" y="307"/>
                  </a:lnTo>
                  <a:lnTo>
                    <a:pt x="159" y="307"/>
                  </a:lnTo>
                  <a:lnTo>
                    <a:pt x="152" y="307"/>
                  </a:lnTo>
                  <a:lnTo>
                    <a:pt x="140" y="316"/>
                  </a:lnTo>
                  <a:lnTo>
                    <a:pt x="134" y="316"/>
                  </a:lnTo>
                  <a:lnTo>
                    <a:pt x="129" y="316"/>
                  </a:lnTo>
                  <a:lnTo>
                    <a:pt x="124" y="319"/>
                  </a:lnTo>
                  <a:lnTo>
                    <a:pt x="111" y="319"/>
                  </a:lnTo>
                  <a:lnTo>
                    <a:pt x="104" y="319"/>
                  </a:lnTo>
                  <a:lnTo>
                    <a:pt x="101" y="319"/>
                  </a:lnTo>
                  <a:lnTo>
                    <a:pt x="94" y="319"/>
                  </a:lnTo>
                  <a:lnTo>
                    <a:pt x="88" y="319"/>
                  </a:lnTo>
                  <a:lnTo>
                    <a:pt x="76" y="319"/>
                  </a:lnTo>
                  <a:lnTo>
                    <a:pt x="69" y="328"/>
                  </a:lnTo>
                  <a:lnTo>
                    <a:pt x="65" y="328"/>
                  </a:lnTo>
                  <a:lnTo>
                    <a:pt x="58" y="328"/>
                  </a:lnTo>
                  <a:lnTo>
                    <a:pt x="53" y="332"/>
                  </a:lnTo>
                  <a:lnTo>
                    <a:pt x="41" y="332"/>
                  </a:lnTo>
                  <a:lnTo>
                    <a:pt x="34" y="332"/>
                  </a:lnTo>
                  <a:lnTo>
                    <a:pt x="34" y="340"/>
                  </a:lnTo>
                  <a:lnTo>
                    <a:pt x="30" y="340"/>
                  </a:lnTo>
                  <a:lnTo>
                    <a:pt x="23" y="348"/>
                  </a:lnTo>
                  <a:lnTo>
                    <a:pt x="11" y="348"/>
                  </a:lnTo>
                  <a:lnTo>
                    <a:pt x="11" y="358"/>
                  </a:lnTo>
                  <a:lnTo>
                    <a:pt x="7" y="358"/>
                  </a:lnTo>
                  <a:lnTo>
                    <a:pt x="2" y="363"/>
                  </a:lnTo>
                  <a:lnTo>
                    <a:pt x="0" y="367"/>
                  </a:lnTo>
                  <a:lnTo>
                    <a:pt x="0" y="374"/>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26" name="Freeform 46">
              <a:extLst>
                <a:ext uri="{FF2B5EF4-FFF2-40B4-BE49-F238E27FC236}">
                  <a16:creationId xmlns:a16="http://schemas.microsoft.com/office/drawing/2014/main" id="{D2B44240-3DEB-FF4F-B8D1-2D16A8A3F7EF}"/>
                </a:ext>
              </a:extLst>
            </p:cNvPr>
            <p:cNvSpPr>
              <a:spLocks noChangeArrowheads="1"/>
            </p:cNvSpPr>
            <p:nvPr/>
          </p:nvSpPr>
          <p:spPr bwMode="auto">
            <a:xfrm>
              <a:off x="3720" y="1947"/>
              <a:ext cx="84" cy="86"/>
            </a:xfrm>
            <a:custGeom>
              <a:avLst/>
              <a:gdLst>
                <a:gd name="T0" fmla="*/ 4 w 377"/>
                <a:gd name="T1" fmla="*/ 5 h 384"/>
                <a:gd name="T2" fmla="*/ 27 w 377"/>
                <a:gd name="T3" fmla="*/ 12 h 384"/>
                <a:gd name="T4" fmla="*/ 46 w 377"/>
                <a:gd name="T5" fmla="*/ 21 h 384"/>
                <a:gd name="T6" fmla="*/ 58 w 377"/>
                <a:gd name="T7" fmla="*/ 25 h 384"/>
                <a:gd name="T8" fmla="*/ 81 w 377"/>
                <a:gd name="T9" fmla="*/ 26 h 384"/>
                <a:gd name="T10" fmla="*/ 104 w 377"/>
                <a:gd name="T11" fmla="*/ 34 h 384"/>
                <a:gd name="T12" fmla="*/ 127 w 377"/>
                <a:gd name="T13" fmla="*/ 44 h 384"/>
                <a:gd name="T14" fmla="*/ 163 w 377"/>
                <a:gd name="T15" fmla="*/ 46 h 384"/>
                <a:gd name="T16" fmla="*/ 185 w 377"/>
                <a:gd name="T17" fmla="*/ 60 h 384"/>
                <a:gd name="T18" fmla="*/ 208 w 377"/>
                <a:gd name="T19" fmla="*/ 64 h 384"/>
                <a:gd name="T20" fmla="*/ 231 w 377"/>
                <a:gd name="T21" fmla="*/ 79 h 384"/>
                <a:gd name="T22" fmla="*/ 254 w 377"/>
                <a:gd name="T23" fmla="*/ 79 h 384"/>
                <a:gd name="T24" fmla="*/ 279 w 377"/>
                <a:gd name="T25" fmla="*/ 90 h 384"/>
                <a:gd name="T26" fmla="*/ 307 w 377"/>
                <a:gd name="T27" fmla="*/ 90 h 384"/>
                <a:gd name="T28" fmla="*/ 330 w 377"/>
                <a:gd name="T29" fmla="*/ 92 h 384"/>
                <a:gd name="T30" fmla="*/ 342 w 377"/>
                <a:gd name="T31" fmla="*/ 102 h 384"/>
                <a:gd name="T32" fmla="*/ 360 w 377"/>
                <a:gd name="T33" fmla="*/ 104 h 384"/>
                <a:gd name="T34" fmla="*/ 372 w 377"/>
                <a:gd name="T35" fmla="*/ 122 h 384"/>
                <a:gd name="T36" fmla="*/ 376 w 377"/>
                <a:gd name="T37" fmla="*/ 130 h 384"/>
                <a:gd name="T38" fmla="*/ 372 w 377"/>
                <a:gd name="T39" fmla="*/ 150 h 384"/>
                <a:gd name="T40" fmla="*/ 360 w 377"/>
                <a:gd name="T41" fmla="*/ 153 h 384"/>
                <a:gd name="T42" fmla="*/ 342 w 377"/>
                <a:gd name="T43" fmla="*/ 166 h 384"/>
                <a:gd name="T44" fmla="*/ 330 w 377"/>
                <a:gd name="T45" fmla="*/ 173 h 384"/>
                <a:gd name="T46" fmla="*/ 307 w 377"/>
                <a:gd name="T47" fmla="*/ 173 h 384"/>
                <a:gd name="T48" fmla="*/ 283 w 377"/>
                <a:gd name="T49" fmla="*/ 175 h 384"/>
                <a:gd name="T50" fmla="*/ 260 w 377"/>
                <a:gd name="T51" fmla="*/ 185 h 384"/>
                <a:gd name="T52" fmla="*/ 231 w 377"/>
                <a:gd name="T53" fmla="*/ 189 h 384"/>
                <a:gd name="T54" fmla="*/ 201 w 377"/>
                <a:gd name="T55" fmla="*/ 191 h 384"/>
                <a:gd name="T56" fmla="*/ 185 w 377"/>
                <a:gd name="T57" fmla="*/ 198 h 384"/>
                <a:gd name="T58" fmla="*/ 152 w 377"/>
                <a:gd name="T59" fmla="*/ 205 h 384"/>
                <a:gd name="T60" fmla="*/ 127 w 377"/>
                <a:gd name="T61" fmla="*/ 205 h 384"/>
                <a:gd name="T62" fmla="*/ 104 w 377"/>
                <a:gd name="T63" fmla="*/ 213 h 384"/>
                <a:gd name="T64" fmla="*/ 87 w 377"/>
                <a:gd name="T65" fmla="*/ 219 h 384"/>
                <a:gd name="T66" fmla="*/ 62 w 377"/>
                <a:gd name="T67" fmla="*/ 229 h 384"/>
                <a:gd name="T68" fmla="*/ 46 w 377"/>
                <a:gd name="T69" fmla="*/ 236 h 384"/>
                <a:gd name="T70" fmla="*/ 27 w 377"/>
                <a:gd name="T71" fmla="*/ 245 h 384"/>
                <a:gd name="T72" fmla="*/ 16 w 377"/>
                <a:gd name="T73" fmla="*/ 249 h 384"/>
                <a:gd name="T74" fmla="*/ 0 w 377"/>
                <a:gd name="T75" fmla="*/ 258 h 384"/>
                <a:gd name="T76" fmla="*/ 4 w 377"/>
                <a:gd name="T77" fmla="*/ 270 h 384"/>
                <a:gd name="T78" fmla="*/ 16 w 377"/>
                <a:gd name="T79" fmla="*/ 284 h 384"/>
                <a:gd name="T80" fmla="*/ 27 w 377"/>
                <a:gd name="T81" fmla="*/ 293 h 384"/>
                <a:gd name="T82" fmla="*/ 51 w 377"/>
                <a:gd name="T83" fmla="*/ 293 h 384"/>
                <a:gd name="T84" fmla="*/ 69 w 377"/>
                <a:gd name="T85" fmla="*/ 300 h 384"/>
                <a:gd name="T86" fmla="*/ 94 w 377"/>
                <a:gd name="T87" fmla="*/ 309 h 384"/>
                <a:gd name="T88" fmla="*/ 122 w 377"/>
                <a:gd name="T89" fmla="*/ 316 h 384"/>
                <a:gd name="T90" fmla="*/ 152 w 377"/>
                <a:gd name="T91" fmla="*/ 325 h 384"/>
                <a:gd name="T92" fmla="*/ 185 w 377"/>
                <a:gd name="T93" fmla="*/ 328 h 384"/>
                <a:gd name="T94" fmla="*/ 208 w 377"/>
                <a:gd name="T95" fmla="*/ 339 h 384"/>
                <a:gd name="T96" fmla="*/ 231 w 377"/>
                <a:gd name="T97" fmla="*/ 346 h 384"/>
                <a:gd name="T98" fmla="*/ 260 w 377"/>
                <a:gd name="T99" fmla="*/ 354 h 384"/>
                <a:gd name="T100" fmla="*/ 283 w 377"/>
                <a:gd name="T101" fmla="*/ 358 h 384"/>
                <a:gd name="T102" fmla="*/ 307 w 377"/>
                <a:gd name="T103" fmla="*/ 367 h 384"/>
                <a:gd name="T104" fmla="*/ 330 w 377"/>
                <a:gd name="T105" fmla="*/ 370 h 384"/>
                <a:gd name="T106" fmla="*/ 353 w 377"/>
                <a:gd name="T107" fmla="*/ 379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77" h="384">
                  <a:moveTo>
                    <a:pt x="0" y="0"/>
                  </a:moveTo>
                  <a:lnTo>
                    <a:pt x="4" y="0"/>
                  </a:lnTo>
                  <a:lnTo>
                    <a:pt x="4" y="5"/>
                  </a:lnTo>
                  <a:lnTo>
                    <a:pt x="16" y="5"/>
                  </a:lnTo>
                  <a:lnTo>
                    <a:pt x="23" y="12"/>
                  </a:lnTo>
                  <a:lnTo>
                    <a:pt x="27" y="12"/>
                  </a:lnTo>
                  <a:lnTo>
                    <a:pt x="27" y="21"/>
                  </a:lnTo>
                  <a:lnTo>
                    <a:pt x="34" y="21"/>
                  </a:lnTo>
                  <a:lnTo>
                    <a:pt x="46" y="21"/>
                  </a:lnTo>
                  <a:lnTo>
                    <a:pt x="46" y="25"/>
                  </a:lnTo>
                  <a:lnTo>
                    <a:pt x="51" y="25"/>
                  </a:lnTo>
                  <a:lnTo>
                    <a:pt x="58" y="25"/>
                  </a:lnTo>
                  <a:lnTo>
                    <a:pt x="62" y="25"/>
                  </a:lnTo>
                  <a:lnTo>
                    <a:pt x="69" y="26"/>
                  </a:lnTo>
                  <a:lnTo>
                    <a:pt x="81" y="26"/>
                  </a:lnTo>
                  <a:lnTo>
                    <a:pt x="94" y="26"/>
                  </a:lnTo>
                  <a:lnTo>
                    <a:pt x="97" y="34"/>
                  </a:lnTo>
                  <a:lnTo>
                    <a:pt x="104" y="34"/>
                  </a:lnTo>
                  <a:lnTo>
                    <a:pt x="117" y="44"/>
                  </a:lnTo>
                  <a:lnTo>
                    <a:pt x="122" y="44"/>
                  </a:lnTo>
                  <a:lnTo>
                    <a:pt x="127" y="44"/>
                  </a:lnTo>
                  <a:lnTo>
                    <a:pt x="133" y="44"/>
                  </a:lnTo>
                  <a:lnTo>
                    <a:pt x="145" y="46"/>
                  </a:lnTo>
                  <a:lnTo>
                    <a:pt x="163" y="46"/>
                  </a:lnTo>
                  <a:lnTo>
                    <a:pt x="168" y="46"/>
                  </a:lnTo>
                  <a:lnTo>
                    <a:pt x="175" y="60"/>
                  </a:lnTo>
                  <a:lnTo>
                    <a:pt x="185" y="60"/>
                  </a:lnTo>
                  <a:lnTo>
                    <a:pt x="189" y="60"/>
                  </a:lnTo>
                  <a:lnTo>
                    <a:pt x="196" y="64"/>
                  </a:lnTo>
                  <a:lnTo>
                    <a:pt x="208" y="64"/>
                  </a:lnTo>
                  <a:lnTo>
                    <a:pt x="221" y="71"/>
                  </a:lnTo>
                  <a:lnTo>
                    <a:pt x="224" y="79"/>
                  </a:lnTo>
                  <a:lnTo>
                    <a:pt x="231" y="79"/>
                  </a:lnTo>
                  <a:lnTo>
                    <a:pt x="237" y="79"/>
                  </a:lnTo>
                  <a:lnTo>
                    <a:pt x="249" y="79"/>
                  </a:lnTo>
                  <a:lnTo>
                    <a:pt x="254" y="79"/>
                  </a:lnTo>
                  <a:lnTo>
                    <a:pt x="267" y="79"/>
                  </a:lnTo>
                  <a:lnTo>
                    <a:pt x="272" y="79"/>
                  </a:lnTo>
                  <a:lnTo>
                    <a:pt x="279" y="90"/>
                  </a:lnTo>
                  <a:lnTo>
                    <a:pt x="283" y="90"/>
                  </a:lnTo>
                  <a:lnTo>
                    <a:pt x="295" y="90"/>
                  </a:lnTo>
                  <a:lnTo>
                    <a:pt x="307" y="90"/>
                  </a:lnTo>
                  <a:lnTo>
                    <a:pt x="314" y="92"/>
                  </a:lnTo>
                  <a:lnTo>
                    <a:pt x="325" y="92"/>
                  </a:lnTo>
                  <a:lnTo>
                    <a:pt x="330" y="92"/>
                  </a:lnTo>
                  <a:lnTo>
                    <a:pt x="330" y="102"/>
                  </a:lnTo>
                  <a:lnTo>
                    <a:pt x="337" y="102"/>
                  </a:lnTo>
                  <a:lnTo>
                    <a:pt x="342" y="102"/>
                  </a:lnTo>
                  <a:lnTo>
                    <a:pt x="342" y="104"/>
                  </a:lnTo>
                  <a:lnTo>
                    <a:pt x="353" y="104"/>
                  </a:lnTo>
                  <a:lnTo>
                    <a:pt x="360" y="104"/>
                  </a:lnTo>
                  <a:lnTo>
                    <a:pt x="360" y="115"/>
                  </a:lnTo>
                  <a:lnTo>
                    <a:pt x="365" y="115"/>
                  </a:lnTo>
                  <a:lnTo>
                    <a:pt x="372" y="122"/>
                  </a:lnTo>
                  <a:lnTo>
                    <a:pt x="376" y="122"/>
                  </a:lnTo>
                  <a:lnTo>
                    <a:pt x="376" y="123"/>
                  </a:lnTo>
                  <a:lnTo>
                    <a:pt x="376" y="130"/>
                  </a:lnTo>
                  <a:lnTo>
                    <a:pt x="376" y="136"/>
                  </a:lnTo>
                  <a:lnTo>
                    <a:pt x="376" y="150"/>
                  </a:lnTo>
                  <a:lnTo>
                    <a:pt x="372" y="150"/>
                  </a:lnTo>
                  <a:lnTo>
                    <a:pt x="372" y="153"/>
                  </a:lnTo>
                  <a:lnTo>
                    <a:pt x="365" y="153"/>
                  </a:lnTo>
                  <a:lnTo>
                    <a:pt x="360" y="153"/>
                  </a:lnTo>
                  <a:lnTo>
                    <a:pt x="360" y="162"/>
                  </a:lnTo>
                  <a:lnTo>
                    <a:pt x="353" y="162"/>
                  </a:lnTo>
                  <a:lnTo>
                    <a:pt x="342" y="166"/>
                  </a:lnTo>
                  <a:lnTo>
                    <a:pt x="337" y="166"/>
                  </a:lnTo>
                  <a:lnTo>
                    <a:pt x="330" y="166"/>
                  </a:lnTo>
                  <a:lnTo>
                    <a:pt x="330" y="173"/>
                  </a:lnTo>
                  <a:lnTo>
                    <a:pt x="325" y="173"/>
                  </a:lnTo>
                  <a:lnTo>
                    <a:pt x="314" y="173"/>
                  </a:lnTo>
                  <a:lnTo>
                    <a:pt x="307" y="173"/>
                  </a:lnTo>
                  <a:lnTo>
                    <a:pt x="295" y="175"/>
                  </a:lnTo>
                  <a:lnTo>
                    <a:pt x="290" y="175"/>
                  </a:lnTo>
                  <a:lnTo>
                    <a:pt x="283" y="175"/>
                  </a:lnTo>
                  <a:lnTo>
                    <a:pt x="279" y="185"/>
                  </a:lnTo>
                  <a:lnTo>
                    <a:pt x="272" y="185"/>
                  </a:lnTo>
                  <a:lnTo>
                    <a:pt x="260" y="185"/>
                  </a:lnTo>
                  <a:lnTo>
                    <a:pt x="254" y="189"/>
                  </a:lnTo>
                  <a:lnTo>
                    <a:pt x="249" y="189"/>
                  </a:lnTo>
                  <a:lnTo>
                    <a:pt x="231" y="189"/>
                  </a:lnTo>
                  <a:lnTo>
                    <a:pt x="224" y="198"/>
                  </a:lnTo>
                  <a:lnTo>
                    <a:pt x="208" y="191"/>
                  </a:lnTo>
                  <a:lnTo>
                    <a:pt x="201" y="191"/>
                  </a:lnTo>
                  <a:lnTo>
                    <a:pt x="196" y="198"/>
                  </a:lnTo>
                  <a:lnTo>
                    <a:pt x="189" y="198"/>
                  </a:lnTo>
                  <a:lnTo>
                    <a:pt x="185" y="198"/>
                  </a:lnTo>
                  <a:lnTo>
                    <a:pt x="175" y="205"/>
                  </a:lnTo>
                  <a:lnTo>
                    <a:pt x="168" y="205"/>
                  </a:lnTo>
                  <a:lnTo>
                    <a:pt x="152" y="205"/>
                  </a:lnTo>
                  <a:lnTo>
                    <a:pt x="145" y="205"/>
                  </a:lnTo>
                  <a:lnTo>
                    <a:pt x="133" y="205"/>
                  </a:lnTo>
                  <a:lnTo>
                    <a:pt x="127" y="205"/>
                  </a:lnTo>
                  <a:lnTo>
                    <a:pt x="122" y="205"/>
                  </a:lnTo>
                  <a:lnTo>
                    <a:pt x="117" y="213"/>
                  </a:lnTo>
                  <a:lnTo>
                    <a:pt x="104" y="213"/>
                  </a:lnTo>
                  <a:lnTo>
                    <a:pt x="97" y="213"/>
                  </a:lnTo>
                  <a:lnTo>
                    <a:pt x="94" y="219"/>
                  </a:lnTo>
                  <a:lnTo>
                    <a:pt x="87" y="219"/>
                  </a:lnTo>
                  <a:lnTo>
                    <a:pt x="81" y="219"/>
                  </a:lnTo>
                  <a:lnTo>
                    <a:pt x="69" y="229"/>
                  </a:lnTo>
                  <a:lnTo>
                    <a:pt x="62" y="229"/>
                  </a:lnTo>
                  <a:lnTo>
                    <a:pt x="58" y="229"/>
                  </a:lnTo>
                  <a:lnTo>
                    <a:pt x="51" y="229"/>
                  </a:lnTo>
                  <a:lnTo>
                    <a:pt x="46" y="236"/>
                  </a:lnTo>
                  <a:lnTo>
                    <a:pt x="34" y="236"/>
                  </a:lnTo>
                  <a:lnTo>
                    <a:pt x="27" y="236"/>
                  </a:lnTo>
                  <a:lnTo>
                    <a:pt x="27" y="245"/>
                  </a:lnTo>
                  <a:lnTo>
                    <a:pt x="23" y="245"/>
                  </a:lnTo>
                  <a:lnTo>
                    <a:pt x="23" y="249"/>
                  </a:lnTo>
                  <a:lnTo>
                    <a:pt x="16" y="249"/>
                  </a:lnTo>
                  <a:lnTo>
                    <a:pt x="4" y="250"/>
                  </a:lnTo>
                  <a:lnTo>
                    <a:pt x="0" y="250"/>
                  </a:lnTo>
                  <a:lnTo>
                    <a:pt x="0" y="258"/>
                  </a:lnTo>
                  <a:lnTo>
                    <a:pt x="0" y="268"/>
                  </a:lnTo>
                  <a:lnTo>
                    <a:pt x="0" y="270"/>
                  </a:lnTo>
                  <a:lnTo>
                    <a:pt x="4" y="270"/>
                  </a:lnTo>
                  <a:lnTo>
                    <a:pt x="4" y="280"/>
                  </a:lnTo>
                  <a:lnTo>
                    <a:pt x="16" y="280"/>
                  </a:lnTo>
                  <a:lnTo>
                    <a:pt x="16" y="284"/>
                  </a:lnTo>
                  <a:lnTo>
                    <a:pt x="23" y="284"/>
                  </a:lnTo>
                  <a:lnTo>
                    <a:pt x="27" y="284"/>
                  </a:lnTo>
                  <a:lnTo>
                    <a:pt x="27" y="293"/>
                  </a:lnTo>
                  <a:lnTo>
                    <a:pt x="34" y="293"/>
                  </a:lnTo>
                  <a:lnTo>
                    <a:pt x="46" y="293"/>
                  </a:lnTo>
                  <a:lnTo>
                    <a:pt x="51" y="293"/>
                  </a:lnTo>
                  <a:lnTo>
                    <a:pt x="58" y="293"/>
                  </a:lnTo>
                  <a:lnTo>
                    <a:pt x="62" y="293"/>
                  </a:lnTo>
                  <a:lnTo>
                    <a:pt x="69" y="300"/>
                  </a:lnTo>
                  <a:lnTo>
                    <a:pt x="81" y="300"/>
                  </a:lnTo>
                  <a:lnTo>
                    <a:pt x="87" y="300"/>
                  </a:lnTo>
                  <a:lnTo>
                    <a:pt x="94" y="309"/>
                  </a:lnTo>
                  <a:lnTo>
                    <a:pt x="97" y="309"/>
                  </a:lnTo>
                  <a:lnTo>
                    <a:pt x="104" y="309"/>
                  </a:lnTo>
                  <a:lnTo>
                    <a:pt x="122" y="316"/>
                  </a:lnTo>
                  <a:lnTo>
                    <a:pt x="127" y="316"/>
                  </a:lnTo>
                  <a:lnTo>
                    <a:pt x="133" y="325"/>
                  </a:lnTo>
                  <a:lnTo>
                    <a:pt x="152" y="325"/>
                  </a:lnTo>
                  <a:lnTo>
                    <a:pt x="163" y="325"/>
                  </a:lnTo>
                  <a:lnTo>
                    <a:pt x="168" y="328"/>
                  </a:lnTo>
                  <a:lnTo>
                    <a:pt x="185" y="328"/>
                  </a:lnTo>
                  <a:lnTo>
                    <a:pt x="189" y="328"/>
                  </a:lnTo>
                  <a:lnTo>
                    <a:pt x="201" y="339"/>
                  </a:lnTo>
                  <a:lnTo>
                    <a:pt x="208" y="339"/>
                  </a:lnTo>
                  <a:lnTo>
                    <a:pt x="221" y="346"/>
                  </a:lnTo>
                  <a:lnTo>
                    <a:pt x="224" y="346"/>
                  </a:lnTo>
                  <a:lnTo>
                    <a:pt x="231" y="346"/>
                  </a:lnTo>
                  <a:lnTo>
                    <a:pt x="237" y="346"/>
                  </a:lnTo>
                  <a:lnTo>
                    <a:pt x="254" y="354"/>
                  </a:lnTo>
                  <a:lnTo>
                    <a:pt x="260" y="354"/>
                  </a:lnTo>
                  <a:lnTo>
                    <a:pt x="267" y="354"/>
                  </a:lnTo>
                  <a:lnTo>
                    <a:pt x="272" y="354"/>
                  </a:lnTo>
                  <a:lnTo>
                    <a:pt x="283" y="358"/>
                  </a:lnTo>
                  <a:lnTo>
                    <a:pt x="290" y="358"/>
                  </a:lnTo>
                  <a:lnTo>
                    <a:pt x="295" y="358"/>
                  </a:lnTo>
                  <a:lnTo>
                    <a:pt x="307" y="367"/>
                  </a:lnTo>
                  <a:lnTo>
                    <a:pt x="314" y="367"/>
                  </a:lnTo>
                  <a:lnTo>
                    <a:pt x="325" y="367"/>
                  </a:lnTo>
                  <a:lnTo>
                    <a:pt x="330" y="370"/>
                  </a:lnTo>
                  <a:lnTo>
                    <a:pt x="337" y="370"/>
                  </a:lnTo>
                  <a:lnTo>
                    <a:pt x="342" y="379"/>
                  </a:lnTo>
                  <a:lnTo>
                    <a:pt x="353" y="379"/>
                  </a:lnTo>
                  <a:lnTo>
                    <a:pt x="360" y="379"/>
                  </a:lnTo>
                  <a:lnTo>
                    <a:pt x="360" y="383"/>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27" name="Freeform 47">
              <a:extLst>
                <a:ext uri="{FF2B5EF4-FFF2-40B4-BE49-F238E27FC236}">
                  <a16:creationId xmlns:a16="http://schemas.microsoft.com/office/drawing/2014/main" id="{C3710BA3-874D-2249-BC4D-4B9E1447B7BE}"/>
                </a:ext>
              </a:extLst>
            </p:cNvPr>
            <p:cNvSpPr>
              <a:spLocks noChangeArrowheads="1"/>
            </p:cNvSpPr>
            <p:nvPr/>
          </p:nvSpPr>
          <p:spPr bwMode="auto">
            <a:xfrm>
              <a:off x="3717" y="2036"/>
              <a:ext cx="87" cy="78"/>
            </a:xfrm>
            <a:custGeom>
              <a:avLst/>
              <a:gdLst>
                <a:gd name="T0" fmla="*/ 374 w 386"/>
                <a:gd name="T1" fmla="*/ 5 h 347"/>
                <a:gd name="T2" fmla="*/ 385 w 386"/>
                <a:gd name="T3" fmla="*/ 12 h 347"/>
                <a:gd name="T4" fmla="*/ 385 w 386"/>
                <a:gd name="T5" fmla="*/ 25 h 347"/>
                <a:gd name="T6" fmla="*/ 369 w 386"/>
                <a:gd name="T7" fmla="*/ 28 h 347"/>
                <a:gd name="T8" fmla="*/ 362 w 386"/>
                <a:gd name="T9" fmla="*/ 44 h 347"/>
                <a:gd name="T10" fmla="*/ 339 w 386"/>
                <a:gd name="T11" fmla="*/ 51 h 347"/>
                <a:gd name="T12" fmla="*/ 323 w 386"/>
                <a:gd name="T13" fmla="*/ 51 h 347"/>
                <a:gd name="T14" fmla="*/ 299 w 386"/>
                <a:gd name="T15" fmla="*/ 56 h 347"/>
                <a:gd name="T16" fmla="*/ 276 w 386"/>
                <a:gd name="T17" fmla="*/ 60 h 347"/>
                <a:gd name="T18" fmla="*/ 246 w 386"/>
                <a:gd name="T19" fmla="*/ 71 h 347"/>
                <a:gd name="T20" fmla="*/ 223 w 386"/>
                <a:gd name="T21" fmla="*/ 65 h 347"/>
                <a:gd name="T22" fmla="*/ 198 w 386"/>
                <a:gd name="T23" fmla="*/ 76 h 347"/>
                <a:gd name="T24" fmla="*/ 172 w 386"/>
                <a:gd name="T25" fmla="*/ 78 h 347"/>
                <a:gd name="T26" fmla="*/ 136 w 386"/>
                <a:gd name="T27" fmla="*/ 85 h 347"/>
                <a:gd name="T28" fmla="*/ 113 w 386"/>
                <a:gd name="T29" fmla="*/ 92 h 347"/>
                <a:gd name="T30" fmla="*/ 103 w 386"/>
                <a:gd name="T31" fmla="*/ 97 h 347"/>
                <a:gd name="T32" fmla="*/ 67 w 386"/>
                <a:gd name="T33" fmla="*/ 97 h 347"/>
                <a:gd name="T34" fmla="*/ 36 w 386"/>
                <a:gd name="T35" fmla="*/ 109 h 347"/>
                <a:gd name="T36" fmla="*/ 25 w 386"/>
                <a:gd name="T37" fmla="*/ 120 h 347"/>
                <a:gd name="T38" fmla="*/ 8 w 386"/>
                <a:gd name="T39" fmla="*/ 124 h 347"/>
                <a:gd name="T40" fmla="*/ 8 w 386"/>
                <a:gd name="T41" fmla="*/ 143 h 347"/>
                <a:gd name="T42" fmla="*/ 25 w 386"/>
                <a:gd name="T43" fmla="*/ 155 h 347"/>
                <a:gd name="T44" fmla="*/ 36 w 386"/>
                <a:gd name="T45" fmla="*/ 159 h 347"/>
                <a:gd name="T46" fmla="*/ 60 w 386"/>
                <a:gd name="T47" fmla="*/ 168 h 347"/>
                <a:gd name="T48" fmla="*/ 78 w 386"/>
                <a:gd name="T49" fmla="*/ 171 h 347"/>
                <a:gd name="T50" fmla="*/ 103 w 386"/>
                <a:gd name="T51" fmla="*/ 178 h 347"/>
                <a:gd name="T52" fmla="*/ 129 w 386"/>
                <a:gd name="T53" fmla="*/ 187 h 347"/>
                <a:gd name="T54" fmla="*/ 161 w 386"/>
                <a:gd name="T55" fmla="*/ 187 h 347"/>
                <a:gd name="T56" fmla="*/ 196 w 386"/>
                <a:gd name="T57" fmla="*/ 194 h 347"/>
                <a:gd name="T58" fmla="*/ 217 w 386"/>
                <a:gd name="T59" fmla="*/ 199 h 347"/>
                <a:gd name="T60" fmla="*/ 240 w 386"/>
                <a:gd name="T61" fmla="*/ 213 h 347"/>
                <a:gd name="T62" fmla="*/ 269 w 386"/>
                <a:gd name="T63" fmla="*/ 224 h 347"/>
                <a:gd name="T64" fmla="*/ 292 w 386"/>
                <a:gd name="T65" fmla="*/ 226 h 347"/>
                <a:gd name="T66" fmla="*/ 316 w 386"/>
                <a:gd name="T67" fmla="*/ 240 h 347"/>
                <a:gd name="T68" fmla="*/ 334 w 386"/>
                <a:gd name="T69" fmla="*/ 240 h 347"/>
                <a:gd name="T70" fmla="*/ 351 w 386"/>
                <a:gd name="T71" fmla="*/ 245 h 347"/>
                <a:gd name="T72" fmla="*/ 374 w 386"/>
                <a:gd name="T73" fmla="*/ 256 h 347"/>
                <a:gd name="T74" fmla="*/ 385 w 386"/>
                <a:gd name="T75" fmla="*/ 263 h 347"/>
                <a:gd name="T76" fmla="*/ 385 w 386"/>
                <a:gd name="T77" fmla="*/ 282 h 347"/>
                <a:gd name="T78" fmla="*/ 374 w 386"/>
                <a:gd name="T79" fmla="*/ 284 h 347"/>
                <a:gd name="T80" fmla="*/ 362 w 386"/>
                <a:gd name="T81" fmla="*/ 291 h 347"/>
                <a:gd name="T82" fmla="*/ 339 w 386"/>
                <a:gd name="T83" fmla="*/ 303 h 347"/>
                <a:gd name="T84" fmla="*/ 323 w 386"/>
                <a:gd name="T85" fmla="*/ 303 h 347"/>
                <a:gd name="T86" fmla="*/ 292 w 386"/>
                <a:gd name="T87" fmla="*/ 307 h 347"/>
                <a:gd name="T88" fmla="*/ 276 w 386"/>
                <a:gd name="T89" fmla="*/ 319 h 347"/>
                <a:gd name="T90" fmla="*/ 246 w 386"/>
                <a:gd name="T91" fmla="*/ 326 h 347"/>
                <a:gd name="T92" fmla="*/ 223 w 386"/>
                <a:gd name="T93" fmla="*/ 321 h 347"/>
                <a:gd name="T94" fmla="*/ 198 w 386"/>
                <a:gd name="T95" fmla="*/ 326 h 347"/>
                <a:gd name="T96" fmla="*/ 177 w 386"/>
                <a:gd name="T97" fmla="*/ 332 h 347"/>
                <a:gd name="T98" fmla="*/ 142 w 386"/>
                <a:gd name="T99" fmla="*/ 340 h 347"/>
                <a:gd name="T100" fmla="*/ 126 w 386"/>
                <a:gd name="T101" fmla="*/ 346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6" h="347">
                  <a:moveTo>
                    <a:pt x="369" y="0"/>
                  </a:moveTo>
                  <a:lnTo>
                    <a:pt x="374" y="0"/>
                  </a:lnTo>
                  <a:lnTo>
                    <a:pt x="374" y="5"/>
                  </a:lnTo>
                  <a:lnTo>
                    <a:pt x="381" y="5"/>
                  </a:lnTo>
                  <a:lnTo>
                    <a:pt x="385" y="5"/>
                  </a:lnTo>
                  <a:lnTo>
                    <a:pt x="385" y="12"/>
                  </a:lnTo>
                  <a:lnTo>
                    <a:pt x="385" y="14"/>
                  </a:lnTo>
                  <a:lnTo>
                    <a:pt x="385" y="21"/>
                  </a:lnTo>
                  <a:lnTo>
                    <a:pt x="385" y="25"/>
                  </a:lnTo>
                  <a:lnTo>
                    <a:pt x="381" y="25"/>
                  </a:lnTo>
                  <a:lnTo>
                    <a:pt x="374" y="28"/>
                  </a:lnTo>
                  <a:lnTo>
                    <a:pt x="369" y="28"/>
                  </a:lnTo>
                  <a:lnTo>
                    <a:pt x="369" y="37"/>
                  </a:lnTo>
                  <a:lnTo>
                    <a:pt x="362" y="37"/>
                  </a:lnTo>
                  <a:lnTo>
                    <a:pt x="362" y="44"/>
                  </a:lnTo>
                  <a:lnTo>
                    <a:pt x="351" y="44"/>
                  </a:lnTo>
                  <a:lnTo>
                    <a:pt x="346" y="44"/>
                  </a:lnTo>
                  <a:lnTo>
                    <a:pt x="339" y="51"/>
                  </a:lnTo>
                  <a:lnTo>
                    <a:pt x="334" y="51"/>
                  </a:lnTo>
                  <a:lnTo>
                    <a:pt x="327" y="51"/>
                  </a:lnTo>
                  <a:lnTo>
                    <a:pt x="323" y="51"/>
                  </a:lnTo>
                  <a:lnTo>
                    <a:pt x="316" y="56"/>
                  </a:lnTo>
                  <a:lnTo>
                    <a:pt x="304" y="56"/>
                  </a:lnTo>
                  <a:lnTo>
                    <a:pt x="299" y="56"/>
                  </a:lnTo>
                  <a:lnTo>
                    <a:pt x="288" y="60"/>
                  </a:lnTo>
                  <a:lnTo>
                    <a:pt x="281" y="60"/>
                  </a:lnTo>
                  <a:lnTo>
                    <a:pt x="276" y="60"/>
                  </a:lnTo>
                  <a:lnTo>
                    <a:pt x="269" y="60"/>
                  </a:lnTo>
                  <a:lnTo>
                    <a:pt x="256" y="71"/>
                  </a:lnTo>
                  <a:lnTo>
                    <a:pt x="246" y="71"/>
                  </a:lnTo>
                  <a:lnTo>
                    <a:pt x="240" y="71"/>
                  </a:lnTo>
                  <a:lnTo>
                    <a:pt x="233" y="72"/>
                  </a:lnTo>
                  <a:lnTo>
                    <a:pt x="223" y="65"/>
                  </a:lnTo>
                  <a:lnTo>
                    <a:pt x="217" y="65"/>
                  </a:lnTo>
                  <a:lnTo>
                    <a:pt x="210" y="76"/>
                  </a:lnTo>
                  <a:lnTo>
                    <a:pt x="198" y="76"/>
                  </a:lnTo>
                  <a:lnTo>
                    <a:pt x="196" y="76"/>
                  </a:lnTo>
                  <a:lnTo>
                    <a:pt x="177" y="78"/>
                  </a:lnTo>
                  <a:lnTo>
                    <a:pt x="172" y="78"/>
                  </a:lnTo>
                  <a:lnTo>
                    <a:pt x="161" y="78"/>
                  </a:lnTo>
                  <a:lnTo>
                    <a:pt x="142" y="85"/>
                  </a:lnTo>
                  <a:lnTo>
                    <a:pt x="136" y="85"/>
                  </a:lnTo>
                  <a:lnTo>
                    <a:pt x="129" y="85"/>
                  </a:lnTo>
                  <a:lnTo>
                    <a:pt x="126" y="92"/>
                  </a:lnTo>
                  <a:lnTo>
                    <a:pt x="113" y="92"/>
                  </a:lnTo>
                  <a:lnTo>
                    <a:pt x="106" y="92"/>
                  </a:lnTo>
                  <a:lnTo>
                    <a:pt x="106" y="97"/>
                  </a:lnTo>
                  <a:lnTo>
                    <a:pt x="103" y="97"/>
                  </a:lnTo>
                  <a:lnTo>
                    <a:pt x="90" y="97"/>
                  </a:lnTo>
                  <a:lnTo>
                    <a:pt x="78" y="97"/>
                  </a:lnTo>
                  <a:lnTo>
                    <a:pt x="67" y="97"/>
                  </a:lnTo>
                  <a:lnTo>
                    <a:pt x="55" y="108"/>
                  </a:lnTo>
                  <a:lnTo>
                    <a:pt x="43" y="108"/>
                  </a:lnTo>
                  <a:lnTo>
                    <a:pt x="36" y="109"/>
                  </a:lnTo>
                  <a:lnTo>
                    <a:pt x="32" y="109"/>
                  </a:lnTo>
                  <a:lnTo>
                    <a:pt x="25" y="109"/>
                  </a:lnTo>
                  <a:lnTo>
                    <a:pt x="25" y="120"/>
                  </a:lnTo>
                  <a:lnTo>
                    <a:pt x="13" y="120"/>
                  </a:lnTo>
                  <a:lnTo>
                    <a:pt x="13" y="124"/>
                  </a:lnTo>
                  <a:lnTo>
                    <a:pt x="8" y="124"/>
                  </a:lnTo>
                  <a:lnTo>
                    <a:pt x="8" y="129"/>
                  </a:lnTo>
                  <a:lnTo>
                    <a:pt x="0" y="143"/>
                  </a:lnTo>
                  <a:lnTo>
                    <a:pt x="8" y="143"/>
                  </a:lnTo>
                  <a:lnTo>
                    <a:pt x="8" y="148"/>
                  </a:lnTo>
                  <a:lnTo>
                    <a:pt x="13" y="148"/>
                  </a:lnTo>
                  <a:lnTo>
                    <a:pt x="25" y="155"/>
                  </a:lnTo>
                  <a:lnTo>
                    <a:pt x="32" y="155"/>
                  </a:lnTo>
                  <a:lnTo>
                    <a:pt x="32" y="159"/>
                  </a:lnTo>
                  <a:lnTo>
                    <a:pt x="36" y="159"/>
                  </a:lnTo>
                  <a:lnTo>
                    <a:pt x="43" y="159"/>
                  </a:lnTo>
                  <a:lnTo>
                    <a:pt x="55" y="168"/>
                  </a:lnTo>
                  <a:lnTo>
                    <a:pt x="60" y="168"/>
                  </a:lnTo>
                  <a:lnTo>
                    <a:pt x="67" y="168"/>
                  </a:lnTo>
                  <a:lnTo>
                    <a:pt x="71" y="168"/>
                  </a:lnTo>
                  <a:lnTo>
                    <a:pt x="78" y="171"/>
                  </a:lnTo>
                  <a:lnTo>
                    <a:pt x="90" y="171"/>
                  </a:lnTo>
                  <a:lnTo>
                    <a:pt x="96" y="171"/>
                  </a:lnTo>
                  <a:lnTo>
                    <a:pt x="103" y="178"/>
                  </a:lnTo>
                  <a:lnTo>
                    <a:pt x="106" y="178"/>
                  </a:lnTo>
                  <a:lnTo>
                    <a:pt x="126" y="187"/>
                  </a:lnTo>
                  <a:lnTo>
                    <a:pt x="129" y="187"/>
                  </a:lnTo>
                  <a:lnTo>
                    <a:pt x="136" y="187"/>
                  </a:lnTo>
                  <a:lnTo>
                    <a:pt x="154" y="187"/>
                  </a:lnTo>
                  <a:lnTo>
                    <a:pt x="161" y="187"/>
                  </a:lnTo>
                  <a:lnTo>
                    <a:pt x="172" y="187"/>
                  </a:lnTo>
                  <a:lnTo>
                    <a:pt x="184" y="194"/>
                  </a:lnTo>
                  <a:lnTo>
                    <a:pt x="196" y="194"/>
                  </a:lnTo>
                  <a:lnTo>
                    <a:pt x="205" y="199"/>
                  </a:lnTo>
                  <a:lnTo>
                    <a:pt x="210" y="199"/>
                  </a:lnTo>
                  <a:lnTo>
                    <a:pt x="217" y="199"/>
                  </a:lnTo>
                  <a:lnTo>
                    <a:pt x="230" y="213"/>
                  </a:lnTo>
                  <a:lnTo>
                    <a:pt x="233" y="213"/>
                  </a:lnTo>
                  <a:lnTo>
                    <a:pt x="240" y="213"/>
                  </a:lnTo>
                  <a:lnTo>
                    <a:pt x="256" y="213"/>
                  </a:lnTo>
                  <a:lnTo>
                    <a:pt x="263" y="224"/>
                  </a:lnTo>
                  <a:lnTo>
                    <a:pt x="269" y="224"/>
                  </a:lnTo>
                  <a:lnTo>
                    <a:pt x="276" y="224"/>
                  </a:lnTo>
                  <a:lnTo>
                    <a:pt x="288" y="226"/>
                  </a:lnTo>
                  <a:lnTo>
                    <a:pt x="292" y="226"/>
                  </a:lnTo>
                  <a:lnTo>
                    <a:pt x="299" y="226"/>
                  </a:lnTo>
                  <a:lnTo>
                    <a:pt x="304" y="240"/>
                  </a:lnTo>
                  <a:lnTo>
                    <a:pt x="316" y="240"/>
                  </a:lnTo>
                  <a:lnTo>
                    <a:pt x="323" y="240"/>
                  </a:lnTo>
                  <a:lnTo>
                    <a:pt x="327" y="240"/>
                  </a:lnTo>
                  <a:lnTo>
                    <a:pt x="334" y="240"/>
                  </a:lnTo>
                  <a:lnTo>
                    <a:pt x="339" y="240"/>
                  </a:lnTo>
                  <a:lnTo>
                    <a:pt x="346" y="240"/>
                  </a:lnTo>
                  <a:lnTo>
                    <a:pt x="351" y="245"/>
                  </a:lnTo>
                  <a:lnTo>
                    <a:pt x="362" y="245"/>
                  </a:lnTo>
                  <a:lnTo>
                    <a:pt x="369" y="256"/>
                  </a:lnTo>
                  <a:lnTo>
                    <a:pt x="374" y="256"/>
                  </a:lnTo>
                  <a:lnTo>
                    <a:pt x="374" y="258"/>
                  </a:lnTo>
                  <a:lnTo>
                    <a:pt x="381" y="258"/>
                  </a:lnTo>
                  <a:lnTo>
                    <a:pt x="385" y="263"/>
                  </a:lnTo>
                  <a:lnTo>
                    <a:pt x="385" y="272"/>
                  </a:lnTo>
                  <a:lnTo>
                    <a:pt x="385" y="277"/>
                  </a:lnTo>
                  <a:lnTo>
                    <a:pt x="385" y="282"/>
                  </a:lnTo>
                  <a:lnTo>
                    <a:pt x="381" y="282"/>
                  </a:lnTo>
                  <a:lnTo>
                    <a:pt x="381" y="284"/>
                  </a:lnTo>
                  <a:lnTo>
                    <a:pt x="374" y="284"/>
                  </a:lnTo>
                  <a:lnTo>
                    <a:pt x="369" y="284"/>
                  </a:lnTo>
                  <a:lnTo>
                    <a:pt x="369" y="291"/>
                  </a:lnTo>
                  <a:lnTo>
                    <a:pt x="362" y="291"/>
                  </a:lnTo>
                  <a:lnTo>
                    <a:pt x="351" y="300"/>
                  </a:lnTo>
                  <a:lnTo>
                    <a:pt x="346" y="300"/>
                  </a:lnTo>
                  <a:lnTo>
                    <a:pt x="339" y="303"/>
                  </a:lnTo>
                  <a:lnTo>
                    <a:pt x="334" y="303"/>
                  </a:lnTo>
                  <a:lnTo>
                    <a:pt x="327" y="303"/>
                  </a:lnTo>
                  <a:lnTo>
                    <a:pt x="323" y="303"/>
                  </a:lnTo>
                  <a:lnTo>
                    <a:pt x="316" y="307"/>
                  </a:lnTo>
                  <a:lnTo>
                    <a:pt x="299" y="307"/>
                  </a:lnTo>
                  <a:lnTo>
                    <a:pt x="292" y="307"/>
                  </a:lnTo>
                  <a:lnTo>
                    <a:pt x="288" y="319"/>
                  </a:lnTo>
                  <a:lnTo>
                    <a:pt x="281" y="319"/>
                  </a:lnTo>
                  <a:lnTo>
                    <a:pt x="276" y="319"/>
                  </a:lnTo>
                  <a:lnTo>
                    <a:pt x="269" y="326"/>
                  </a:lnTo>
                  <a:lnTo>
                    <a:pt x="256" y="326"/>
                  </a:lnTo>
                  <a:lnTo>
                    <a:pt x="246" y="326"/>
                  </a:lnTo>
                  <a:lnTo>
                    <a:pt x="240" y="328"/>
                  </a:lnTo>
                  <a:lnTo>
                    <a:pt x="230" y="328"/>
                  </a:lnTo>
                  <a:lnTo>
                    <a:pt x="223" y="321"/>
                  </a:lnTo>
                  <a:lnTo>
                    <a:pt x="217" y="321"/>
                  </a:lnTo>
                  <a:lnTo>
                    <a:pt x="205" y="326"/>
                  </a:lnTo>
                  <a:lnTo>
                    <a:pt x="198" y="326"/>
                  </a:lnTo>
                  <a:lnTo>
                    <a:pt x="196" y="326"/>
                  </a:lnTo>
                  <a:lnTo>
                    <a:pt x="184" y="332"/>
                  </a:lnTo>
                  <a:lnTo>
                    <a:pt x="177" y="332"/>
                  </a:lnTo>
                  <a:lnTo>
                    <a:pt x="172" y="332"/>
                  </a:lnTo>
                  <a:lnTo>
                    <a:pt x="154" y="340"/>
                  </a:lnTo>
                  <a:lnTo>
                    <a:pt x="142" y="340"/>
                  </a:lnTo>
                  <a:lnTo>
                    <a:pt x="136" y="340"/>
                  </a:lnTo>
                  <a:lnTo>
                    <a:pt x="126" y="340"/>
                  </a:lnTo>
                  <a:lnTo>
                    <a:pt x="126" y="346"/>
                  </a:lnTo>
                  <a:lnTo>
                    <a:pt x="113" y="34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28" name="Freeform 48">
              <a:extLst>
                <a:ext uri="{FF2B5EF4-FFF2-40B4-BE49-F238E27FC236}">
                  <a16:creationId xmlns:a16="http://schemas.microsoft.com/office/drawing/2014/main" id="{982E39FC-271B-A04A-8306-F701FBCBE4F1}"/>
                </a:ext>
              </a:extLst>
            </p:cNvPr>
            <p:cNvSpPr>
              <a:spLocks noChangeArrowheads="1"/>
            </p:cNvSpPr>
            <p:nvPr/>
          </p:nvSpPr>
          <p:spPr bwMode="auto">
            <a:xfrm>
              <a:off x="3721" y="2114"/>
              <a:ext cx="85" cy="87"/>
            </a:xfrm>
            <a:custGeom>
              <a:avLst/>
              <a:gdLst>
                <a:gd name="T0" fmla="*/ 97 w 378"/>
                <a:gd name="T1" fmla="*/ 11 h 387"/>
                <a:gd name="T2" fmla="*/ 71 w 378"/>
                <a:gd name="T3" fmla="*/ 12 h 387"/>
                <a:gd name="T4" fmla="*/ 51 w 378"/>
                <a:gd name="T5" fmla="*/ 12 h 387"/>
                <a:gd name="T6" fmla="*/ 30 w 378"/>
                <a:gd name="T7" fmla="*/ 23 h 387"/>
                <a:gd name="T8" fmla="*/ 7 w 378"/>
                <a:gd name="T9" fmla="*/ 35 h 387"/>
                <a:gd name="T10" fmla="*/ 0 w 378"/>
                <a:gd name="T11" fmla="*/ 55 h 387"/>
                <a:gd name="T12" fmla="*/ 17 w 378"/>
                <a:gd name="T13" fmla="*/ 62 h 387"/>
                <a:gd name="T14" fmla="*/ 30 w 378"/>
                <a:gd name="T15" fmla="*/ 76 h 387"/>
                <a:gd name="T16" fmla="*/ 52 w 378"/>
                <a:gd name="T17" fmla="*/ 79 h 387"/>
                <a:gd name="T18" fmla="*/ 72 w 378"/>
                <a:gd name="T19" fmla="*/ 90 h 387"/>
                <a:gd name="T20" fmla="*/ 95 w 378"/>
                <a:gd name="T21" fmla="*/ 93 h 387"/>
                <a:gd name="T22" fmla="*/ 118 w 378"/>
                <a:gd name="T23" fmla="*/ 102 h 387"/>
                <a:gd name="T24" fmla="*/ 146 w 378"/>
                <a:gd name="T25" fmla="*/ 102 h 387"/>
                <a:gd name="T26" fmla="*/ 176 w 378"/>
                <a:gd name="T27" fmla="*/ 113 h 387"/>
                <a:gd name="T28" fmla="*/ 197 w 378"/>
                <a:gd name="T29" fmla="*/ 115 h 387"/>
                <a:gd name="T30" fmla="*/ 220 w 378"/>
                <a:gd name="T31" fmla="*/ 132 h 387"/>
                <a:gd name="T32" fmla="*/ 248 w 378"/>
                <a:gd name="T33" fmla="*/ 138 h 387"/>
                <a:gd name="T34" fmla="*/ 273 w 378"/>
                <a:gd name="T35" fmla="*/ 138 h 387"/>
                <a:gd name="T36" fmla="*/ 291 w 378"/>
                <a:gd name="T37" fmla="*/ 146 h 387"/>
                <a:gd name="T38" fmla="*/ 319 w 378"/>
                <a:gd name="T39" fmla="*/ 153 h 387"/>
                <a:gd name="T40" fmla="*/ 338 w 378"/>
                <a:gd name="T41" fmla="*/ 160 h 387"/>
                <a:gd name="T42" fmla="*/ 361 w 378"/>
                <a:gd name="T43" fmla="*/ 160 h 387"/>
                <a:gd name="T44" fmla="*/ 365 w 378"/>
                <a:gd name="T45" fmla="*/ 176 h 387"/>
                <a:gd name="T46" fmla="*/ 377 w 378"/>
                <a:gd name="T47" fmla="*/ 189 h 387"/>
                <a:gd name="T48" fmla="*/ 372 w 378"/>
                <a:gd name="T49" fmla="*/ 208 h 387"/>
                <a:gd name="T50" fmla="*/ 354 w 378"/>
                <a:gd name="T51" fmla="*/ 224 h 387"/>
                <a:gd name="T52" fmla="*/ 331 w 378"/>
                <a:gd name="T53" fmla="*/ 227 h 387"/>
                <a:gd name="T54" fmla="*/ 296 w 378"/>
                <a:gd name="T55" fmla="*/ 236 h 387"/>
                <a:gd name="T56" fmla="*/ 280 w 378"/>
                <a:gd name="T57" fmla="*/ 240 h 387"/>
                <a:gd name="T58" fmla="*/ 255 w 378"/>
                <a:gd name="T59" fmla="*/ 240 h 387"/>
                <a:gd name="T60" fmla="*/ 225 w 378"/>
                <a:gd name="T61" fmla="*/ 249 h 387"/>
                <a:gd name="T62" fmla="*/ 202 w 378"/>
                <a:gd name="T63" fmla="*/ 249 h 387"/>
                <a:gd name="T64" fmla="*/ 186 w 378"/>
                <a:gd name="T65" fmla="*/ 249 h 387"/>
                <a:gd name="T66" fmla="*/ 153 w 378"/>
                <a:gd name="T67" fmla="*/ 254 h 387"/>
                <a:gd name="T68" fmla="*/ 130 w 378"/>
                <a:gd name="T69" fmla="*/ 261 h 387"/>
                <a:gd name="T70" fmla="*/ 98 w 378"/>
                <a:gd name="T71" fmla="*/ 273 h 387"/>
                <a:gd name="T72" fmla="*/ 82 w 378"/>
                <a:gd name="T73" fmla="*/ 273 h 387"/>
                <a:gd name="T74" fmla="*/ 59 w 378"/>
                <a:gd name="T75" fmla="*/ 277 h 387"/>
                <a:gd name="T76" fmla="*/ 37 w 378"/>
                <a:gd name="T77" fmla="*/ 284 h 387"/>
                <a:gd name="T78" fmla="*/ 17 w 378"/>
                <a:gd name="T79" fmla="*/ 296 h 387"/>
                <a:gd name="T80" fmla="*/ 0 w 378"/>
                <a:gd name="T81" fmla="*/ 309 h 387"/>
                <a:gd name="T82" fmla="*/ 0 w 378"/>
                <a:gd name="T83" fmla="*/ 323 h 387"/>
                <a:gd name="T84" fmla="*/ 24 w 378"/>
                <a:gd name="T85" fmla="*/ 337 h 387"/>
                <a:gd name="T86" fmla="*/ 37 w 378"/>
                <a:gd name="T87" fmla="*/ 347 h 387"/>
                <a:gd name="T88" fmla="*/ 72 w 378"/>
                <a:gd name="T89" fmla="*/ 360 h 387"/>
                <a:gd name="T90" fmla="*/ 98 w 378"/>
                <a:gd name="T91" fmla="*/ 367 h 387"/>
                <a:gd name="T92" fmla="*/ 123 w 378"/>
                <a:gd name="T93" fmla="*/ 369 h 387"/>
                <a:gd name="T94" fmla="*/ 146 w 378"/>
                <a:gd name="T95" fmla="*/ 376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8" h="387">
                  <a:moveTo>
                    <a:pt x="104" y="0"/>
                  </a:moveTo>
                  <a:lnTo>
                    <a:pt x="97" y="0"/>
                  </a:lnTo>
                  <a:lnTo>
                    <a:pt x="97" y="11"/>
                  </a:lnTo>
                  <a:lnTo>
                    <a:pt x="94" y="11"/>
                  </a:lnTo>
                  <a:lnTo>
                    <a:pt x="81" y="11"/>
                  </a:lnTo>
                  <a:lnTo>
                    <a:pt x="71" y="12"/>
                  </a:lnTo>
                  <a:lnTo>
                    <a:pt x="64" y="12"/>
                  </a:lnTo>
                  <a:lnTo>
                    <a:pt x="58" y="12"/>
                  </a:lnTo>
                  <a:lnTo>
                    <a:pt x="51" y="12"/>
                  </a:lnTo>
                  <a:lnTo>
                    <a:pt x="47" y="19"/>
                  </a:lnTo>
                  <a:lnTo>
                    <a:pt x="37" y="19"/>
                  </a:lnTo>
                  <a:lnTo>
                    <a:pt x="30" y="23"/>
                  </a:lnTo>
                  <a:lnTo>
                    <a:pt x="24" y="23"/>
                  </a:lnTo>
                  <a:lnTo>
                    <a:pt x="17" y="32"/>
                  </a:lnTo>
                  <a:lnTo>
                    <a:pt x="7" y="35"/>
                  </a:lnTo>
                  <a:lnTo>
                    <a:pt x="0" y="35"/>
                  </a:lnTo>
                  <a:lnTo>
                    <a:pt x="0" y="48"/>
                  </a:lnTo>
                  <a:lnTo>
                    <a:pt x="0" y="55"/>
                  </a:lnTo>
                  <a:lnTo>
                    <a:pt x="0" y="62"/>
                  </a:lnTo>
                  <a:lnTo>
                    <a:pt x="7" y="62"/>
                  </a:lnTo>
                  <a:lnTo>
                    <a:pt x="17" y="62"/>
                  </a:lnTo>
                  <a:lnTo>
                    <a:pt x="17" y="67"/>
                  </a:lnTo>
                  <a:lnTo>
                    <a:pt x="24" y="67"/>
                  </a:lnTo>
                  <a:lnTo>
                    <a:pt x="30" y="76"/>
                  </a:lnTo>
                  <a:lnTo>
                    <a:pt x="37" y="76"/>
                  </a:lnTo>
                  <a:lnTo>
                    <a:pt x="47" y="79"/>
                  </a:lnTo>
                  <a:lnTo>
                    <a:pt x="52" y="79"/>
                  </a:lnTo>
                  <a:lnTo>
                    <a:pt x="59" y="79"/>
                  </a:lnTo>
                  <a:lnTo>
                    <a:pt x="65" y="90"/>
                  </a:lnTo>
                  <a:lnTo>
                    <a:pt x="72" y="90"/>
                  </a:lnTo>
                  <a:lnTo>
                    <a:pt x="82" y="90"/>
                  </a:lnTo>
                  <a:lnTo>
                    <a:pt x="88" y="93"/>
                  </a:lnTo>
                  <a:lnTo>
                    <a:pt x="95" y="93"/>
                  </a:lnTo>
                  <a:lnTo>
                    <a:pt x="98" y="93"/>
                  </a:lnTo>
                  <a:lnTo>
                    <a:pt x="105" y="102"/>
                  </a:lnTo>
                  <a:lnTo>
                    <a:pt x="118" y="102"/>
                  </a:lnTo>
                  <a:lnTo>
                    <a:pt x="130" y="102"/>
                  </a:lnTo>
                  <a:lnTo>
                    <a:pt x="134" y="102"/>
                  </a:lnTo>
                  <a:lnTo>
                    <a:pt x="146" y="102"/>
                  </a:lnTo>
                  <a:lnTo>
                    <a:pt x="153" y="102"/>
                  </a:lnTo>
                  <a:lnTo>
                    <a:pt x="169" y="113"/>
                  </a:lnTo>
                  <a:lnTo>
                    <a:pt x="176" y="113"/>
                  </a:lnTo>
                  <a:lnTo>
                    <a:pt x="186" y="113"/>
                  </a:lnTo>
                  <a:lnTo>
                    <a:pt x="190" y="113"/>
                  </a:lnTo>
                  <a:lnTo>
                    <a:pt x="197" y="115"/>
                  </a:lnTo>
                  <a:lnTo>
                    <a:pt x="209" y="115"/>
                  </a:lnTo>
                  <a:lnTo>
                    <a:pt x="215" y="122"/>
                  </a:lnTo>
                  <a:lnTo>
                    <a:pt x="220" y="132"/>
                  </a:lnTo>
                  <a:lnTo>
                    <a:pt x="225" y="132"/>
                  </a:lnTo>
                  <a:lnTo>
                    <a:pt x="238" y="132"/>
                  </a:lnTo>
                  <a:lnTo>
                    <a:pt x="248" y="138"/>
                  </a:lnTo>
                  <a:lnTo>
                    <a:pt x="255" y="138"/>
                  </a:lnTo>
                  <a:lnTo>
                    <a:pt x="261" y="138"/>
                  </a:lnTo>
                  <a:lnTo>
                    <a:pt x="273" y="138"/>
                  </a:lnTo>
                  <a:lnTo>
                    <a:pt x="280" y="146"/>
                  </a:lnTo>
                  <a:lnTo>
                    <a:pt x="284" y="146"/>
                  </a:lnTo>
                  <a:lnTo>
                    <a:pt x="291" y="146"/>
                  </a:lnTo>
                  <a:lnTo>
                    <a:pt x="296" y="153"/>
                  </a:lnTo>
                  <a:lnTo>
                    <a:pt x="306" y="153"/>
                  </a:lnTo>
                  <a:lnTo>
                    <a:pt x="319" y="153"/>
                  </a:lnTo>
                  <a:lnTo>
                    <a:pt x="326" y="157"/>
                  </a:lnTo>
                  <a:lnTo>
                    <a:pt x="331" y="157"/>
                  </a:lnTo>
                  <a:lnTo>
                    <a:pt x="338" y="160"/>
                  </a:lnTo>
                  <a:lnTo>
                    <a:pt x="342" y="160"/>
                  </a:lnTo>
                  <a:lnTo>
                    <a:pt x="354" y="160"/>
                  </a:lnTo>
                  <a:lnTo>
                    <a:pt x="361" y="160"/>
                  </a:lnTo>
                  <a:lnTo>
                    <a:pt x="361" y="169"/>
                  </a:lnTo>
                  <a:lnTo>
                    <a:pt x="365" y="169"/>
                  </a:lnTo>
                  <a:lnTo>
                    <a:pt x="365" y="176"/>
                  </a:lnTo>
                  <a:lnTo>
                    <a:pt x="372" y="176"/>
                  </a:lnTo>
                  <a:lnTo>
                    <a:pt x="377" y="185"/>
                  </a:lnTo>
                  <a:lnTo>
                    <a:pt x="377" y="189"/>
                  </a:lnTo>
                  <a:lnTo>
                    <a:pt x="377" y="198"/>
                  </a:lnTo>
                  <a:lnTo>
                    <a:pt x="372" y="198"/>
                  </a:lnTo>
                  <a:lnTo>
                    <a:pt x="372" y="208"/>
                  </a:lnTo>
                  <a:lnTo>
                    <a:pt x="365" y="208"/>
                  </a:lnTo>
                  <a:lnTo>
                    <a:pt x="361" y="212"/>
                  </a:lnTo>
                  <a:lnTo>
                    <a:pt x="354" y="224"/>
                  </a:lnTo>
                  <a:lnTo>
                    <a:pt x="342" y="224"/>
                  </a:lnTo>
                  <a:lnTo>
                    <a:pt x="338" y="224"/>
                  </a:lnTo>
                  <a:lnTo>
                    <a:pt x="331" y="227"/>
                  </a:lnTo>
                  <a:lnTo>
                    <a:pt x="319" y="227"/>
                  </a:lnTo>
                  <a:lnTo>
                    <a:pt x="306" y="236"/>
                  </a:lnTo>
                  <a:lnTo>
                    <a:pt x="296" y="236"/>
                  </a:lnTo>
                  <a:lnTo>
                    <a:pt x="291" y="236"/>
                  </a:lnTo>
                  <a:lnTo>
                    <a:pt x="284" y="240"/>
                  </a:lnTo>
                  <a:lnTo>
                    <a:pt x="280" y="240"/>
                  </a:lnTo>
                  <a:lnTo>
                    <a:pt x="273" y="240"/>
                  </a:lnTo>
                  <a:lnTo>
                    <a:pt x="261" y="240"/>
                  </a:lnTo>
                  <a:lnTo>
                    <a:pt x="255" y="240"/>
                  </a:lnTo>
                  <a:lnTo>
                    <a:pt x="248" y="240"/>
                  </a:lnTo>
                  <a:lnTo>
                    <a:pt x="238" y="240"/>
                  </a:lnTo>
                  <a:lnTo>
                    <a:pt x="225" y="249"/>
                  </a:lnTo>
                  <a:lnTo>
                    <a:pt x="220" y="249"/>
                  </a:lnTo>
                  <a:lnTo>
                    <a:pt x="215" y="249"/>
                  </a:lnTo>
                  <a:lnTo>
                    <a:pt x="202" y="249"/>
                  </a:lnTo>
                  <a:lnTo>
                    <a:pt x="197" y="249"/>
                  </a:lnTo>
                  <a:lnTo>
                    <a:pt x="190" y="249"/>
                  </a:lnTo>
                  <a:lnTo>
                    <a:pt x="186" y="249"/>
                  </a:lnTo>
                  <a:lnTo>
                    <a:pt x="176" y="254"/>
                  </a:lnTo>
                  <a:lnTo>
                    <a:pt x="169" y="254"/>
                  </a:lnTo>
                  <a:lnTo>
                    <a:pt x="153" y="254"/>
                  </a:lnTo>
                  <a:lnTo>
                    <a:pt x="146" y="261"/>
                  </a:lnTo>
                  <a:lnTo>
                    <a:pt x="134" y="261"/>
                  </a:lnTo>
                  <a:lnTo>
                    <a:pt x="130" y="261"/>
                  </a:lnTo>
                  <a:lnTo>
                    <a:pt x="118" y="272"/>
                  </a:lnTo>
                  <a:lnTo>
                    <a:pt x="105" y="272"/>
                  </a:lnTo>
                  <a:lnTo>
                    <a:pt x="98" y="273"/>
                  </a:lnTo>
                  <a:lnTo>
                    <a:pt x="95" y="273"/>
                  </a:lnTo>
                  <a:lnTo>
                    <a:pt x="88" y="273"/>
                  </a:lnTo>
                  <a:lnTo>
                    <a:pt x="82" y="273"/>
                  </a:lnTo>
                  <a:lnTo>
                    <a:pt x="72" y="277"/>
                  </a:lnTo>
                  <a:lnTo>
                    <a:pt x="65" y="277"/>
                  </a:lnTo>
                  <a:lnTo>
                    <a:pt x="59" y="277"/>
                  </a:lnTo>
                  <a:lnTo>
                    <a:pt x="52" y="284"/>
                  </a:lnTo>
                  <a:lnTo>
                    <a:pt x="47" y="284"/>
                  </a:lnTo>
                  <a:lnTo>
                    <a:pt x="37" y="284"/>
                  </a:lnTo>
                  <a:lnTo>
                    <a:pt x="30" y="296"/>
                  </a:lnTo>
                  <a:lnTo>
                    <a:pt x="24" y="296"/>
                  </a:lnTo>
                  <a:lnTo>
                    <a:pt x="17" y="296"/>
                  </a:lnTo>
                  <a:lnTo>
                    <a:pt x="17" y="300"/>
                  </a:lnTo>
                  <a:lnTo>
                    <a:pt x="7" y="309"/>
                  </a:lnTo>
                  <a:lnTo>
                    <a:pt x="0" y="309"/>
                  </a:lnTo>
                  <a:lnTo>
                    <a:pt x="0" y="312"/>
                  </a:lnTo>
                  <a:lnTo>
                    <a:pt x="0" y="319"/>
                  </a:lnTo>
                  <a:lnTo>
                    <a:pt x="0" y="323"/>
                  </a:lnTo>
                  <a:lnTo>
                    <a:pt x="7" y="332"/>
                  </a:lnTo>
                  <a:lnTo>
                    <a:pt x="17" y="337"/>
                  </a:lnTo>
                  <a:lnTo>
                    <a:pt x="24" y="337"/>
                  </a:lnTo>
                  <a:lnTo>
                    <a:pt x="24" y="347"/>
                  </a:lnTo>
                  <a:lnTo>
                    <a:pt x="30" y="347"/>
                  </a:lnTo>
                  <a:lnTo>
                    <a:pt x="37" y="347"/>
                  </a:lnTo>
                  <a:lnTo>
                    <a:pt x="47" y="355"/>
                  </a:lnTo>
                  <a:lnTo>
                    <a:pt x="59" y="355"/>
                  </a:lnTo>
                  <a:lnTo>
                    <a:pt x="72" y="360"/>
                  </a:lnTo>
                  <a:lnTo>
                    <a:pt x="82" y="360"/>
                  </a:lnTo>
                  <a:lnTo>
                    <a:pt x="95" y="367"/>
                  </a:lnTo>
                  <a:lnTo>
                    <a:pt x="98" y="367"/>
                  </a:lnTo>
                  <a:lnTo>
                    <a:pt x="105" y="369"/>
                  </a:lnTo>
                  <a:lnTo>
                    <a:pt x="118" y="369"/>
                  </a:lnTo>
                  <a:lnTo>
                    <a:pt x="123" y="369"/>
                  </a:lnTo>
                  <a:lnTo>
                    <a:pt x="190" y="386"/>
                  </a:lnTo>
                  <a:lnTo>
                    <a:pt x="134" y="376"/>
                  </a:lnTo>
                  <a:lnTo>
                    <a:pt x="146" y="37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0529" name="Group 49">
            <a:extLst>
              <a:ext uri="{FF2B5EF4-FFF2-40B4-BE49-F238E27FC236}">
                <a16:creationId xmlns:a16="http://schemas.microsoft.com/office/drawing/2014/main" id="{C8A7215E-1354-5E48-92E3-2ECCDE1CD059}"/>
              </a:ext>
            </a:extLst>
          </p:cNvPr>
          <p:cNvGrpSpPr>
            <a:grpSpLocks/>
          </p:cNvGrpSpPr>
          <p:nvPr/>
        </p:nvGrpSpPr>
        <p:grpSpPr bwMode="auto">
          <a:xfrm>
            <a:off x="5900738" y="2128838"/>
            <a:ext cx="138112" cy="677862"/>
            <a:chOff x="3717" y="1341"/>
            <a:chExt cx="87" cy="427"/>
          </a:xfrm>
        </p:grpSpPr>
        <p:sp>
          <p:nvSpPr>
            <p:cNvPr id="20530" name="Freeform 50">
              <a:extLst>
                <a:ext uri="{FF2B5EF4-FFF2-40B4-BE49-F238E27FC236}">
                  <a16:creationId xmlns:a16="http://schemas.microsoft.com/office/drawing/2014/main" id="{7870A9FE-7CFF-B742-884C-3D61AD159BA6}"/>
                </a:ext>
              </a:extLst>
            </p:cNvPr>
            <p:cNvSpPr>
              <a:spLocks noChangeArrowheads="1"/>
            </p:cNvSpPr>
            <p:nvPr/>
          </p:nvSpPr>
          <p:spPr bwMode="auto">
            <a:xfrm>
              <a:off x="3720" y="1341"/>
              <a:ext cx="85" cy="90"/>
            </a:xfrm>
            <a:custGeom>
              <a:avLst/>
              <a:gdLst>
                <a:gd name="T0" fmla="*/ 215 w 378"/>
                <a:gd name="T1" fmla="*/ 21 h 403"/>
                <a:gd name="T2" fmla="*/ 232 w 378"/>
                <a:gd name="T3" fmla="*/ 37 h 403"/>
                <a:gd name="T4" fmla="*/ 261 w 378"/>
                <a:gd name="T5" fmla="*/ 37 h 403"/>
                <a:gd name="T6" fmla="*/ 280 w 378"/>
                <a:gd name="T7" fmla="*/ 46 h 403"/>
                <a:gd name="T8" fmla="*/ 306 w 378"/>
                <a:gd name="T9" fmla="*/ 49 h 403"/>
                <a:gd name="T10" fmla="*/ 326 w 378"/>
                <a:gd name="T11" fmla="*/ 58 h 403"/>
                <a:gd name="T12" fmla="*/ 342 w 378"/>
                <a:gd name="T13" fmla="*/ 65 h 403"/>
                <a:gd name="T14" fmla="*/ 365 w 378"/>
                <a:gd name="T15" fmla="*/ 72 h 403"/>
                <a:gd name="T16" fmla="*/ 377 w 378"/>
                <a:gd name="T17" fmla="*/ 92 h 403"/>
                <a:gd name="T18" fmla="*/ 372 w 378"/>
                <a:gd name="T19" fmla="*/ 115 h 403"/>
                <a:gd name="T20" fmla="*/ 361 w 378"/>
                <a:gd name="T21" fmla="*/ 123 h 403"/>
                <a:gd name="T22" fmla="*/ 338 w 378"/>
                <a:gd name="T23" fmla="*/ 127 h 403"/>
                <a:gd name="T24" fmla="*/ 319 w 378"/>
                <a:gd name="T25" fmla="*/ 136 h 403"/>
                <a:gd name="T26" fmla="*/ 296 w 378"/>
                <a:gd name="T27" fmla="*/ 139 h 403"/>
                <a:gd name="T28" fmla="*/ 273 w 378"/>
                <a:gd name="T29" fmla="*/ 139 h 403"/>
                <a:gd name="T30" fmla="*/ 255 w 378"/>
                <a:gd name="T31" fmla="*/ 148 h 403"/>
                <a:gd name="T32" fmla="*/ 225 w 378"/>
                <a:gd name="T33" fmla="*/ 152 h 403"/>
                <a:gd name="T34" fmla="*/ 202 w 378"/>
                <a:gd name="T35" fmla="*/ 152 h 403"/>
                <a:gd name="T36" fmla="*/ 176 w 378"/>
                <a:gd name="T37" fmla="*/ 153 h 403"/>
                <a:gd name="T38" fmla="*/ 146 w 378"/>
                <a:gd name="T39" fmla="*/ 166 h 403"/>
                <a:gd name="T40" fmla="*/ 118 w 378"/>
                <a:gd name="T41" fmla="*/ 171 h 403"/>
                <a:gd name="T42" fmla="*/ 95 w 378"/>
                <a:gd name="T43" fmla="*/ 185 h 403"/>
                <a:gd name="T44" fmla="*/ 72 w 378"/>
                <a:gd name="T45" fmla="*/ 185 h 403"/>
                <a:gd name="T46" fmla="*/ 52 w 378"/>
                <a:gd name="T47" fmla="*/ 192 h 403"/>
                <a:gd name="T48" fmla="*/ 30 w 378"/>
                <a:gd name="T49" fmla="*/ 199 h 403"/>
                <a:gd name="T50" fmla="*/ 17 w 378"/>
                <a:gd name="T51" fmla="*/ 208 h 403"/>
                <a:gd name="T52" fmla="*/ 0 w 378"/>
                <a:gd name="T53" fmla="*/ 212 h 403"/>
                <a:gd name="T54" fmla="*/ 0 w 378"/>
                <a:gd name="T55" fmla="*/ 235 h 403"/>
                <a:gd name="T56" fmla="*/ 17 w 378"/>
                <a:gd name="T57" fmla="*/ 240 h 403"/>
                <a:gd name="T58" fmla="*/ 30 w 378"/>
                <a:gd name="T59" fmla="*/ 243 h 403"/>
                <a:gd name="T60" fmla="*/ 47 w 378"/>
                <a:gd name="T61" fmla="*/ 249 h 403"/>
                <a:gd name="T62" fmla="*/ 65 w 378"/>
                <a:gd name="T63" fmla="*/ 259 h 403"/>
                <a:gd name="T64" fmla="*/ 88 w 378"/>
                <a:gd name="T65" fmla="*/ 266 h 403"/>
                <a:gd name="T66" fmla="*/ 105 w 378"/>
                <a:gd name="T67" fmla="*/ 272 h 403"/>
                <a:gd name="T68" fmla="*/ 130 w 378"/>
                <a:gd name="T69" fmla="*/ 279 h 403"/>
                <a:gd name="T70" fmla="*/ 164 w 378"/>
                <a:gd name="T71" fmla="*/ 280 h 403"/>
                <a:gd name="T72" fmla="*/ 197 w 378"/>
                <a:gd name="T73" fmla="*/ 288 h 403"/>
                <a:gd name="T74" fmla="*/ 220 w 378"/>
                <a:gd name="T75" fmla="*/ 302 h 403"/>
                <a:gd name="T76" fmla="*/ 238 w 378"/>
                <a:gd name="T77" fmla="*/ 307 h 403"/>
                <a:gd name="T78" fmla="*/ 268 w 378"/>
                <a:gd name="T79" fmla="*/ 317 h 403"/>
                <a:gd name="T80" fmla="*/ 291 w 378"/>
                <a:gd name="T81" fmla="*/ 321 h 403"/>
                <a:gd name="T82" fmla="*/ 313 w 378"/>
                <a:gd name="T83" fmla="*/ 330 h 403"/>
                <a:gd name="T84" fmla="*/ 331 w 378"/>
                <a:gd name="T85" fmla="*/ 330 h 403"/>
                <a:gd name="T86" fmla="*/ 354 w 378"/>
                <a:gd name="T87" fmla="*/ 344 h 403"/>
                <a:gd name="T88" fmla="*/ 365 w 378"/>
                <a:gd name="T89" fmla="*/ 346 h 403"/>
                <a:gd name="T90" fmla="*/ 377 w 378"/>
                <a:gd name="T91" fmla="*/ 356 h 403"/>
                <a:gd name="T92" fmla="*/ 377 w 378"/>
                <a:gd name="T93" fmla="*/ 370 h 403"/>
                <a:gd name="T94" fmla="*/ 361 w 378"/>
                <a:gd name="T95" fmla="*/ 381 h 403"/>
                <a:gd name="T96" fmla="*/ 348 w 378"/>
                <a:gd name="T97" fmla="*/ 388 h 403"/>
                <a:gd name="T98" fmla="*/ 325 w 378"/>
                <a:gd name="T99" fmla="*/ 397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78" h="403">
                  <a:moveTo>
                    <a:pt x="188" y="0"/>
                  </a:moveTo>
                  <a:lnTo>
                    <a:pt x="179" y="11"/>
                  </a:lnTo>
                  <a:lnTo>
                    <a:pt x="215" y="21"/>
                  </a:lnTo>
                  <a:lnTo>
                    <a:pt x="231" y="23"/>
                  </a:lnTo>
                  <a:lnTo>
                    <a:pt x="236" y="28"/>
                  </a:lnTo>
                  <a:lnTo>
                    <a:pt x="232" y="37"/>
                  </a:lnTo>
                  <a:lnTo>
                    <a:pt x="238" y="37"/>
                  </a:lnTo>
                  <a:lnTo>
                    <a:pt x="248" y="37"/>
                  </a:lnTo>
                  <a:lnTo>
                    <a:pt x="261" y="37"/>
                  </a:lnTo>
                  <a:lnTo>
                    <a:pt x="268" y="46"/>
                  </a:lnTo>
                  <a:lnTo>
                    <a:pt x="273" y="46"/>
                  </a:lnTo>
                  <a:lnTo>
                    <a:pt x="280" y="46"/>
                  </a:lnTo>
                  <a:lnTo>
                    <a:pt x="284" y="49"/>
                  </a:lnTo>
                  <a:lnTo>
                    <a:pt x="296" y="49"/>
                  </a:lnTo>
                  <a:lnTo>
                    <a:pt x="306" y="49"/>
                  </a:lnTo>
                  <a:lnTo>
                    <a:pt x="313" y="58"/>
                  </a:lnTo>
                  <a:lnTo>
                    <a:pt x="319" y="58"/>
                  </a:lnTo>
                  <a:lnTo>
                    <a:pt x="326" y="58"/>
                  </a:lnTo>
                  <a:lnTo>
                    <a:pt x="331" y="65"/>
                  </a:lnTo>
                  <a:lnTo>
                    <a:pt x="338" y="65"/>
                  </a:lnTo>
                  <a:lnTo>
                    <a:pt x="342" y="65"/>
                  </a:lnTo>
                  <a:lnTo>
                    <a:pt x="354" y="72"/>
                  </a:lnTo>
                  <a:lnTo>
                    <a:pt x="361" y="72"/>
                  </a:lnTo>
                  <a:lnTo>
                    <a:pt x="365" y="72"/>
                  </a:lnTo>
                  <a:lnTo>
                    <a:pt x="372" y="81"/>
                  </a:lnTo>
                  <a:lnTo>
                    <a:pt x="377" y="81"/>
                  </a:lnTo>
                  <a:lnTo>
                    <a:pt x="377" y="92"/>
                  </a:lnTo>
                  <a:lnTo>
                    <a:pt x="377" y="97"/>
                  </a:lnTo>
                  <a:lnTo>
                    <a:pt x="377" y="104"/>
                  </a:lnTo>
                  <a:lnTo>
                    <a:pt x="372" y="115"/>
                  </a:lnTo>
                  <a:lnTo>
                    <a:pt x="365" y="116"/>
                  </a:lnTo>
                  <a:lnTo>
                    <a:pt x="361" y="116"/>
                  </a:lnTo>
                  <a:lnTo>
                    <a:pt x="361" y="123"/>
                  </a:lnTo>
                  <a:lnTo>
                    <a:pt x="354" y="123"/>
                  </a:lnTo>
                  <a:lnTo>
                    <a:pt x="342" y="127"/>
                  </a:lnTo>
                  <a:lnTo>
                    <a:pt x="338" y="127"/>
                  </a:lnTo>
                  <a:lnTo>
                    <a:pt x="331" y="127"/>
                  </a:lnTo>
                  <a:lnTo>
                    <a:pt x="326" y="127"/>
                  </a:lnTo>
                  <a:lnTo>
                    <a:pt x="319" y="136"/>
                  </a:lnTo>
                  <a:lnTo>
                    <a:pt x="313" y="136"/>
                  </a:lnTo>
                  <a:lnTo>
                    <a:pt x="306" y="136"/>
                  </a:lnTo>
                  <a:lnTo>
                    <a:pt x="296" y="139"/>
                  </a:lnTo>
                  <a:lnTo>
                    <a:pt x="291" y="139"/>
                  </a:lnTo>
                  <a:lnTo>
                    <a:pt x="284" y="139"/>
                  </a:lnTo>
                  <a:lnTo>
                    <a:pt x="273" y="139"/>
                  </a:lnTo>
                  <a:lnTo>
                    <a:pt x="268" y="148"/>
                  </a:lnTo>
                  <a:lnTo>
                    <a:pt x="261" y="148"/>
                  </a:lnTo>
                  <a:lnTo>
                    <a:pt x="255" y="148"/>
                  </a:lnTo>
                  <a:lnTo>
                    <a:pt x="248" y="152"/>
                  </a:lnTo>
                  <a:lnTo>
                    <a:pt x="232" y="152"/>
                  </a:lnTo>
                  <a:lnTo>
                    <a:pt x="225" y="152"/>
                  </a:lnTo>
                  <a:lnTo>
                    <a:pt x="220" y="159"/>
                  </a:lnTo>
                  <a:lnTo>
                    <a:pt x="209" y="152"/>
                  </a:lnTo>
                  <a:lnTo>
                    <a:pt x="202" y="152"/>
                  </a:lnTo>
                  <a:lnTo>
                    <a:pt x="197" y="153"/>
                  </a:lnTo>
                  <a:lnTo>
                    <a:pt x="186" y="153"/>
                  </a:lnTo>
                  <a:lnTo>
                    <a:pt x="176" y="153"/>
                  </a:lnTo>
                  <a:lnTo>
                    <a:pt x="164" y="166"/>
                  </a:lnTo>
                  <a:lnTo>
                    <a:pt x="153" y="166"/>
                  </a:lnTo>
                  <a:lnTo>
                    <a:pt x="146" y="166"/>
                  </a:lnTo>
                  <a:lnTo>
                    <a:pt x="130" y="171"/>
                  </a:lnTo>
                  <a:lnTo>
                    <a:pt x="123" y="171"/>
                  </a:lnTo>
                  <a:lnTo>
                    <a:pt x="118" y="171"/>
                  </a:lnTo>
                  <a:lnTo>
                    <a:pt x="118" y="180"/>
                  </a:lnTo>
                  <a:lnTo>
                    <a:pt x="98" y="180"/>
                  </a:lnTo>
                  <a:lnTo>
                    <a:pt x="95" y="185"/>
                  </a:lnTo>
                  <a:lnTo>
                    <a:pt x="88" y="185"/>
                  </a:lnTo>
                  <a:lnTo>
                    <a:pt x="82" y="185"/>
                  </a:lnTo>
                  <a:lnTo>
                    <a:pt x="72" y="185"/>
                  </a:lnTo>
                  <a:lnTo>
                    <a:pt x="65" y="192"/>
                  </a:lnTo>
                  <a:lnTo>
                    <a:pt x="59" y="192"/>
                  </a:lnTo>
                  <a:lnTo>
                    <a:pt x="52" y="192"/>
                  </a:lnTo>
                  <a:lnTo>
                    <a:pt x="47" y="199"/>
                  </a:lnTo>
                  <a:lnTo>
                    <a:pt x="37" y="199"/>
                  </a:lnTo>
                  <a:lnTo>
                    <a:pt x="30" y="199"/>
                  </a:lnTo>
                  <a:lnTo>
                    <a:pt x="24" y="199"/>
                  </a:lnTo>
                  <a:lnTo>
                    <a:pt x="17" y="199"/>
                  </a:lnTo>
                  <a:lnTo>
                    <a:pt x="17" y="208"/>
                  </a:lnTo>
                  <a:lnTo>
                    <a:pt x="7" y="208"/>
                  </a:lnTo>
                  <a:lnTo>
                    <a:pt x="7" y="212"/>
                  </a:lnTo>
                  <a:lnTo>
                    <a:pt x="0" y="212"/>
                  </a:lnTo>
                  <a:lnTo>
                    <a:pt x="0" y="222"/>
                  </a:lnTo>
                  <a:lnTo>
                    <a:pt x="0" y="224"/>
                  </a:lnTo>
                  <a:lnTo>
                    <a:pt x="0" y="235"/>
                  </a:lnTo>
                  <a:lnTo>
                    <a:pt x="7" y="235"/>
                  </a:lnTo>
                  <a:lnTo>
                    <a:pt x="7" y="240"/>
                  </a:lnTo>
                  <a:lnTo>
                    <a:pt x="17" y="240"/>
                  </a:lnTo>
                  <a:lnTo>
                    <a:pt x="17" y="243"/>
                  </a:lnTo>
                  <a:lnTo>
                    <a:pt x="24" y="243"/>
                  </a:lnTo>
                  <a:lnTo>
                    <a:pt x="30" y="243"/>
                  </a:lnTo>
                  <a:lnTo>
                    <a:pt x="30" y="249"/>
                  </a:lnTo>
                  <a:lnTo>
                    <a:pt x="37" y="249"/>
                  </a:lnTo>
                  <a:lnTo>
                    <a:pt x="47" y="249"/>
                  </a:lnTo>
                  <a:lnTo>
                    <a:pt x="52" y="259"/>
                  </a:lnTo>
                  <a:lnTo>
                    <a:pt x="59" y="259"/>
                  </a:lnTo>
                  <a:lnTo>
                    <a:pt x="65" y="259"/>
                  </a:lnTo>
                  <a:lnTo>
                    <a:pt x="72" y="259"/>
                  </a:lnTo>
                  <a:lnTo>
                    <a:pt x="82" y="266"/>
                  </a:lnTo>
                  <a:lnTo>
                    <a:pt x="88" y="266"/>
                  </a:lnTo>
                  <a:lnTo>
                    <a:pt x="95" y="266"/>
                  </a:lnTo>
                  <a:lnTo>
                    <a:pt x="98" y="272"/>
                  </a:lnTo>
                  <a:lnTo>
                    <a:pt x="105" y="272"/>
                  </a:lnTo>
                  <a:lnTo>
                    <a:pt x="118" y="279"/>
                  </a:lnTo>
                  <a:lnTo>
                    <a:pt x="123" y="279"/>
                  </a:lnTo>
                  <a:lnTo>
                    <a:pt x="130" y="279"/>
                  </a:lnTo>
                  <a:lnTo>
                    <a:pt x="146" y="279"/>
                  </a:lnTo>
                  <a:lnTo>
                    <a:pt x="153" y="280"/>
                  </a:lnTo>
                  <a:lnTo>
                    <a:pt x="164" y="280"/>
                  </a:lnTo>
                  <a:lnTo>
                    <a:pt x="169" y="280"/>
                  </a:lnTo>
                  <a:lnTo>
                    <a:pt x="186" y="288"/>
                  </a:lnTo>
                  <a:lnTo>
                    <a:pt x="197" y="288"/>
                  </a:lnTo>
                  <a:lnTo>
                    <a:pt x="202" y="295"/>
                  </a:lnTo>
                  <a:lnTo>
                    <a:pt x="209" y="295"/>
                  </a:lnTo>
                  <a:lnTo>
                    <a:pt x="220" y="302"/>
                  </a:lnTo>
                  <a:lnTo>
                    <a:pt x="225" y="307"/>
                  </a:lnTo>
                  <a:lnTo>
                    <a:pt x="232" y="307"/>
                  </a:lnTo>
                  <a:lnTo>
                    <a:pt x="238" y="307"/>
                  </a:lnTo>
                  <a:lnTo>
                    <a:pt x="255" y="307"/>
                  </a:lnTo>
                  <a:lnTo>
                    <a:pt x="261" y="317"/>
                  </a:lnTo>
                  <a:lnTo>
                    <a:pt x="268" y="317"/>
                  </a:lnTo>
                  <a:lnTo>
                    <a:pt x="273" y="317"/>
                  </a:lnTo>
                  <a:lnTo>
                    <a:pt x="284" y="321"/>
                  </a:lnTo>
                  <a:lnTo>
                    <a:pt x="291" y="321"/>
                  </a:lnTo>
                  <a:lnTo>
                    <a:pt x="296" y="321"/>
                  </a:lnTo>
                  <a:lnTo>
                    <a:pt x="306" y="321"/>
                  </a:lnTo>
                  <a:lnTo>
                    <a:pt x="313" y="330"/>
                  </a:lnTo>
                  <a:lnTo>
                    <a:pt x="319" y="330"/>
                  </a:lnTo>
                  <a:lnTo>
                    <a:pt x="326" y="330"/>
                  </a:lnTo>
                  <a:lnTo>
                    <a:pt x="331" y="330"/>
                  </a:lnTo>
                  <a:lnTo>
                    <a:pt x="338" y="330"/>
                  </a:lnTo>
                  <a:lnTo>
                    <a:pt x="342" y="330"/>
                  </a:lnTo>
                  <a:lnTo>
                    <a:pt x="354" y="344"/>
                  </a:lnTo>
                  <a:lnTo>
                    <a:pt x="361" y="344"/>
                  </a:lnTo>
                  <a:lnTo>
                    <a:pt x="361" y="346"/>
                  </a:lnTo>
                  <a:lnTo>
                    <a:pt x="365" y="346"/>
                  </a:lnTo>
                  <a:lnTo>
                    <a:pt x="372" y="346"/>
                  </a:lnTo>
                  <a:lnTo>
                    <a:pt x="372" y="356"/>
                  </a:lnTo>
                  <a:lnTo>
                    <a:pt x="377" y="356"/>
                  </a:lnTo>
                  <a:lnTo>
                    <a:pt x="377" y="358"/>
                  </a:lnTo>
                  <a:lnTo>
                    <a:pt x="377" y="369"/>
                  </a:lnTo>
                  <a:lnTo>
                    <a:pt x="377" y="370"/>
                  </a:lnTo>
                  <a:lnTo>
                    <a:pt x="377" y="377"/>
                  </a:lnTo>
                  <a:lnTo>
                    <a:pt x="372" y="377"/>
                  </a:lnTo>
                  <a:lnTo>
                    <a:pt x="361" y="381"/>
                  </a:lnTo>
                  <a:lnTo>
                    <a:pt x="357" y="381"/>
                  </a:lnTo>
                  <a:lnTo>
                    <a:pt x="355" y="388"/>
                  </a:lnTo>
                  <a:lnTo>
                    <a:pt x="348" y="388"/>
                  </a:lnTo>
                  <a:lnTo>
                    <a:pt x="336" y="397"/>
                  </a:lnTo>
                  <a:lnTo>
                    <a:pt x="332" y="397"/>
                  </a:lnTo>
                  <a:lnTo>
                    <a:pt x="325" y="397"/>
                  </a:lnTo>
                  <a:lnTo>
                    <a:pt x="320" y="402"/>
                  </a:lnTo>
                  <a:lnTo>
                    <a:pt x="313" y="402"/>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31" name="Freeform 51">
              <a:extLst>
                <a:ext uri="{FF2B5EF4-FFF2-40B4-BE49-F238E27FC236}">
                  <a16:creationId xmlns:a16="http://schemas.microsoft.com/office/drawing/2014/main" id="{ABE152BD-85BA-074E-94C4-036A57867526}"/>
                </a:ext>
              </a:extLst>
            </p:cNvPr>
            <p:cNvSpPr>
              <a:spLocks noChangeArrowheads="1"/>
            </p:cNvSpPr>
            <p:nvPr/>
          </p:nvSpPr>
          <p:spPr bwMode="auto">
            <a:xfrm>
              <a:off x="3719" y="1433"/>
              <a:ext cx="84" cy="84"/>
            </a:xfrm>
            <a:custGeom>
              <a:avLst/>
              <a:gdLst>
                <a:gd name="T0" fmla="*/ 307 w 377"/>
                <a:gd name="T1" fmla="*/ 0 h 375"/>
                <a:gd name="T2" fmla="*/ 279 w 377"/>
                <a:gd name="T3" fmla="*/ 9 h 375"/>
                <a:gd name="T4" fmla="*/ 260 w 377"/>
                <a:gd name="T5" fmla="*/ 12 h 375"/>
                <a:gd name="T6" fmla="*/ 231 w 377"/>
                <a:gd name="T7" fmla="*/ 21 h 375"/>
                <a:gd name="T8" fmla="*/ 208 w 377"/>
                <a:gd name="T9" fmla="*/ 18 h 375"/>
                <a:gd name="T10" fmla="*/ 187 w 377"/>
                <a:gd name="T11" fmla="*/ 27 h 375"/>
                <a:gd name="T12" fmla="*/ 152 w 377"/>
                <a:gd name="T13" fmla="*/ 30 h 375"/>
                <a:gd name="T14" fmla="*/ 117 w 377"/>
                <a:gd name="T15" fmla="*/ 44 h 375"/>
                <a:gd name="T16" fmla="*/ 94 w 377"/>
                <a:gd name="T17" fmla="*/ 57 h 375"/>
                <a:gd name="T18" fmla="*/ 69 w 377"/>
                <a:gd name="T19" fmla="*/ 57 h 375"/>
                <a:gd name="T20" fmla="*/ 46 w 377"/>
                <a:gd name="T21" fmla="*/ 65 h 375"/>
                <a:gd name="T22" fmla="*/ 27 w 377"/>
                <a:gd name="T23" fmla="*/ 69 h 375"/>
                <a:gd name="T24" fmla="*/ 4 w 377"/>
                <a:gd name="T25" fmla="*/ 78 h 375"/>
                <a:gd name="T26" fmla="*/ 0 w 377"/>
                <a:gd name="T27" fmla="*/ 92 h 375"/>
                <a:gd name="T28" fmla="*/ 4 w 377"/>
                <a:gd name="T29" fmla="*/ 104 h 375"/>
                <a:gd name="T30" fmla="*/ 23 w 377"/>
                <a:gd name="T31" fmla="*/ 120 h 375"/>
                <a:gd name="T32" fmla="*/ 34 w 377"/>
                <a:gd name="T33" fmla="*/ 124 h 375"/>
                <a:gd name="T34" fmla="*/ 58 w 377"/>
                <a:gd name="T35" fmla="*/ 134 h 375"/>
                <a:gd name="T36" fmla="*/ 81 w 377"/>
                <a:gd name="T37" fmla="*/ 136 h 375"/>
                <a:gd name="T38" fmla="*/ 97 w 377"/>
                <a:gd name="T39" fmla="*/ 146 h 375"/>
                <a:gd name="T40" fmla="*/ 122 w 377"/>
                <a:gd name="T41" fmla="*/ 146 h 375"/>
                <a:gd name="T42" fmla="*/ 145 w 377"/>
                <a:gd name="T43" fmla="*/ 148 h 375"/>
                <a:gd name="T44" fmla="*/ 175 w 377"/>
                <a:gd name="T45" fmla="*/ 148 h 375"/>
                <a:gd name="T46" fmla="*/ 201 w 377"/>
                <a:gd name="T47" fmla="*/ 166 h 375"/>
                <a:gd name="T48" fmla="*/ 224 w 377"/>
                <a:gd name="T49" fmla="*/ 178 h 375"/>
                <a:gd name="T50" fmla="*/ 254 w 377"/>
                <a:gd name="T51" fmla="*/ 187 h 375"/>
                <a:gd name="T52" fmla="*/ 279 w 377"/>
                <a:gd name="T53" fmla="*/ 187 h 375"/>
                <a:gd name="T54" fmla="*/ 295 w 377"/>
                <a:gd name="T55" fmla="*/ 198 h 375"/>
                <a:gd name="T56" fmla="*/ 325 w 377"/>
                <a:gd name="T57" fmla="*/ 198 h 375"/>
                <a:gd name="T58" fmla="*/ 342 w 377"/>
                <a:gd name="T59" fmla="*/ 212 h 375"/>
                <a:gd name="T60" fmla="*/ 360 w 377"/>
                <a:gd name="T61" fmla="*/ 220 h 375"/>
                <a:gd name="T62" fmla="*/ 376 w 377"/>
                <a:gd name="T63" fmla="*/ 224 h 375"/>
                <a:gd name="T64" fmla="*/ 376 w 377"/>
                <a:gd name="T65" fmla="*/ 243 h 375"/>
                <a:gd name="T66" fmla="*/ 365 w 377"/>
                <a:gd name="T67" fmla="*/ 256 h 375"/>
                <a:gd name="T68" fmla="*/ 353 w 377"/>
                <a:gd name="T69" fmla="*/ 258 h 375"/>
                <a:gd name="T70" fmla="*/ 330 w 377"/>
                <a:gd name="T71" fmla="*/ 272 h 375"/>
                <a:gd name="T72" fmla="*/ 314 w 377"/>
                <a:gd name="T73" fmla="*/ 277 h 375"/>
                <a:gd name="T74" fmla="*/ 283 w 377"/>
                <a:gd name="T75" fmla="*/ 282 h 375"/>
                <a:gd name="T76" fmla="*/ 267 w 377"/>
                <a:gd name="T77" fmla="*/ 284 h 375"/>
                <a:gd name="T78" fmla="*/ 237 w 377"/>
                <a:gd name="T79" fmla="*/ 295 h 375"/>
                <a:gd name="T80" fmla="*/ 221 w 377"/>
                <a:gd name="T81" fmla="*/ 300 h 375"/>
                <a:gd name="T82" fmla="*/ 189 w 377"/>
                <a:gd name="T83" fmla="*/ 300 h 375"/>
                <a:gd name="T84" fmla="*/ 168 w 377"/>
                <a:gd name="T85" fmla="*/ 307 h 375"/>
                <a:gd name="T86" fmla="*/ 133 w 377"/>
                <a:gd name="T87" fmla="*/ 316 h 375"/>
                <a:gd name="T88" fmla="*/ 117 w 377"/>
                <a:gd name="T89" fmla="*/ 319 h 375"/>
                <a:gd name="T90" fmla="*/ 94 w 377"/>
                <a:gd name="T91" fmla="*/ 319 h 375"/>
                <a:gd name="T92" fmla="*/ 69 w 377"/>
                <a:gd name="T93" fmla="*/ 319 h 375"/>
                <a:gd name="T94" fmla="*/ 51 w 377"/>
                <a:gd name="T95" fmla="*/ 328 h 375"/>
                <a:gd name="T96" fmla="*/ 27 w 377"/>
                <a:gd name="T97" fmla="*/ 332 h 375"/>
                <a:gd name="T98" fmla="*/ 16 w 377"/>
                <a:gd name="T99" fmla="*/ 348 h 375"/>
                <a:gd name="T100" fmla="*/ 0 w 377"/>
                <a:gd name="T101" fmla="*/ 358 h 375"/>
                <a:gd name="T102" fmla="*/ 0 w 377"/>
                <a:gd name="T103" fmla="*/ 374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77" h="375">
                  <a:moveTo>
                    <a:pt x="325" y="0"/>
                  </a:moveTo>
                  <a:lnTo>
                    <a:pt x="314" y="0"/>
                  </a:lnTo>
                  <a:lnTo>
                    <a:pt x="307" y="0"/>
                  </a:lnTo>
                  <a:lnTo>
                    <a:pt x="295" y="9"/>
                  </a:lnTo>
                  <a:lnTo>
                    <a:pt x="290" y="9"/>
                  </a:lnTo>
                  <a:lnTo>
                    <a:pt x="279" y="9"/>
                  </a:lnTo>
                  <a:lnTo>
                    <a:pt x="272" y="12"/>
                  </a:lnTo>
                  <a:lnTo>
                    <a:pt x="267" y="12"/>
                  </a:lnTo>
                  <a:lnTo>
                    <a:pt x="260" y="12"/>
                  </a:lnTo>
                  <a:lnTo>
                    <a:pt x="254" y="21"/>
                  </a:lnTo>
                  <a:lnTo>
                    <a:pt x="237" y="21"/>
                  </a:lnTo>
                  <a:lnTo>
                    <a:pt x="231" y="21"/>
                  </a:lnTo>
                  <a:lnTo>
                    <a:pt x="224" y="25"/>
                  </a:lnTo>
                  <a:lnTo>
                    <a:pt x="221" y="25"/>
                  </a:lnTo>
                  <a:lnTo>
                    <a:pt x="208" y="18"/>
                  </a:lnTo>
                  <a:lnTo>
                    <a:pt x="201" y="18"/>
                  </a:lnTo>
                  <a:lnTo>
                    <a:pt x="189" y="27"/>
                  </a:lnTo>
                  <a:lnTo>
                    <a:pt x="187" y="27"/>
                  </a:lnTo>
                  <a:lnTo>
                    <a:pt x="168" y="30"/>
                  </a:lnTo>
                  <a:lnTo>
                    <a:pt x="163" y="30"/>
                  </a:lnTo>
                  <a:lnTo>
                    <a:pt x="152" y="30"/>
                  </a:lnTo>
                  <a:lnTo>
                    <a:pt x="133" y="30"/>
                  </a:lnTo>
                  <a:lnTo>
                    <a:pt x="127" y="44"/>
                  </a:lnTo>
                  <a:lnTo>
                    <a:pt x="117" y="44"/>
                  </a:lnTo>
                  <a:lnTo>
                    <a:pt x="104" y="46"/>
                  </a:lnTo>
                  <a:lnTo>
                    <a:pt x="97" y="46"/>
                  </a:lnTo>
                  <a:lnTo>
                    <a:pt x="94" y="57"/>
                  </a:lnTo>
                  <a:lnTo>
                    <a:pt x="87" y="57"/>
                  </a:lnTo>
                  <a:lnTo>
                    <a:pt x="81" y="57"/>
                  </a:lnTo>
                  <a:lnTo>
                    <a:pt x="69" y="57"/>
                  </a:lnTo>
                  <a:lnTo>
                    <a:pt x="58" y="57"/>
                  </a:lnTo>
                  <a:lnTo>
                    <a:pt x="51" y="57"/>
                  </a:lnTo>
                  <a:lnTo>
                    <a:pt x="46" y="65"/>
                  </a:lnTo>
                  <a:lnTo>
                    <a:pt x="34" y="65"/>
                  </a:lnTo>
                  <a:lnTo>
                    <a:pt x="27" y="65"/>
                  </a:lnTo>
                  <a:lnTo>
                    <a:pt x="27" y="69"/>
                  </a:lnTo>
                  <a:lnTo>
                    <a:pt x="23" y="69"/>
                  </a:lnTo>
                  <a:lnTo>
                    <a:pt x="16" y="78"/>
                  </a:lnTo>
                  <a:lnTo>
                    <a:pt x="4" y="78"/>
                  </a:lnTo>
                  <a:lnTo>
                    <a:pt x="4" y="85"/>
                  </a:lnTo>
                  <a:lnTo>
                    <a:pt x="0" y="85"/>
                  </a:lnTo>
                  <a:lnTo>
                    <a:pt x="0" y="92"/>
                  </a:lnTo>
                  <a:lnTo>
                    <a:pt x="0" y="101"/>
                  </a:lnTo>
                  <a:lnTo>
                    <a:pt x="0" y="104"/>
                  </a:lnTo>
                  <a:lnTo>
                    <a:pt x="4" y="104"/>
                  </a:lnTo>
                  <a:lnTo>
                    <a:pt x="4" y="109"/>
                  </a:lnTo>
                  <a:lnTo>
                    <a:pt x="16" y="109"/>
                  </a:lnTo>
                  <a:lnTo>
                    <a:pt x="23" y="120"/>
                  </a:lnTo>
                  <a:lnTo>
                    <a:pt x="27" y="120"/>
                  </a:lnTo>
                  <a:lnTo>
                    <a:pt x="27" y="124"/>
                  </a:lnTo>
                  <a:lnTo>
                    <a:pt x="34" y="124"/>
                  </a:lnTo>
                  <a:lnTo>
                    <a:pt x="46" y="124"/>
                  </a:lnTo>
                  <a:lnTo>
                    <a:pt x="51" y="134"/>
                  </a:lnTo>
                  <a:lnTo>
                    <a:pt x="58" y="134"/>
                  </a:lnTo>
                  <a:lnTo>
                    <a:pt x="62" y="134"/>
                  </a:lnTo>
                  <a:lnTo>
                    <a:pt x="69" y="136"/>
                  </a:lnTo>
                  <a:lnTo>
                    <a:pt x="81" y="136"/>
                  </a:lnTo>
                  <a:lnTo>
                    <a:pt x="87" y="136"/>
                  </a:lnTo>
                  <a:lnTo>
                    <a:pt x="94" y="146"/>
                  </a:lnTo>
                  <a:lnTo>
                    <a:pt x="97" y="146"/>
                  </a:lnTo>
                  <a:lnTo>
                    <a:pt x="104" y="146"/>
                  </a:lnTo>
                  <a:lnTo>
                    <a:pt x="117" y="146"/>
                  </a:lnTo>
                  <a:lnTo>
                    <a:pt x="122" y="146"/>
                  </a:lnTo>
                  <a:lnTo>
                    <a:pt x="127" y="146"/>
                  </a:lnTo>
                  <a:lnTo>
                    <a:pt x="133" y="146"/>
                  </a:lnTo>
                  <a:lnTo>
                    <a:pt x="145" y="148"/>
                  </a:lnTo>
                  <a:lnTo>
                    <a:pt x="152" y="148"/>
                  </a:lnTo>
                  <a:lnTo>
                    <a:pt x="168" y="148"/>
                  </a:lnTo>
                  <a:lnTo>
                    <a:pt x="175" y="148"/>
                  </a:lnTo>
                  <a:lnTo>
                    <a:pt x="187" y="159"/>
                  </a:lnTo>
                  <a:lnTo>
                    <a:pt x="196" y="159"/>
                  </a:lnTo>
                  <a:lnTo>
                    <a:pt x="201" y="166"/>
                  </a:lnTo>
                  <a:lnTo>
                    <a:pt x="221" y="173"/>
                  </a:lnTo>
                  <a:lnTo>
                    <a:pt x="224" y="173"/>
                  </a:lnTo>
                  <a:lnTo>
                    <a:pt x="224" y="178"/>
                  </a:lnTo>
                  <a:lnTo>
                    <a:pt x="237" y="178"/>
                  </a:lnTo>
                  <a:lnTo>
                    <a:pt x="249" y="178"/>
                  </a:lnTo>
                  <a:lnTo>
                    <a:pt x="254" y="187"/>
                  </a:lnTo>
                  <a:lnTo>
                    <a:pt x="260" y="187"/>
                  </a:lnTo>
                  <a:lnTo>
                    <a:pt x="272" y="187"/>
                  </a:lnTo>
                  <a:lnTo>
                    <a:pt x="279" y="187"/>
                  </a:lnTo>
                  <a:lnTo>
                    <a:pt x="283" y="198"/>
                  </a:lnTo>
                  <a:lnTo>
                    <a:pt x="290" y="198"/>
                  </a:lnTo>
                  <a:lnTo>
                    <a:pt x="295" y="198"/>
                  </a:lnTo>
                  <a:lnTo>
                    <a:pt x="307" y="198"/>
                  </a:lnTo>
                  <a:lnTo>
                    <a:pt x="314" y="198"/>
                  </a:lnTo>
                  <a:lnTo>
                    <a:pt x="325" y="198"/>
                  </a:lnTo>
                  <a:lnTo>
                    <a:pt x="330" y="205"/>
                  </a:lnTo>
                  <a:lnTo>
                    <a:pt x="337" y="205"/>
                  </a:lnTo>
                  <a:lnTo>
                    <a:pt x="342" y="212"/>
                  </a:lnTo>
                  <a:lnTo>
                    <a:pt x="353" y="212"/>
                  </a:lnTo>
                  <a:lnTo>
                    <a:pt x="360" y="212"/>
                  </a:lnTo>
                  <a:lnTo>
                    <a:pt x="360" y="220"/>
                  </a:lnTo>
                  <a:lnTo>
                    <a:pt x="365" y="220"/>
                  </a:lnTo>
                  <a:lnTo>
                    <a:pt x="372" y="224"/>
                  </a:lnTo>
                  <a:lnTo>
                    <a:pt x="376" y="224"/>
                  </a:lnTo>
                  <a:lnTo>
                    <a:pt x="376" y="233"/>
                  </a:lnTo>
                  <a:lnTo>
                    <a:pt x="376" y="236"/>
                  </a:lnTo>
                  <a:lnTo>
                    <a:pt x="376" y="243"/>
                  </a:lnTo>
                  <a:lnTo>
                    <a:pt x="376" y="245"/>
                  </a:lnTo>
                  <a:lnTo>
                    <a:pt x="372" y="245"/>
                  </a:lnTo>
                  <a:lnTo>
                    <a:pt x="365" y="256"/>
                  </a:lnTo>
                  <a:lnTo>
                    <a:pt x="360" y="256"/>
                  </a:lnTo>
                  <a:lnTo>
                    <a:pt x="360" y="258"/>
                  </a:lnTo>
                  <a:lnTo>
                    <a:pt x="353" y="258"/>
                  </a:lnTo>
                  <a:lnTo>
                    <a:pt x="342" y="272"/>
                  </a:lnTo>
                  <a:lnTo>
                    <a:pt x="337" y="272"/>
                  </a:lnTo>
                  <a:lnTo>
                    <a:pt x="330" y="272"/>
                  </a:lnTo>
                  <a:lnTo>
                    <a:pt x="330" y="277"/>
                  </a:lnTo>
                  <a:lnTo>
                    <a:pt x="325" y="277"/>
                  </a:lnTo>
                  <a:lnTo>
                    <a:pt x="314" y="277"/>
                  </a:lnTo>
                  <a:lnTo>
                    <a:pt x="307" y="282"/>
                  </a:lnTo>
                  <a:lnTo>
                    <a:pt x="290" y="282"/>
                  </a:lnTo>
                  <a:lnTo>
                    <a:pt x="283" y="282"/>
                  </a:lnTo>
                  <a:lnTo>
                    <a:pt x="279" y="284"/>
                  </a:lnTo>
                  <a:lnTo>
                    <a:pt x="272" y="284"/>
                  </a:lnTo>
                  <a:lnTo>
                    <a:pt x="267" y="284"/>
                  </a:lnTo>
                  <a:lnTo>
                    <a:pt x="254" y="284"/>
                  </a:lnTo>
                  <a:lnTo>
                    <a:pt x="249" y="295"/>
                  </a:lnTo>
                  <a:lnTo>
                    <a:pt x="237" y="295"/>
                  </a:lnTo>
                  <a:lnTo>
                    <a:pt x="224" y="295"/>
                  </a:lnTo>
                  <a:lnTo>
                    <a:pt x="224" y="300"/>
                  </a:lnTo>
                  <a:lnTo>
                    <a:pt x="221" y="300"/>
                  </a:lnTo>
                  <a:lnTo>
                    <a:pt x="208" y="293"/>
                  </a:lnTo>
                  <a:lnTo>
                    <a:pt x="196" y="300"/>
                  </a:lnTo>
                  <a:lnTo>
                    <a:pt x="189" y="300"/>
                  </a:lnTo>
                  <a:lnTo>
                    <a:pt x="187" y="300"/>
                  </a:lnTo>
                  <a:lnTo>
                    <a:pt x="175" y="300"/>
                  </a:lnTo>
                  <a:lnTo>
                    <a:pt x="168" y="307"/>
                  </a:lnTo>
                  <a:lnTo>
                    <a:pt x="152" y="307"/>
                  </a:lnTo>
                  <a:lnTo>
                    <a:pt x="145" y="307"/>
                  </a:lnTo>
                  <a:lnTo>
                    <a:pt x="133" y="316"/>
                  </a:lnTo>
                  <a:lnTo>
                    <a:pt x="127" y="316"/>
                  </a:lnTo>
                  <a:lnTo>
                    <a:pt x="122" y="316"/>
                  </a:lnTo>
                  <a:lnTo>
                    <a:pt x="117" y="319"/>
                  </a:lnTo>
                  <a:lnTo>
                    <a:pt x="104" y="319"/>
                  </a:lnTo>
                  <a:lnTo>
                    <a:pt x="97" y="319"/>
                  </a:lnTo>
                  <a:lnTo>
                    <a:pt x="94" y="319"/>
                  </a:lnTo>
                  <a:lnTo>
                    <a:pt x="87" y="319"/>
                  </a:lnTo>
                  <a:lnTo>
                    <a:pt x="81" y="319"/>
                  </a:lnTo>
                  <a:lnTo>
                    <a:pt x="69" y="319"/>
                  </a:lnTo>
                  <a:lnTo>
                    <a:pt x="62" y="328"/>
                  </a:lnTo>
                  <a:lnTo>
                    <a:pt x="58" y="328"/>
                  </a:lnTo>
                  <a:lnTo>
                    <a:pt x="51" y="328"/>
                  </a:lnTo>
                  <a:lnTo>
                    <a:pt x="46" y="332"/>
                  </a:lnTo>
                  <a:lnTo>
                    <a:pt x="34" y="332"/>
                  </a:lnTo>
                  <a:lnTo>
                    <a:pt x="27" y="332"/>
                  </a:lnTo>
                  <a:lnTo>
                    <a:pt x="27" y="340"/>
                  </a:lnTo>
                  <a:lnTo>
                    <a:pt x="23" y="340"/>
                  </a:lnTo>
                  <a:lnTo>
                    <a:pt x="16" y="348"/>
                  </a:lnTo>
                  <a:lnTo>
                    <a:pt x="4" y="348"/>
                  </a:lnTo>
                  <a:lnTo>
                    <a:pt x="4" y="358"/>
                  </a:lnTo>
                  <a:lnTo>
                    <a:pt x="0" y="358"/>
                  </a:lnTo>
                  <a:lnTo>
                    <a:pt x="0" y="363"/>
                  </a:lnTo>
                  <a:lnTo>
                    <a:pt x="0" y="367"/>
                  </a:lnTo>
                  <a:lnTo>
                    <a:pt x="0" y="374"/>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32" name="Freeform 52">
              <a:extLst>
                <a:ext uri="{FF2B5EF4-FFF2-40B4-BE49-F238E27FC236}">
                  <a16:creationId xmlns:a16="http://schemas.microsoft.com/office/drawing/2014/main" id="{E45EF381-3E02-7742-915F-57BF29C5C036}"/>
                </a:ext>
              </a:extLst>
            </p:cNvPr>
            <p:cNvSpPr>
              <a:spLocks noChangeArrowheads="1"/>
            </p:cNvSpPr>
            <p:nvPr/>
          </p:nvSpPr>
          <p:spPr bwMode="auto">
            <a:xfrm>
              <a:off x="3720" y="1515"/>
              <a:ext cx="84" cy="86"/>
            </a:xfrm>
            <a:custGeom>
              <a:avLst/>
              <a:gdLst>
                <a:gd name="T0" fmla="*/ 4 w 377"/>
                <a:gd name="T1" fmla="*/ 5 h 384"/>
                <a:gd name="T2" fmla="*/ 27 w 377"/>
                <a:gd name="T3" fmla="*/ 12 h 384"/>
                <a:gd name="T4" fmla="*/ 46 w 377"/>
                <a:gd name="T5" fmla="*/ 21 h 384"/>
                <a:gd name="T6" fmla="*/ 58 w 377"/>
                <a:gd name="T7" fmla="*/ 25 h 384"/>
                <a:gd name="T8" fmla="*/ 81 w 377"/>
                <a:gd name="T9" fmla="*/ 26 h 384"/>
                <a:gd name="T10" fmla="*/ 104 w 377"/>
                <a:gd name="T11" fmla="*/ 34 h 384"/>
                <a:gd name="T12" fmla="*/ 127 w 377"/>
                <a:gd name="T13" fmla="*/ 44 h 384"/>
                <a:gd name="T14" fmla="*/ 163 w 377"/>
                <a:gd name="T15" fmla="*/ 46 h 384"/>
                <a:gd name="T16" fmla="*/ 185 w 377"/>
                <a:gd name="T17" fmla="*/ 60 h 384"/>
                <a:gd name="T18" fmla="*/ 208 w 377"/>
                <a:gd name="T19" fmla="*/ 64 h 384"/>
                <a:gd name="T20" fmla="*/ 231 w 377"/>
                <a:gd name="T21" fmla="*/ 79 h 384"/>
                <a:gd name="T22" fmla="*/ 254 w 377"/>
                <a:gd name="T23" fmla="*/ 79 h 384"/>
                <a:gd name="T24" fmla="*/ 279 w 377"/>
                <a:gd name="T25" fmla="*/ 90 h 384"/>
                <a:gd name="T26" fmla="*/ 307 w 377"/>
                <a:gd name="T27" fmla="*/ 90 h 384"/>
                <a:gd name="T28" fmla="*/ 330 w 377"/>
                <a:gd name="T29" fmla="*/ 92 h 384"/>
                <a:gd name="T30" fmla="*/ 342 w 377"/>
                <a:gd name="T31" fmla="*/ 102 h 384"/>
                <a:gd name="T32" fmla="*/ 360 w 377"/>
                <a:gd name="T33" fmla="*/ 104 h 384"/>
                <a:gd name="T34" fmla="*/ 372 w 377"/>
                <a:gd name="T35" fmla="*/ 122 h 384"/>
                <a:gd name="T36" fmla="*/ 376 w 377"/>
                <a:gd name="T37" fmla="*/ 130 h 384"/>
                <a:gd name="T38" fmla="*/ 372 w 377"/>
                <a:gd name="T39" fmla="*/ 150 h 384"/>
                <a:gd name="T40" fmla="*/ 360 w 377"/>
                <a:gd name="T41" fmla="*/ 153 h 384"/>
                <a:gd name="T42" fmla="*/ 342 w 377"/>
                <a:gd name="T43" fmla="*/ 166 h 384"/>
                <a:gd name="T44" fmla="*/ 330 w 377"/>
                <a:gd name="T45" fmla="*/ 173 h 384"/>
                <a:gd name="T46" fmla="*/ 307 w 377"/>
                <a:gd name="T47" fmla="*/ 173 h 384"/>
                <a:gd name="T48" fmla="*/ 283 w 377"/>
                <a:gd name="T49" fmla="*/ 175 h 384"/>
                <a:gd name="T50" fmla="*/ 260 w 377"/>
                <a:gd name="T51" fmla="*/ 185 h 384"/>
                <a:gd name="T52" fmla="*/ 231 w 377"/>
                <a:gd name="T53" fmla="*/ 189 h 384"/>
                <a:gd name="T54" fmla="*/ 201 w 377"/>
                <a:gd name="T55" fmla="*/ 191 h 384"/>
                <a:gd name="T56" fmla="*/ 185 w 377"/>
                <a:gd name="T57" fmla="*/ 198 h 384"/>
                <a:gd name="T58" fmla="*/ 152 w 377"/>
                <a:gd name="T59" fmla="*/ 205 h 384"/>
                <a:gd name="T60" fmla="*/ 127 w 377"/>
                <a:gd name="T61" fmla="*/ 205 h 384"/>
                <a:gd name="T62" fmla="*/ 104 w 377"/>
                <a:gd name="T63" fmla="*/ 213 h 384"/>
                <a:gd name="T64" fmla="*/ 87 w 377"/>
                <a:gd name="T65" fmla="*/ 219 h 384"/>
                <a:gd name="T66" fmla="*/ 62 w 377"/>
                <a:gd name="T67" fmla="*/ 229 h 384"/>
                <a:gd name="T68" fmla="*/ 46 w 377"/>
                <a:gd name="T69" fmla="*/ 236 h 384"/>
                <a:gd name="T70" fmla="*/ 27 w 377"/>
                <a:gd name="T71" fmla="*/ 245 h 384"/>
                <a:gd name="T72" fmla="*/ 16 w 377"/>
                <a:gd name="T73" fmla="*/ 249 h 384"/>
                <a:gd name="T74" fmla="*/ 0 w 377"/>
                <a:gd name="T75" fmla="*/ 258 h 384"/>
                <a:gd name="T76" fmla="*/ 4 w 377"/>
                <a:gd name="T77" fmla="*/ 270 h 384"/>
                <a:gd name="T78" fmla="*/ 16 w 377"/>
                <a:gd name="T79" fmla="*/ 284 h 384"/>
                <a:gd name="T80" fmla="*/ 27 w 377"/>
                <a:gd name="T81" fmla="*/ 293 h 384"/>
                <a:gd name="T82" fmla="*/ 51 w 377"/>
                <a:gd name="T83" fmla="*/ 293 h 384"/>
                <a:gd name="T84" fmla="*/ 69 w 377"/>
                <a:gd name="T85" fmla="*/ 300 h 384"/>
                <a:gd name="T86" fmla="*/ 94 w 377"/>
                <a:gd name="T87" fmla="*/ 309 h 384"/>
                <a:gd name="T88" fmla="*/ 122 w 377"/>
                <a:gd name="T89" fmla="*/ 316 h 384"/>
                <a:gd name="T90" fmla="*/ 152 w 377"/>
                <a:gd name="T91" fmla="*/ 325 h 384"/>
                <a:gd name="T92" fmla="*/ 185 w 377"/>
                <a:gd name="T93" fmla="*/ 328 h 384"/>
                <a:gd name="T94" fmla="*/ 208 w 377"/>
                <a:gd name="T95" fmla="*/ 339 h 384"/>
                <a:gd name="T96" fmla="*/ 231 w 377"/>
                <a:gd name="T97" fmla="*/ 346 h 384"/>
                <a:gd name="T98" fmla="*/ 260 w 377"/>
                <a:gd name="T99" fmla="*/ 354 h 384"/>
                <a:gd name="T100" fmla="*/ 283 w 377"/>
                <a:gd name="T101" fmla="*/ 358 h 384"/>
                <a:gd name="T102" fmla="*/ 307 w 377"/>
                <a:gd name="T103" fmla="*/ 367 h 384"/>
                <a:gd name="T104" fmla="*/ 330 w 377"/>
                <a:gd name="T105" fmla="*/ 370 h 384"/>
                <a:gd name="T106" fmla="*/ 353 w 377"/>
                <a:gd name="T107" fmla="*/ 379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77" h="384">
                  <a:moveTo>
                    <a:pt x="0" y="0"/>
                  </a:moveTo>
                  <a:lnTo>
                    <a:pt x="4" y="0"/>
                  </a:lnTo>
                  <a:lnTo>
                    <a:pt x="4" y="5"/>
                  </a:lnTo>
                  <a:lnTo>
                    <a:pt x="16" y="5"/>
                  </a:lnTo>
                  <a:lnTo>
                    <a:pt x="23" y="12"/>
                  </a:lnTo>
                  <a:lnTo>
                    <a:pt x="27" y="12"/>
                  </a:lnTo>
                  <a:lnTo>
                    <a:pt x="27" y="21"/>
                  </a:lnTo>
                  <a:lnTo>
                    <a:pt x="34" y="21"/>
                  </a:lnTo>
                  <a:lnTo>
                    <a:pt x="46" y="21"/>
                  </a:lnTo>
                  <a:lnTo>
                    <a:pt x="46" y="25"/>
                  </a:lnTo>
                  <a:lnTo>
                    <a:pt x="51" y="25"/>
                  </a:lnTo>
                  <a:lnTo>
                    <a:pt x="58" y="25"/>
                  </a:lnTo>
                  <a:lnTo>
                    <a:pt x="62" y="25"/>
                  </a:lnTo>
                  <a:lnTo>
                    <a:pt x="69" y="26"/>
                  </a:lnTo>
                  <a:lnTo>
                    <a:pt x="81" y="26"/>
                  </a:lnTo>
                  <a:lnTo>
                    <a:pt x="94" y="26"/>
                  </a:lnTo>
                  <a:lnTo>
                    <a:pt x="97" y="34"/>
                  </a:lnTo>
                  <a:lnTo>
                    <a:pt x="104" y="34"/>
                  </a:lnTo>
                  <a:lnTo>
                    <a:pt x="117" y="44"/>
                  </a:lnTo>
                  <a:lnTo>
                    <a:pt x="122" y="44"/>
                  </a:lnTo>
                  <a:lnTo>
                    <a:pt x="127" y="44"/>
                  </a:lnTo>
                  <a:lnTo>
                    <a:pt x="133" y="44"/>
                  </a:lnTo>
                  <a:lnTo>
                    <a:pt x="145" y="46"/>
                  </a:lnTo>
                  <a:lnTo>
                    <a:pt x="163" y="46"/>
                  </a:lnTo>
                  <a:lnTo>
                    <a:pt x="168" y="46"/>
                  </a:lnTo>
                  <a:lnTo>
                    <a:pt x="175" y="60"/>
                  </a:lnTo>
                  <a:lnTo>
                    <a:pt x="185" y="60"/>
                  </a:lnTo>
                  <a:lnTo>
                    <a:pt x="189" y="60"/>
                  </a:lnTo>
                  <a:lnTo>
                    <a:pt x="196" y="64"/>
                  </a:lnTo>
                  <a:lnTo>
                    <a:pt x="208" y="64"/>
                  </a:lnTo>
                  <a:lnTo>
                    <a:pt x="221" y="71"/>
                  </a:lnTo>
                  <a:lnTo>
                    <a:pt x="224" y="79"/>
                  </a:lnTo>
                  <a:lnTo>
                    <a:pt x="231" y="79"/>
                  </a:lnTo>
                  <a:lnTo>
                    <a:pt x="237" y="79"/>
                  </a:lnTo>
                  <a:lnTo>
                    <a:pt x="249" y="79"/>
                  </a:lnTo>
                  <a:lnTo>
                    <a:pt x="254" y="79"/>
                  </a:lnTo>
                  <a:lnTo>
                    <a:pt x="267" y="79"/>
                  </a:lnTo>
                  <a:lnTo>
                    <a:pt x="272" y="79"/>
                  </a:lnTo>
                  <a:lnTo>
                    <a:pt x="279" y="90"/>
                  </a:lnTo>
                  <a:lnTo>
                    <a:pt x="283" y="90"/>
                  </a:lnTo>
                  <a:lnTo>
                    <a:pt x="295" y="90"/>
                  </a:lnTo>
                  <a:lnTo>
                    <a:pt x="307" y="90"/>
                  </a:lnTo>
                  <a:lnTo>
                    <a:pt x="314" y="92"/>
                  </a:lnTo>
                  <a:lnTo>
                    <a:pt x="325" y="92"/>
                  </a:lnTo>
                  <a:lnTo>
                    <a:pt x="330" y="92"/>
                  </a:lnTo>
                  <a:lnTo>
                    <a:pt x="330" y="102"/>
                  </a:lnTo>
                  <a:lnTo>
                    <a:pt x="337" y="102"/>
                  </a:lnTo>
                  <a:lnTo>
                    <a:pt x="342" y="102"/>
                  </a:lnTo>
                  <a:lnTo>
                    <a:pt x="342" y="104"/>
                  </a:lnTo>
                  <a:lnTo>
                    <a:pt x="353" y="104"/>
                  </a:lnTo>
                  <a:lnTo>
                    <a:pt x="360" y="104"/>
                  </a:lnTo>
                  <a:lnTo>
                    <a:pt x="360" y="115"/>
                  </a:lnTo>
                  <a:lnTo>
                    <a:pt x="365" y="115"/>
                  </a:lnTo>
                  <a:lnTo>
                    <a:pt x="372" y="122"/>
                  </a:lnTo>
                  <a:lnTo>
                    <a:pt x="376" y="122"/>
                  </a:lnTo>
                  <a:lnTo>
                    <a:pt x="376" y="123"/>
                  </a:lnTo>
                  <a:lnTo>
                    <a:pt x="376" y="130"/>
                  </a:lnTo>
                  <a:lnTo>
                    <a:pt x="376" y="136"/>
                  </a:lnTo>
                  <a:lnTo>
                    <a:pt x="376" y="150"/>
                  </a:lnTo>
                  <a:lnTo>
                    <a:pt x="372" y="150"/>
                  </a:lnTo>
                  <a:lnTo>
                    <a:pt x="372" y="153"/>
                  </a:lnTo>
                  <a:lnTo>
                    <a:pt x="365" y="153"/>
                  </a:lnTo>
                  <a:lnTo>
                    <a:pt x="360" y="153"/>
                  </a:lnTo>
                  <a:lnTo>
                    <a:pt x="360" y="162"/>
                  </a:lnTo>
                  <a:lnTo>
                    <a:pt x="353" y="162"/>
                  </a:lnTo>
                  <a:lnTo>
                    <a:pt x="342" y="166"/>
                  </a:lnTo>
                  <a:lnTo>
                    <a:pt x="337" y="166"/>
                  </a:lnTo>
                  <a:lnTo>
                    <a:pt x="330" y="166"/>
                  </a:lnTo>
                  <a:lnTo>
                    <a:pt x="330" y="173"/>
                  </a:lnTo>
                  <a:lnTo>
                    <a:pt x="325" y="173"/>
                  </a:lnTo>
                  <a:lnTo>
                    <a:pt x="314" y="173"/>
                  </a:lnTo>
                  <a:lnTo>
                    <a:pt x="307" y="173"/>
                  </a:lnTo>
                  <a:lnTo>
                    <a:pt x="295" y="175"/>
                  </a:lnTo>
                  <a:lnTo>
                    <a:pt x="290" y="175"/>
                  </a:lnTo>
                  <a:lnTo>
                    <a:pt x="283" y="175"/>
                  </a:lnTo>
                  <a:lnTo>
                    <a:pt x="279" y="185"/>
                  </a:lnTo>
                  <a:lnTo>
                    <a:pt x="272" y="185"/>
                  </a:lnTo>
                  <a:lnTo>
                    <a:pt x="260" y="185"/>
                  </a:lnTo>
                  <a:lnTo>
                    <a:pt x="254" y="189"/>
                  </a:lnTo>
                  <a:lnTo>
                    <a:pt x="249" y="189"/>
                  </a:lnTo>
                  <a:lnTo>
                    <a:pt x="231" y="189"/>
                  </a:lnTo>
                  <a:lnTo>
                    <a:pt x="224" y="198"/>
                  </a:lnTo>
                  <a:lnTo>
                    <a:pt x="208" y="191"/>
                  </a:lnTo>
                  <a:lnTo>
                    <a:pt x="201" y="191"/>
                  </a:lnTo>
                  <a:lnTo>
                    <a:pt x="196" y="198"/>
                  </a:lnTo>
                  <a:lnTo>
                    <a:pt x="189" y="198"/>
                  </a:lnTo>
                  <a:lnTo>
                    <a:pt x="185" y="198"/>
                  </a:lnTo>
                  <a:lnTo>
                    <a:pt x="175" y="205"/>
                  </a:lnTo>
                  <a:lnTo>
                    <a:pt x="168" y="205"/>
                  </a:lnTo>
                  <a:lnTo>
                    <a:pt x="152" y="205"/>
                  </a:lnTo>
                  <a:lnTo>
                    <a:pt x="145" y="205"/>
                  </a:lnTo>
                  <a:lnTo>
                    <a:pt x="133" y="205"/>
                  </a:lnTo>
                  <a:lnTo>
                    <a:pt x="127" y="205"/>
                  </a:lnTo>
                  <a:lnTo>
                    <a:pt x="122" y="205"/>
                  </a:lnTo>
                  <a:lnTo>
                    <a:pt x="117" y="213"/>
                  </a:lnTo>
                  <a:lnTo>
                    <a:pt x="104" y="213"/>
                  </a:lnTo>
                  <a:lnTo>
                    <a:pt x="97" y="213"/>
                  </a:lnTo>
                  <a:lnTo>
                    <a:pt x="94" y="219"/>
                  </a:lnTo>
                  <a:lnTo>
                    <a:pt x="87" y="219"/>
                  </a:lnTo>
                  <a:lnTo>
                    <a:pt x="81" y="219"/>
                  </a:lnTo>
                  <a:lnTo>
                    <a:pt x="69" y="229"/>
                  </a:lnTo>
                  <a:lnTo>
                    <a:pt x="62" y="229"/>
                  </a:lnTo>
                  <a:lnTo>
                    <a:pt x="58" y="229"/>
                  </a:lnTo>
                  <a:lnTo>
                    <a:pt x="51" y="229"/>
                  </a:lnTo>
                  <a:lnTo>
                    <a:pt x="46" y="236"/>
                  </a:lnTo>
                  <a:lnTo>
                    <a:pt x="34" y="236"/>
                  </a:lnTo>
                  <a:lnTo>
                    <a:pt x="27" y="236"/>
                  </a:lnTo>
                  <a:lnTo>
                    <a:pt x="27" y="245"/>
                  </a:lnTo>
                  <a:lnTo>
                    <a:pt x="23" y="245"/>
                  </a:lnTo>
                  <a:lnTo>
                    <a:pt x="23" y="249"/>
                  </a:lnTo>
                  <a:lnTo>
                    <a:pt x="16" y="249"/>
                  </a:lnTo>
                  <a:lnTo>
                    <a:pt x="4" y="250"/>
                  </a:lnTo>
                  <a:lnTo>
                    <a:pt x="0" y="250"/>
                  </a:lnTo>
                  <a:lnTo>
                    <a:pt x="0" y="258"/>
                  </a:lnTo>
                  <a:lnTo>
                    <a:pt x="0" y="268"/>
                  </a:lnTo>
                  <a:lnTo>
                    <a:pt x="0" y="270"/>
                  </a:lnTo>
                  <a:lnTo>
                    <a:pt x="4" y="270"/>
                  </a:lnTo>
                  <a:lnTo>
                    <a:pt x="4" y="280"/>
                  </a:lnTo>
                  <a:lnTo>
                    <a:pt x="16" y="280"/>
                  </a:lnTo>
                  <a:lnTo>
                    <a:pt x="16" y="284"/>
                  </a:lnTo>
                  <a:lnTo>
                    <a:pt x="23" y="284"/>
                  </a:lnTo>
                  <a:lnTo>
                    <a:pt x="27" y="284"/>
                  </a:lnTo>
                  <a:lnTo>
                    <a:pt x="27" y="293"/>
                  </a:lnTo>
                  <a:lnTo>
                    <a:pt x="34" y="293"/>
                  </a:lnTo>
                  <a:lnTo>
                    <a:pt x="46" y="293"/>
                  </a:lnTo>
                  <a:lnTo>
                    <a:pt x="51" y="293"/>
                  </a:lnTo>
                  <a:lnTo>
                    <a:pt x="58" y="293"/>
                  </a:lnTo>
                  <a:lnTo>
                    <a:pt x="62" y="293"/>
                  </a:lnTo>
                  <a:lnTo>
                    <a:pt x="69" y="300"/>
                  </a:lnTo>
                  <a:lnTo>
                    <a:pt x="81" y="300"/>
                  </a:lnTo>
                  <a:lnTo>
                    <a:pt x="87" y="300"/>
                  </a:lnTo>
                  <a:lnTo>
                    <a:pt x="94" y="309"/>
                  </a:lnTo>
                  <a:lnTo>
                    <a:pt x="97" y="309"/>
                  </a:lnTo>
                  <a:lnTo>
                    <a:pt x="104" y="309"/>
                  </a:lnTo>
                  <a:lnTo>
                    <a:pt x="122" y="316"/>
                  </a:lnTo>
                  <a:lnTo>
                    <a:pt x="127" y="316"/>
                  </a:lnTo>
                  <a:lnTo>
                    <a:pt x="133" y="325"/>
                  </a:lnTo>
                  <a:lnTo>
                    <a:pt x="152" y="325"/>
                  </a:lnTo>
                  <a:lnTo>
                    <a:pt x="163" y="325"/>
                  </a:lnTo>
                  <a:lnTo>
                    <a:pt x="168" y="328"/>
                  </a:lnTo>
                  <a:lnTo>
                    <a:pt x="185" y="328"/>
                  </a:lnTo>
                  <a:lnTo>
                    <a:pt x="189" y="328"/>
                  </a:lnTo>
                  <a:lnTo>
                    <a:pt x="201" y="339"/>
                  </a:lnTo>
                  <a:lnTo>
                    <a:pt x="208" y="339"/>
                  </a:lnTo>
                  <a:lnTo>
                    <a:pt x="221" y="346"/>
                  </a:lnTo>
                  <a:lnTo>
                    <a:pt x="224" y="346"/>
                  </a:lnTo>
                  <a:lnTo>
                    <a:pt x="231" y="346"/>
                  </a:lnTo>
                  <a:lnTo>
                    <a:pt x="237" y="346"/>
                  </a:lnTo>
                  <a:lnTo>
                    <a:pt x="254" y="354"/>
                  </a:lnTo>
                  <a:lnTo>
                    <a:pt x="260" y="354"/>
                  </a:lnTo>
                  <a:lnTo>
                    <a:pt x="267" y="354"/>
                  </a:lnTo>
                  <a:lnTo>
                    <a:pt x="272" y="354"/>
                  </a:lnTo>
                  <a:lnTo>
                    <a:pt x="283" y="358"/>
                  </a:lnTo>
                  <a:lnTo>
                    <a:pt x="290" y="358"/>
                  </a:lnTo>
                  <a:lnTo>
                    <a:pt x="295" y="358"/>
                  </a:lnTo>
                  <a:lnTo>
                    <a:pt x="307" y="367"/>
                  </a:lnTo>
                  <a:lnTo>
                    <a:pt x="314" y="367"/>
                  </a:lnTo>
                  <a:lnTo>
                    <a:pt x="325" y="367"/>
                  </a:lnTo>
                  <a:lnTo>
                    <a:pt x="330" y="370"/>
                  </a:lnTo>
                  <a:lnTo>
                    <a:pt x="337" y="370"/>
                  </a:lnTo>
                  <a:lnTo>
                    <a:pt x="342" y="379"/>
                  </a:lnTo>
                  <a:lnTo>
                    <a:pt x="353" y="379"/>
                  </a:lnTo>
                  <a:lnTo>
                    <a:pt x="360" y="379"/>
                  </a:lnTo>
                  <a:lnTo>
                    <a:pt x="360" y="383"/>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33" name="Freeform 53">
              <a:extLst>
                <a:ext uri="{FF2B5EF4-FFF2-40B4-BE49-F238E27FC236}">
                  <a16:creationId xmlns:a16="http://schemas.microsoft.com/office/drawing/2014/main" id="{0F446E05-AA3B-F04E-8E3C-D1E462B95BDC}"/>
                </a:ext>
              </a:extLst>
            </p:cNvPr>
            <p:cNvSpPr>
              <a:spLocks noChangeArrowheads="1"/>
            </p:cNvSpPr>
            <p:nvPr/>
          </p:nvSpPr>
          <p:spPr bwMode="auto">
            <a:xfrm>
              <a:off x="3717" y="1604"/>
              <a:ext cx="87" cy="78"/>
            </a:xfrm>
            <a:custGeom>
              <a:avLst/>
              <a:gdLst>
                <a:gd name="T0" fmla="*/ 374 w 386"/>
                <a:gd name="T1" fmla="*/ 5 h 347"/>
                <a:gd name="T2" fmla="*/ 385 w 386"/>
                <a:gd name="T3" fmla="*/ 12 h 347"/>
                <a:gd name="T4" fmla="*/ 385 w 386"/>
                <a:gd name="T5" fmla="*/ 25 h 347"/>
                <a:gd name="T6" fmla="*/ 369 w 386"/>
                <a:gd name="T7" fmla="*/ 28 h 347"/>
                <a:gd name="T8" fmla="*/ 362 w 386"/>
                <a:gd name="T9" fmla="*/ 44 h 347"/>
                <a:gd name="T10" fmla="*/ 339 w 386"/>
                <a:gd name="T11" fmla="*/ 51 h 347"/>
                <a:gd name="T12" fmla="*/ 323 w 386"/>
                <a:gd name="T13" fmla="*/ 51 h 347"/>
                <a:gd name="T14" fmla="*/ 299 w 386"/>
                <a:gd name="T15" fmla="*/ 56 h 347"/>
                <a:gd name="T16" fmla="*/ 276 w 386"/>
                <a:gd name="T17" fmla="*/ 60 h 347"/>
                <a:gd name="T18" fmla="*/ 246 w 386"/>
                <a:gd name="T19" fmla="*/ 71 h 347"/>
                <a:gd name="T20" fmla="*/ 223 w 386"/>
                <a:gd name="T21" fmla="*/ 65 h 347"/>
                <a:gd name="T22" fmla="*/ 198 w 386"/>
                <a:gd name="T23" fmla="*/ 76 h 347"/>
                <a:gd name="T24" fmla="*/ 172 w 386"/>
                <a:gd name="T25" fmla="*/ 78 h 347"/>
                <a:gd name="T26" fmla="*/ 136 w 386"/>
                <a:gd name="T27" fmla="*/ 85 h 347"/>
                <a:gd name="T28" fmla="*/ 113 w 386"/>
                <a:gd name="T29" fmla="*/ 92 h 347"/>
                <a:gd name="T30" fmla="*/ 103 w 386"/>
                <a:gd name="T31" fmla="*/ 97 h 347"/>
                <a:gd name="T32" fmla="*/ 67 w 386"/>
                <a:gd name="T33" fmla="*/ 97 h 347"/>
                <a:gd name="T34" fmla="*/ 36 w 386"/>
                <a:gd name="T35" fmla="*/ 109 h 347"/>
                <a:gd name="T36" fmla="*/ 25 w 386"/>
                <a:gd name="T37" fmla="*/ 120 h 347"/>
                <a:gd name="T38" fmla="*/ 8 w 386"/>
                <a:gd name="T39" fmla="*/ 124 h 347"/>
                <a:gd name="T40" fmla="*/ 8 w 386"/>
                <a:gd name="T41" fmla="*/ 143 h 347"/>
                <a:gd name="T42" fmla="*/ 25 w 386"/>
                <a:gd name="T43" fmla="*/ 155 h 347"/>
                <a:gd name="T44" fmla="*/ 36 w 386"/>
                <a:gd name="T45" fmla="*/ 159 h 347"/>
                <a:gd name="T46" fmla="*/ 60 w 386"/>
                <a:gd name="T47" fmla="*/ 168 h 347"/>
                <a:gd name="T48" fmla="*/ 78 w 386"/>
                <a:gd name="T49" fmla="*/ 171 h 347"/>
                <a:gd name="T50" fmla="*/ 103 w 386"/>
                <a:gd name="T51" fmla="*/ 178 h 347"/>
                <a:gd name="T52" fmla="*/ 129 w 386"/>
                <a:gd name="T53" fmla="*/ 187 h 347"/>
                <a:gd name="T54" fmla="*/ 161 w 386"/>
                <a:gd name="T55" fmla="*/ 187 h 347"/>
                <a:gd name="T56" fmla="*/ 196 w 386"/>
                <a:gd name="T57" fmla="*/ 194 h 347"/>
                <a:gd name="T58" fmla="*/ 217 w 386"/>
                <a:gd name="T59" fmla="*/ 199 h 347"/>
                <a:gd name="T60" fmla="*/ 240 w 386"/>
                <a:gd name="T61" fmla="*/ 213 h 347"/>
                <a:gd name="T62" fmla="*/ 269 w 386"/>
                <a:gd name="T63" fmla="*/ 224 h 347"/>
                <a:gd name="T64" fmla="*/ 292 w 386"/>
                <a:gd name="T65" fmla="*/ 226 h 347"/>
                <a:gd name="T66" fmla="*/ 316 w 386"/>
                <a:gd name="T67" fmla="*/ 240 h 347"/>
                <a:gd name="T68" fmla="*/ 334 w 386"/>
                <a:gd name="T69" fmla="*/ 240 h 347"/>
                <a:gd name="T70" fmla="*/ 351 w 386"/>
                <a:gd name="T71" fmla="*/ 245 h 347"/>
                <a:gd name="T72" fmla="*/ 374 w 386"/>
                <a:gd name="T73" fmla="*/ 256 h 347"/>
                <a:gd name="T74" fmla="*/ 385 w 386"/>
                <a:gd name="T75" fmla="*/ 263 h 347"/>
                <a:gd name="T76" fmla="*/ 385 w 386"/>
                <a:gd name="T77" fmla="*/ 282 h 347"/>
                <a:gd name="T78" fmla="*/ 374 w 386"/>
                <a:gd name="T79" fmla="*/ 284 h 347"/>
                <a:gd name="T80" fmla="*/ 362 w 386"/>
                <a:gd name="T81" fmla="*/ 291 h 347"/>
                <a:gd name="T82" fmla="*/ 339 w 386"/>
                <a:gd name="T83" fmla="*/ 303 h 347"/>
                <a:gd name="T84" fmla="*/ 323 w 386"/>
                <a:gd name="T85" fmla="*/ 303 h 347"/>
                <a:gd name="T86" fmla="*/ 292 w 386"/>
                <a:gd name="T87" fmla="*/ 307 h 347"/>
                <a:gd name="T88" fmla="*/ 276 w 386"/>
                <a:gd name="T89" fmla="*/ 319 h 347"/>
                <a:gd name="T90" fmla="*/ 246 w 386"/>
                <a:gd name="T91" fmla="*/ 326 h 347"/>
                <a:gd name="T92" fmla="*/ 223 w 386"/>
                <a:gd name="T93" fmla="*/ 321 h 347"/>
                <a:gd name="T94" fmla="*/ 198 w 386"/>
                <a:gd name="T95" fmla="*/ 326 h 347"/>
                <a:gd name="T96" fmla="*/ 177 w 386"/>
                <a:gd name="T97" fmla="*/ 332 h 347"/>
                <a:gd name="T98" fmla="*/ 142 w 386"/>
                <a:gd name="T99" fmla="*/ 340 h 347"/>
                <a:gd name="T100" fmla="*/ 126 w 386"/>
                <a:gd name="T101" fmla="*/ 346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6" h="347">
                  <a:moveTo>
                    <a:pt x="369" y="0"/>
                  </a:moveTo>
                  <a:lnTo>
                    <a:pt x="374" y="0"/>
                  </a:lnTo>
                  <a:lnTo>
                    <a:pt x="374" y="5"/>
                  </a:lnTo>
                  <a:lnTo>
                    <a:pt x="381" y="5"/>
                  </a:lnTo>
                  <a:lnTo>
                    <a:pt x="385" y="5"/>
                  </a:lnTo>
                  <a:lnTo>
                    <a:pt x="385" y="12"/>
                  </a:lnTo>
                  <a:lnTo>
                    <a:pt x="385" y="14"/>
                  </a:lnTo>
                  <a:lnTo>
                    <a:pt x="385" y="21"/>
                  </a:lnTo>
                  <a:lnTo>
                    <a:pt x="385" y="25"/>
                  </a:lnTo>
                  <a:lnTo>
                    <a:pt x="381" y="25"/>
                  </a:lnTo>
                  <a:lnTo>
                    <a:pt x="374" y="28"/>
                  </a:lnTo>
                  <a:lnTo>
                    <a:pt x="369" y="28"/>
                  </a:lnTo>
                  <a:lnTo>
                    <a:pt x="369" y="37"/>
                  </a:lnTo>
                  <a:lnTo>
                    <a:pt x="362" y="37"/>
                  </a:lnTo>
                  <a:lnTo>
                    <a:pt x="362" y="44"/>
                  </a:lnTo>
                  <a:lnTo>
                    <a:pt x="351" y="44"/>
                  </a:lnTo>
                  <a:lnTo>
                    <a:pt x="346" y="44"/>
                  </a:lnTo>
                  <a:lnTo>
                    <a:pt x="339" y="51"/>
                  </a:lnTo>
                  <a:lnTo>
                    <a:pt x="334" y="51"/>
                  </a:lnTo>
                  <a:lnTo>
                    <a:pt x="327" y="51"/>
                  </a:lnTo>
                  <a:lnTo>
                    <a:pt x="323" y="51"/>
                  </a:lnTo>
                  <a:lnTo>
                    <a:pt x="316" y="56"/>
                  </a:lnTo>
                  <a:lnTo>
                    <a:pt x="304" y="56"/>
                  </a:lnTo>
                  <a:lnTo>
                    <a:pt x="299" y="56"/>
                  </a:lnTo>
                  <a:lnTo>
                    <a:pt x="288" y="60"/>
                  </a:lnTo>
                  <a:lnTo>
                    <a:pt x="281" y="60"/>
                  </a:lnTo>
                  <a:lnTo>
                    <a:pt x="276" y="60"/>
                  </a:lnTo>
                  <a:lnTo>
                    <a:pt x="269" y="60"/>
                  </a:lnTo>
                  <a:lnTo>
                    <a:pt x="256" y="71"/>
                  </a:lnTo>
                  <a:lnTo>
                    <a:pt x="246" y="71"/>
                  </a:lnTo>
                  <a:lnTo>
                    <a:pt x="240" y="71"/>
                  </a:lnTo>
                  <a:lnTo>
                    <a:pt x="233" y="72"/>
                  </a:lnTo>
                  <a:lnTo>
                    <a:pt x="223" y="65"/>
                  </a:lnTo>
                  <a:lnTo>
                    <a:pt x="217" y="65"/>
                  </a:lnTo>
                  <a:lnTo>
                    <a:pt x="210" y="76"/>
                  </a:lnTo>
                  <a:lnTo>
                    <a:pt x="198" y="76"/>
                  </a:lnTo>
                  <a:lnTo>
                    <a:pt x="196" y="76"/>
                  </a:lnTo>
                  <a:lnTo>
                    <a:pt x="177" y="78"/>
                  </a:lnTo>
                  <a:lnTo>
                    <a:pt x="172" y="78"/>
                  </a:lnTo>
                  <a:lnTo>
                    <a:pt x="161" y="78"/>
                  </a:lnTo>
                  <a:lnTo>
                    <a:pt x="142" y="85"/>
                  </a:lnTo>
                  <a:lnTo>
                    <a:pt x="136" y="85"/>
                  </a:lnTo>
                  <a:lnTo>
                    <a:pt x="129" y="85"/>
                  </a:lnTo>
                  <a:lnTo>
                    <a:pt x="126" y="92"/>
                  </a:lnTo>
                  <a:lnTo>
                    <a:pt x="113" y="92"/>
                  </a:lnTo>
                  <a:lnTo>
                    <a:pt x="106" y="92"/>
                  </a:lnTo>
                  <a:lnTo>
                    <a:pt x="106" y="97"/>
                  </a:lnTo>
                  <a:lnTo>
                    <a:pt x="103" y="97"/>
                  </a:lnTo>
                  <a:lnTo>
                    <a:pt x="90" y="97"/>
                  </a:lnTo>
                  <a:lnTo>
                    <a:pt x="78" y="97"/>
                  </a:lnTo>
                  <a:lnTo>
                    <a:pt x="67" y="97"/>
                  </a:lnTo>
                  <a:lnTo>
                    <a:pt x="55" y="108"/>
                  </a:lnTo>
                  <a:lnTo>
                    <a:pt x="43" y="108"/>
                  </a:lnTo>
                  <a:lnTo>
                    <a:pt x="36" y="109"/>
                  </a:lnTo>
                  <a:lnTo>
                    <a:pt x="32" y="109"/>
                  </a:lnTo>
                  <a:lnTo>
                    <a:pt x="25" y="109"/>
                  </a:lnTo>
                  <a:lnTo>
                    <a:pt x="25" y="120"/>
                  </a:lnTo>
                  <a:lnTo>
                    <a:pt x="13" y="120"/>
                  </a:lnTo>
                  <a:lnTo>
                    <a:pt x="13" y="124"/>
                  </a:lnTo>
                  <a:lnTo>
                    <a:pt x="8" y="124"/>
                  </a:lnTo>
                  <a:lnTo>
                    <a:pt x="8" y="129"/>
                  </a:lnTo>
                  <a:lnTo>
                    <a:pt x="0" y="143"/>
                  </a:lnTo>
                  <a:lnTo>
                    <a:pt x="8" y="143"/>
                  </a:lnTo>
                  <a:lnTo>
                    <a:pt x="8" y="148"/>
                  </a:lnTo>
                  <a:lnTo>
                    <a:pt x="13" y="148"/>
                  </a:lnTo>
                  <a:lnTo>
                    <a:pt x="25" y="155"/>
                  </a:lnTo>
                  <a:lnTo>
                    <a:pt x="32" y="155"/>
                  </a:lnTo>
                  <a:lnTo>
                    <a:pt x="32" y="159"/>
                  </a:lnTo>
                  <a:lnTo>
                    <a:pt x="36" y="159"/>
                  </a:lnTo>
                  <a:lnTo>
                    <a:pt x="43" y="159"/>
                  </a:lnTo>
                  <a:lnTo>
                    <a:pt x="55" y="168"/>
                  </a:lnTo>
                  <a:lnTo>
                    <a:pt x="60" y="168"/>
                  </a:lnTo>
                  <a:lnTo>
                    <a:pt x="67" y="168"/>
                  </a:lnTo>
                  <a:lnTo>
                    <a:pt x="71" y="168"/>
                  </a:lnTo>
                  <a:lnTo>
                    <a:pt x="78" y="171"/>
                  </a:lnTo>
                  <a:lnTo>
                    <a:pt x="90" y="171"/>
                  </a:lnTo>
                  <a:lnTo>
                    <a:pt x="96" y="171"/>
                  </a:lnTo>
                  <a:lnTo>
                    <a:pt x="103" y="178"/>
                  </a:lnTo>
                  <a:lnTo>
                    <a:pt x="106" y="178"/>
                  </a:lnTo>
                  <a:lnTo>
                    <a:pt x="126" y="187"/>
                  </a:lnTo>
                  <a:lnTo>
                    <a:pt x="129" y="187"/>
                  </a:lnTo>
                  <a:lnTo>
                    <a:pt x="136" y="187"/>
                  </a:lnTo>
                  <a:lnTo>
                    <a:pt x="154" y="187"/>
                  </a:lnTo>
                  <a:lnTo>
                    <a:pt x="161" y="187"/>
                  </a:lnTo>
                  <a:lnTo>
                    <a:pt x="172" y="187"/>
                  </a:lnTo>
                  <a:lnTo>
                    <a:pt x="184" y="194"/>
                  </a:lnTo>
                  <a:lnTo>
                    <a:pt x="196" y="194"/>
                  </a:lnTo>
                  <a:lnTo>
                    <a:pt x="205" y="199"/>
                  </a:lnTo>
                  <a:lnTo>
                    <a:pt x="210" y="199"/>
                  </a:lnTo>
                  <a:lnTo>
                    <a:pt x="217" y="199"/>
                  </a:lnTo>
                  <a:lnTo>
                    <a:pt x="230" y="213"/>
                  </a:lnTo>
                  <a:lnTo>
                    <a:pt x="233" y="213"/>
                  </a:lnTo>
                  <a:lnTo>
                    <a:pt x="240" y="213"/>
                  </a:lnTo>
                  <a:lnTo>
                    <a:pt x="256" y="213"/>
                  </a:lnTo>
                  <a:lnTo>
                    <a:pt x="263" y="224"/>
                  </a:lnTo>
                  <a:lnTo>
                    <a:pt x="269" y="224"/>
                  </a:lnTo>
                  <a:lnTo>
                    <a:pt x="276" y="224"/>
                  </a:lnTo>
                  <a:lnTo>
                    <a:pt x="288" y="226"/>
                  </a:lnTo>
                  <a:lnTo>
                    <a:pt x="292" y="226"/>
                  </a:lnTo>
                  <a:lnTo>
                    <a:pt x="299" y="226"/>
                  </a:lnTo>
                  <a:lnTo>
                    <a:pt x="304" y="240"/>
                  </a:lnTo>
                  <a:lnTo>
                    <a:pt x="316" y="240"/>
                  </a:lnTo>
                  <a:lnTo>
                    <a:pt x="323" y="240"/>
                  </a:lnTo>
                  <a:lnTo>
                    <a:pt x="327" y="240"/>
                  </a:lnTo>
                  <a:lnTo>
                    <a:pt x="334" y="240"/>
                  </a:lnTo>
                  <a:lnTo>
                    <a:pt x="339" y="240"/>
                  </a:lnTo>
                  <a:lnTo>
                    <a:pt x="346" y="240"/>
                  </a:lnTo>
                  <a:lnTo>
                    <a:pt x="351" y="245"/>
                  </a:lnTo>
                  <a:lnTo>
                    <a:pt x="362" y="245"/>
                  </a:lnTo>
                  <a:lnTo>
                    <a:pt x="369" y="256"/>
                  </a:lnTo>
                  <a:lnTo>
                    <a:pt x="374" y="256"/>
                  </a:lnTo>
                  <a:lnTo>
                    <a:pt x="374" y="258"/>
                  </a:lnTo>
                  <a:lnTo>
                    <a:pt x="381" y="258"/>
                  </a:lnTo>
                  <a:lnTo>
                    <a:pt x="385" y="263"/>
                  </a:lnTo>
                  <a:lnTo>
                    <a:pt x="385" y="272"/>
                  </a:lnTo>
                  <a:lnTo>
                    <a:pt x="385" y="277"/>
                  </a:lnTo>
                  <a:lnTo>
                    <a:pt x="385" y="282"/>
                  </a:lnTo>
                  <a:lnTo>
                    <a:pt x="381" y="282"/>
                  </a:lnTo>
                  <a:lnTo>
                    <a:pt x="381" y="284"/>
                  </a:lnTo>
                  <a:lnTo>
                    <a:pt x="374" y="284"/>
                  </a:lnTo>
                  <a:lnTo>
                    <a:pt x="369" y="284"/>
                  </a:lnTo>
                  <a:lnTo>
                    <a:pt x="369" y="291"/>
                  </a:lnTo>
                  <a:lnTo>
                    <a:pt x="362" y="291"/>
                  </a:lnTo>
                  <a:lnTo>
                    <a:pt x="351" y="300"/>
                  </a:lnTo>
                  <a:lnTo>
                    <a:pt x="346" y="300"/>
                  </a:lnTo>
                  <a:lnTo>
                    <a:pt x="339" y="303"/>
                  </a:lnTo>
                  <a:lnTo>
                    <a:pt x="334" y="303"/>
                  </a:lnTo>
                  <a:lnTo>
                    <a:pt x="327" y="303"/>
                  </a:lnTo>
                  <a:lnTo>
                    <a:pt x="323" y="303"/>
                  </a:lnTo>
                  <a:lnTo>
                    <a:pt x="316" y="307"/>
                  </a:lnTo>
                  <a:lnTo>
                    <a:pt x="299" y="307"/>
                  </a:lnTo>
                  <a:lnTo>
                    <a:pt x="292" y="307"/>
                  </a:lnTo>
                  <a:lnTo>
                    <a:pt x="288" y="319"/>
                  </a:lnTo>
                  <a:lnTo>
                    <a:pt x="281" y="319"/>
                  </a:lnTo>
                  <a:lnTo>
                    <a:pt x="276" y="319"/>
                  </a:lnTo>
                  <a:lnTo>
                    <a:pt x="269" y="326"/>
                  </a:lnTo>
                  <a:lnTo>
                    <a:pt x="256" y="326"/>
                  </a:lnTo>
                  <a:lnTo>
                    <a:pt x="246" y="326"/>
                  </a:lnTo>
                  <a:lnTo>
                    <a:pt x="240" y="328"/>
                  </a:lnTo>
                  <a:lnTo>
                    <a:pt x="230" y="328"/>
                  </a:lnTo>
                  <a:lnTo>
                    <a:pt x="223" y="321"/>
                  </a:lnTo>
                  <a:lnTo>
                    <a:pt x="217" y="321"/>
                  </a:lnTo>
                  <a:lnTo>
                    <a:pt x="205" y="326"/>
                  </a:lnTo>
                  <a:lnTo>
                    <a:pt x="198" y="326"/>
                  </a:lnTo>
                  <a:lnTo>
                    <a:pt x="196" y="326"/>
                  </a:lnTo>
                  <a:lnTo>
                    <a:pt x="184" y="332"/>
                  </a:lnTo>
                  <a:lnTo>
                    <a:pt x="177" y="332"/>
                  </a:lnTo>
                  <a:lnTo>
                    <a:pt x="172" y="332"/>
                  </a:lnTo>
                  <a:lnTo>
                    <a:pt x="154" y="340"/>
                  </a:lnTo>
                  <a:lnTo>
                    <a:pt x="142" y="340"/>
                  </a:lnTo>
                  <a:lnTo>
                    <a:pt x="136" y="340"/>
                  </a:lnTo>
                  <a:lnTo>
                    <a:pt x="126" y="340"/>
                  </a:lnTo>
                  <a:lnTo>
                    <a:pt x="126" y="346"/>
                  </a:lnTo>
                  <a:lnTo>
                    <a:pt x="113" y="34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34" name="Freeform 54">
              <a:extLst>
                <a:ext uri="{FF2B5EF4-FFF2-40B4-BE49-F238E27FC236}">
                  <a16:creationId xmlns:a16="http://schemas.microsoft.com/office/drawing/2014/main" id="{3E9F4154-88FE-CF40-9371-BB93DB5A88EF}"/>
                </a:ext>
              </a:extLst>
            </p:cNvPr>
            <p:cNvSpPr>
              <a:spLocks noChangeArrowheads="1"/>
            </p:cNvSpPr>
            <p:nvPr/>
          </p:nvSpPr>
          <p:spPr bwMode="auto">
            <a:xfrm>
              <a:off x="3720" y="1682"/>
              <a:ext cx="85" cy="87"/>
            </a:xfrm>
            <a:custGeom>
              <a:avLst/>
              <a:gdLst>
                <a:gd name="T0" fmla="*/ 104 w 378"/>
                <a:gd name="T1" fmla="*/ 11 h 387"/>
                <a:gd name="T2" fmla="*/ 78 w 378"/>
                <a:gd name="T3" fmla="*/ 12 h 387"/>
                <a:gd name="T4" fmla="*/ 58 w 378"/>
                <a:gd name="T5" fmla="*/ 12 h 387"/>
                <a:gd name="T6" fmla="*/ 30 w 378"/>
                <a:gd name="T7" fmla="*/ 23 h 387"/>
                <a:gd name="T8" fmla="*/ 7 w 378"/>
                <a:gd name="T9" fmla="*/ 35 h 387"/>
                <a:gd name="T10" fmla="*/ 0 w 378"/>
                <a:gd name="T11" fmla="*/ 55 h 387"/>
                <a:gd name="T12" fmla="*/ 17 w 378"/>
                <a:gd name="T13" fmla="*/ 62 h 387"/>
                <a:gd name="T14" fmla="*/ 30 w 378"/>
                <a:gd name="T15" fmla="*/ 76 h 387"/>
                <a:gd name="T16" fmla="*/ 52 w 378"/>
                <a:gd name="T17" fmla="*/ 79 h 387"/>
                <a:gd name="T18" fmla="*/ 72 w 378"/>
                <a:gd name="T19" fmla="*/ 90 h 387"/>
                <a:gd name="T20" fmla="*/ 95 w 378"/>
                <a:gd name="T21" fmla="*/ 93 h 387"/>
                <a:gd name="T22" fmla="*/ 118 w 378"/>
                <a:gd name="T23" fmla="*/ 102 h 387"/>
                <a:gd name="T24" fmla="*/ 146 w 378"/>
                <a:gd name="T25" fmla="*/ 102 h 387"/>
                <a:gd name="T26" fmla="*/ 176 w 378"/>
                <a:gd name="T27" fmla="*/ 113 h 387"/>
                <a:gd name="T28" fmla="*/ 197 w 378"/>
                <a:gd name="T29" fmla="*/ 115 h 387"/>
                <a:gd name="T30" fmla="*/ 220 w 378"/>
                <a:gd name="T31" fmla="*/ 132 h 387"/>
                <a:gd name="T32" fmla="*/ 248 w 378"/>
                <a:gd name="T33" fmla="*/ 138 h 387"/>
                <a:gd name="T34" fmla="*/ 273 w 378"/>
                <a:gd name="T35" fmla="*/ 138 h 387"/>
                <a:gd name="T36" fmla="*/ 291 w 378"/>
                <a:gd name="T37" fmla="*/ 146 h 387"/>
                <a:gd name="T38" fmla="*/ 319 w 378"/>
                <a:gd name="T39" fmla="*/ 153 h 387"/>
                <a:gd name="T40" fmla="*/ 338 w 378"/>
                <a:gd name="T41" fmla="*/ 160 h 387"/>
                <a:gd name="T42" fmla="*/ 361 w 378"/>
                <a:gd name="T43" fmla="*/ 160 h 387"/>
                <a:gd name="T44" fmla="*/ 365 w 378"/>
                <a:gd name="T45" fmla="*/ 176 h 387"/>
                <a:gd name="T46" fmla="*/ 377 w 378"/>
                <a:gd name="T47" fmla="*/ 189 h 387"/>
                <a:gd name="T48" fmla="*/ 372 w 378"/>
                <a:gd name="T49" fmla="*/ 208 h 387"/>
                <a:gd name="T50" fmla="*/ 354 w 378"/>
                <a:gd name="T51" fmla="*/ 224 h 387"/>
                <a:gd name="T52" fmla="*/ 331 w 378"/>
                <a:gd name="T53" fmla="*/ 227 h 387"/>
                <a:gd name="T54" fmla="*/ 296 w 378"/>
                <a:gd name="T55" fmla="*/ 236 h 387"/>
                <a:gd name="T56" fmla="*/ 280 w 378"/>
                <a:gd name="T57" fmla="*/ 240 h 387"/>
                <a:gd name="T58" fmla="*/ 255 w 378"/>
                <a:gd name="T59" fmla="*/ 240 h 387"/>
                <a:gd name="T60" fmla="*/ 225 w 378"/>
                <a:gd name="T61" fmla="*/ 249 h 387"/>
                <a:gd name="T62" fmla="*/ 202 w 378"/>
                <a:gd name="T63" fmla="*/ 249 h 387"/>
                <a:gd name="T64" fmla="*/ 186 w 378"/>
                <a:gd name="T65" fmla="*/ 249 h 387"/>
                <a:gd name="T66" fmla="*/ 153 w 378"/>
                <a:gd name="T67" fmla="*/ 254 h 387"/>
                <a:gd name="T68" fmla="*/ 130 w 378"/>
                <a:gd name="T69" fmla="*/ 261 h 387"/>
                <a:gd name="T70" fmla="*/ 98 w 378"/>
                <a:gd name="T71" fmla="*/ 273 h 387"/>
                <a:gd name="T72" fmla="*/ 82 w 378"/>
                <a:gd name="T73" fmla="*/ 273 h 387"/>
                <a:gd name="T74" fmla="*/ 59 w 378"/>
                <a:gd name="T75" fmla="*/ 277 h 387"/>
                <a:gd name="T76" fmla="*/ 37 w 378"/>
                <a:gd name="T77" fmla="*/ 284 h 387"/>
                <a:gd name="T78" fmla="*/ 17 w 378"/>
                <a:gd name="T79" fmla="*/ 296 h 387"/>
                <a:gd name="T80" fmla="*/ 0 w 378"/>
                <a:gd name="T81" fmla="*/ 309 h 387"/>
                <a:gd name="T82" fmla="*/ 0 w 378"/>
                <a:gd name="T83" fmla="*/ 323 h 387"/>
                <a:gd name="T84" fmla="*/ 24 w 378"/>
                <a:gd name="T85" fmla="*/ 337 h 387"/>
                <a:gd name="T86" fmla="*/ 37 w 378"/>
                <a:gd name="T87" fmla="*/ 347 h 387"/>
                <a:gd name="T88" fmla="*/ 72 w 378"/>
                <a:gd name="T89" fmla="*/ 360 h 387"/>
                <a:gd name="T90" fmla="*/ 98 w 378"/>
                <a:gd name="T91" fmla="*/ 367 h 387"/>
                <a:gd name="T92" fmla="*/ 123 w 378"/>
                <a:gd name="T93" fmla="*/ 369 h 387"/>
                <a:gd name="T94" fmla="*/ 146 w 378"/>
                <a:gd name="T95" fmla="*/ 376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8" h="387">
                  <a:moveTo>
                    <a:pt x="111" y="0"/>
                  </a:moveTo>
                  <a:lnTo>
                    <a:pt x="104" y="0"/>
                  </a:lnTo>
                  <a:lnTo>
                    <a:pt x="104" y="11"/>
                  </a:lnTo>
                  <a:lnTo>
                    <a:pt x="101" y="11"/>
                  </a:lnTo>
                  <a:lnTo>
                    <a:pt x="88" y="11"/>
                  </a:lnTo>
                  <a:lnTo>
                    <a:pt x="78" y="12"/>
                  </a:lnTo>
                  <a:lnTo>
                    <a:pt x="71" y="12"/>
                  </a:lnTo>
                  <a:lnTo>
                    <a:pt x="65" y="12"/>
                  </a:lnTo>
                  <a:lnTo>
                    <a:pt x="58" y="12"/>
                  </a:lnTo>
                  <a:lnTo>
                    <a:pt x="51" y="19"/>
                  </a:lnTo>
                  <a:lnTo>
                    <a:pt x="41" y="19"/>
                  </a:lnTo>
                  <a:lnTo>
                    <a:pt x="30" y="23"/>
                  </a:lnTo>
                  <a:lnTo>
                    <a:pt x="24" y="23"/>
                  </a:lnTo>
                  <a:lnTo>
                    <a:pt x="17" y="32"/>
                  </a:lnTo>
                  <a:lnTo>
                    <a:pt x="7" y="35"/>
                  </a:lnTo>
                  <a:lnTo>
                    <a:pt x="0" y="35"/>
                  </a:lnTo>
                  <a:lnTo>
                    <a:pt x="0" y="48"/>
                  </a:lnTo>
                  <a:lnTo>
                    <a:pt x="0" y="55"/>
                  </a:lnTo>
                  <a:lnTo>
                    <a:pt x="0" y="62"/>
                  </a:lnTo>
                  <a:lnTo>
                    <a:pt x="7" y="62"/>
                  </a:lnTo>
                  <a:lnTo>
                    <a:pt x="17" y="62"/>
                  </a:lnTo>
                  <a:lnTo>
                    <a:pt x="17" y="67"/>
                  </a:lnTo>
                  <a:lnTo>
                    <a:pt x="24" y="67"/>
                  </a:lnTo>
                  <a:lnTo>
                    <a:pt x="30" y="76"/>
                  </a:lnTo>
                  <a:lnTo>
                    <a:pt x="37" y="76"/>
                  </a:lnTo>
                  <a:lnTo>
                    <a:pt x="47" y="79"/>
                  </a:lnTo>
                  <a:lnTo>
                    <a:pt x="52" y="79"/>
                  </a:lnTo>
                  <a:lnTo>
                    <a:pt x="59" y="79"/>
                  </a:lnTo>
                  <a:lnTo>
                    <a:pt x="65" y="90"/>
                  </a:lnTo>
                  <a:lnTo>
                    <a:pt x="72" y="90"/>
                  </a:lnTo>
                  <a:lnTo>
                    <a:pt x="82" y="90"/>
                  </a:lnTo>
                  <a:lnTo>
                    <a:pt x="88" y="93"/>
                  </a:lnTo>
                  <a:lnTo>
                    <a:pt x="95" y="93"/>
                  </a:lnTo>
                  <a:lnTo>
                    <a:pt x="98" y="93"/>
                  </a:lnTo>
                  <a:lnTo>
                    <a:pt x="105" y="102"/>
                  </a:lnTo>
                  <a:lnTo>
                    <a:pt x="118" y="102"/>
                  </a:lnTo>
                  <a:lnTo>
                    <a:pt x="130" y="102"/>
                  </a:lnTo>
                  <a:lnTo>
                    <a:pt x="134" y="102"/>
                  </a:lnTo>
                  <a:lnTo>
                    <a:pt x="146" y="102"/>
                  </a:lnTo>
                  <a:lnTo>
                    <a:pt x="153" y="102"/>
                  </a:lnTo>
                  <a:lnTo>
                    <a:pt x="169" y="113"/>
                  </a:lnTo>
                  <a:lnTo>
                    <a:pt x="176" y="113"/>
                  </a:lnTo>
                  <a:lnTo>
                    <a:pt x="186" y="113"/>
                  </a:lnTo>
                  <a:lnTo>
                    <a:pt x="190" y="113"/>
                  </a:lnTo>
                  <a:lnTo>
                    <a:pt x="197" y="115"/>
                  </a:lnTo>
                  <a:lnTo>
                    <a:pt x="209" y="115"/>
                  </a:lnTo>
                  <a:lnTo>
                    <a:pt x="215" y="120"/>
                  </a:lnTo>
                  <a:lnTo>
                    <a:pt x="220" y="132"/>
                  </a:lnTo>
                  <a:lnTo>
                    <a:pt x="225" y="132"/>
                  </a:lnTo>
                  <a:lnTo>
                    <a:pt x="238" y="132"/>
                  </a:lnTo>
                  <a:lnTo>
                    <a:pt x="248" y="138"/>
                  </a:lnTo>
                  <a:lnTo>
                    <a:pt x="255" y="138"/>
                  </a:lnTo>
                  <a:lnTo>
                    <a:pt x="261" y="138"/>
                  </a:lnTo>
                  <a:lnTo>
                    <a:pt x="273" y="138"/>
                  </a:lnTo>
                  <a:lnTo>
                    <a:pt x="280" y="146"/>
                  </a:lnTo>
                  <a:lnTo>
                    <a:pt x="284" y="146"/>
                  </a:lnTo>
                  <a:lnTo>
                    <a:pt x="291" y="146"/>
                  </a:lnTo>
                  <a:lnTo>
                    <a:pt x="296" y="153"/>
                  </a:lnTo>
                  <a:lnTo>
                    <a:pt x="306" y="153"/>
                  </a:lnTo>
                  <a:lnTo>
                    <a:pt x="319" y="153"/>
                  </a:lnTo>
                  <a:lnTo>
                    <a:pt x="326" y="157"/>
                  </a:lnTo>
                  <a:lnTo>
                    <a:pt x="331" y="157"/>
                  </a:lnTo>
                  <a:lnTo>
                    <a:pt x="338" y="160"/>
                  </a:lnTo>
                  <a:lnTo>
                    <a:pt x="342" y="160"/>
                  </a:lnTo>
                  <a:lnTo>
                    <a:pt x="354" y="160"/>
                  </a:lnTo>
                  <a:lnTo>
                    <a:pt x="361" y="160"/>
                  </a:lnTo>
                  <a:lnTo>
                    <a:pt x="361" y="169"/>
                  </a:lnTo>
                  <a:lnTo>
                    <a:pt x="365" y="169"/>
                  </a:lnTo>
                  <a:lnTo>
                    <a:pt x="365" y="176"/>
                  </a:lnTo>
                  <a:lnTo>
                    <a:pt x="372" y="176"/>
                  </a:lnTo>
                  <a:lnTo>
                    <a:pt x="377" y="185"/>
                  </a:lnTo>
                  <a:lnTo>
                    <a:pt x="377" y="189"/>
                  </a:lnTo>
                  <a:lnTo>
                    <a:pt x="377" y="198"/>
                  </a:lnTo>
                  <a:lnTo>
                    <a:pt x="372" y="198"/>
                  </a:lnTo>
                  <a:lnTo>
                    <a:pt x="372" y="208"/>
                  </a:lnTo>
                  <a:lnTo>
                    <a:pt x="365" y="208"/>
                  </a:lnTo>
                  <a:lnTo>
                    <a:pt x="361" y="212"/>
                  </a:lnTo>
                  <a:lnTo>
                    <a:pt x="354" y="224"/>
                  </a:lnTo>
                  <a:lnTo>
                    <a:pt x="342" y="224"/>
                  </a:lnTo>
                  <a:lnTo>
                    <a:pt x="338" y="224"/>
                  </a:lnTo>
                  <a:lnTo>
                    <a:pt x="331" y="227"/>
                  </a:lnTo>
                  <a:lnTo>
                    <a:pt x="319" y="227"/>
                  </a:lnTo>
                  <a:lnTo>
                    <a:pt x="306" y="236"/>
                  </a:lnTo>
                  <a:lnTo>
                    <a:pt x="296" y="236"/>
                  </a:lnTo>
                  <a:lnTo>
                    <a:pt x="291" y="236"/>
                  </a:lnTo>
                  <a:lnTo>
                    <a:pt x="284" y="240"/>
                  </a:lnTo>
                  <a:lnTo>
                    <a:pt x="280" y="240"/>
                  </a:lnTo>
                  <a:lnTo>
                    <a:pt x="273" y="240"/>
                  </a:lnTo>
                  <a:lnTo>
                    <a:pt x="261" y="240"/>
                  </a:lnTo>
                  <a:lnTo>
                    <a:pt x="255" y="240"/>
                  </a:lnTo>
                  <a:lnTo>
                    <a:pt x="248" y="240"/>
                  </a:lnTo>
                  <a:lnTo>
                    <a:pt x="238" y="240"/>
                  </a:lnTo>
                  <a:lnTo>
                    <a:pt x="225" y="249"/>
                  </a:lnTo>
                  <a:lnTo>
                    <a:pt x="220" y="249"/>
                  </a:lnTo>
                  <a:lnTo>
                    <a:pt x="215" y="247"/>
                  </a:lnTo>
                  <a:lnTo>
                    <a:pt x="202" y="249"/>
                  </a:lnTo>
                  <a:lnTo>
                    <a:pt x="197" y="249"/>
                  </a:lnTo>
                  <a:lnTo>
                    <a:pt x="190" y="249"/>
                  </a:lnTo>
                  <a:lnTo>
                    <a:pt x="186" y="249"/>
                  </a:lnTo>
                  <a:lnTo>
                    <a:pt x="176" y="254"/>
                  </a:lnTo>
                  <a:lnTo>
                    <a:pt x="169" y="254"/>
                  </a:lnTo>
                  <a:lnTo>
                    <a:pt x="153" y="254"/>
                  </a:lnTo>
                  <a:lnTo>
                    <a:pt x="146" y="261"/>
                  </a:lnTo>
                  <a:lnTo>
                    <a:pt x="134" y="261"/>
                  </a:lnTo>
                  <a:lnTo>
                    <a:pt x="130" y="261"/>
                  </a:lnTo>
                  <a:lnTo>
                    <a:pt x="118" y="272"/>
                  </a:lnTo>
                  <a:lnTo>
                    <a:pt x="105" y="272"/>
                  </a:lnTo>
                  <a:lnTo>
                    <a:pt x="98" y="273"/>
                  </a:lnTo>
                  <a:lnTo>
                    <a:pt x="95" y="273"/>
                  </a:lnTo>
                  <a:lnTo>
                    <a:pt x="88" y="273"/>
                  </a:lnTo>
                  <a:lnTo>
                    <a:pt x="82" y="273"/>
                  </a:lnTo>
                  <a:lnTo>
                    <a:pt x="72" y="277"/>
                  </a:lnTo>
                  <a:lnTo>
                    <a:pt x="65" y="277"/>
                  </a:lnTo>
                  <a:lnTo>
                    <a:pt x="59" y="277"/>
                  </a:lnTo>
                  <a:lnTo>
                    <a:pt x="52" y="284"/>
                  </a:lnTo>
                  <a:lnTo>
                    <a:pt x="47" y="284"/>
                  </a:lnTo>
                  <a:lnTo>
                    <a:pt x="37" y="284"/>
                  </a:lnTo>
                  <a:lnTo>
                    <a:pt x="30" y="296"/>
                  </a:lnTo>
                  <a:lnTo>
                    <a:pt x="24" y="296"/>
                  </a:lnTo>
                  <a:lnTo>
                    <a:pt x="17" y="296"/>
                  </a:lnTo>
                  <a:lnTo>
                    <a:pt x="17" y="300"/>
                  </a:lnTo>
                  <a:lnTo>
                    <a:pt x="7" y="309"/>
                  </a:lnTo>
                  <a:lnTo>
                    <a:pt x="0" y="309"/>
                  </a:lnTo>
                  <a:lnTo>
                    <a:pt x="0" y="312"/>
                  </a:lnTo>
                  <a:lnTo>
                    <a:pt x="0" y="319"/>
                  </a:lnTo>
                  <a:lnTo>
                    <a:pt x="0" y="323"/>
                  </a:lnTo>
                  <a:lnTo>
                    <a:pt x="7" y="332"/>
                  </a:lnTo>
                  <a:lnTo>
                    <a:pt x="17" y="337"/>
                  </a:lnTo>
                  <a:lnTo>
                    <a:pt x="24" y="337"/>
                  </a:lnTo>
                  <a:lnTo>
                    <a:pt x="24" y="347"/>
                  </a:lnTo>
                  <a:lnTo>
                    <a:pt x="30" y="347"/>
                  </a:lnTo>
                  <a:lnTo>
                    <a:pt x="37" y="347"/>
                  </a:lnTo>
                  <a:lnTo>
                    <a:pt x="47" y="355"/>
                  </a:lnTo>
                  <a:lnTo>
                    <a:pt x="59" y="355"/>
                  </a:lnTo>
                  <a:lnTo>
                    <a:pt x="72" y="360"/>
                  </a:lnTo>
                  <a:lnTo>
                    <a:pt x="82" y="360"/>
                  </a:lnTo>
                  <a:lnTo>
                    <a:pt x="95" y="367"/>
                  </a:lnTo>
                  <a:lnTo>
                    <a:pt x="98" y="367"/>
                  </a:lnTo>
                  <a:lnTo>
                    <a:pt x="105" y="369"/>
                  </a:lnTo>
                  <a:lnTo>
                    <a:pt x="118" y="369"/>
                  </a:lnTo>
                  <a:lnTo>
                    <a:pt x="123" y="369"/>
                  </a:lnTo>
                  <a:lnTo>
                    <a:pt x="190" y="386"/>
                  </a:lnTo>
                  <a:lnTo>
                    <a:pt x="134" y="376"/>
                  </a:lnTo>
                  <a:lnTo>
                    <a:pt x="146" y="37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20535" name="Line 55">
            <a:extLst>
              <a:ext uri="{FF2B5EF4-FFF2-40B4-BE49-F238E27FC236}">
                <a16:creationId xmlns:a16="http://schemas.microsoft.com/office/drawing/2014/main" id="{9E1B61C2-781B-6040-866D-B7DF051FEEE8}"/>
              </a:ext>
            </a:extLst>
          </p:cNvPr>
          <p:cNvSpPr>
            <a:spLocks noChangeShapeType="1"/>
          </p:cNvSpPr>
          <p:nvPr/>
        </p:nvSpPr>
        <p:spPr bwMode="auto">
          <a:xfrm>
            <a:off x="5672138" y="4189413"/>
            <a:ext cx="1587" cy="457200"/>
          </a:xfrm>
          <a:prstGeom prst="line">
            <a:avLst/>
          </a:prstGeom>
          <a:noFill/>
          <a:ln w="9525" cap="flat">
            <a:solidFill>
              <a:srgbClr val="00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aphicFrame>
        <p:nvGraphicFramePr>
          <p:cNvPr id="20536" name="Object 56">
            <a:extLst>
              <a:ext uri="{FF2B5EF4-FFF2-40B4-BE49-F238E27FC236}">
                <a16:creationId xmlns:a16="http://schemas.microsoft.com/office/drawing/2014/main" id="{4D940B94-8A11-9145-AFF8-E47E0B04E393}"/>
              </a:ext>
            </a:extLst>
          </p:cNvPr>
          <p:cNvGraphicFramePr>
            <a:graphicFrameLocks noChangeAspect="1"/>
          </p:cNvGraphicFramePr>
          <p:nvPr/>
        </p:nvGraphicFramePr>
        <p:xfrm>
          <a:off x="6129338" y="2000250"/>
          <a:ext cx="835025" cy="360363"/>
        </p:xfrm>
        <a:graphic>
          <a:graphicData uri="http://schemas.openxmlformats.org/presentationml/2006/ole">
            <mc:AlternateContent xmlns:mc="http://schemas.openxmlformats.org/markup-compatibility/2006">
              <mc:Choice xmlns:v="urn:schemas-microsoft-com:vml" Requires="v">
                <p:oleObj spid="_x0000_s20557" r:id="rId16" imgW="889000" imgH="381000" progId="">
                  <p:embed/>
                </p:oleObj>
              </mc:Choice>
              <mc:Fallback>
                <p:oleObj r:id="rId16" imgW="889000" imgH="381000" progId="">
                  <p:embed/>
                  <p:pic>
                    <p:nvPicPr>
                      <p:cNvPr id="0" name="Object 5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129338" y="2000250"/>
                        <a:ext cx="835025" cy="36036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37" name="Object 57">
            <a:extLst>
              <a:ext uri="{FF2B5EF4-FFF2-40B4-BE49-F238E27FC236}">
                <a16:creationId xmlns:a16="http://schemas.microsoft.com/office/drawing/2014/main" id="{2CF4D49C-77AB-A643-BB06-0AB84397C003}"/>
              </a:ext>
            </a:extLst>
          </p:cNvPr>
          <p:cNvGraphicFramePr>
            <a:graphicFrameLocks noChangeAspect="1"/>
          </p:cNvGraphicFramePr>
          <p:nvPr/>
        </p:nvGraphicFramePr>
        <p:xfrm>
          <a:off x="6129338" y="4002088"/>
          <a:ext cx="1339850" cy="415925"/>
        </p:xfrm>
        <a:graphic>
          <a:graphicData uri="http://schemas.openxmlformats.org/presentationml/2006/ole">
            <mc:AlternateContent xmlns:mc="http://schemas.openxmlformats.org/markup-compatibility/2006">
              <mc:Choice xmlns:v="urn:schemas-microsoft-com:vml" Requires="v">
                <p:oleObj spid="_x0000_s20558" r:id="rId17" imgW="1371600" imgH="419100" progId="">
                  <p:embed/>
                </p:oleObj>
              </mc:Choice>
              <mc:Fallback>
                <p:oleObj r:id="rId17" imgW="1371600" imgH="419100" progId="">
                  <p:embed/>
                  <p:pic>
                    <p:nvPicPr>
                      <p:cNvPr id="0" name="Object 57"/>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129338" y="4002088"/>
                        <a:ext cx="1339850" cy="41592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38" name="Object 58">
            <a:extLst>
              <a:ext uri="{FF2B5EF4-FFF2-40B4-BE49-F238E27FC236}">
                <a16:creationId xmlns:a16="http://schemas.microsoft.com/office/drawing/2014/main" id="{4C4874F2-3CE7-9A4D-8295-31C98E6C11C1}"/>
              </a:ext>
            </a:extLst>
          </p:cNvPr>
          <p:cNvGraphicFramePr>
            <a:graphicFrameLocks noChangeAspect="1"/>
          </p:cNvGraphicFramePr>
          <p:nvPr/>
        </p:nvGraphicFramePr>
        <p:xfrm>
          <a:off x="5943600" y="4386263"/>
          <a:ext cx="1562100" cy="415925"/>
        </p:xfrm>
        <a:graphic>
          <a:graphicData uri="http://schemas.openxmlformats.org/presentationml/2006/ole">
            <mc:AlternateContent xmlns:mc="http://schemas.openxmlformats.org/markup-compatibility/2006">
              <mc:Choice xmlns:v="urn:schemas-microsoft-com:vml" Requires="v">
                <p:oleObj spid="_x0000_s20559" r:id="rId19" imgW="1549400" imgH="419100" progId="">
                  <p:embed/>
                </p:oleObj>
              </mc:Choice>
              <mc:Fallback>
                <p:oleObj r:id="rId19" imgW="1549400" imgH="419100" progId="">
                  <p:embed/>
                  <p:pic>
                    <p:nvPicPr>
                      <p:cNvPr id="0" name="Object 58"/>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943600" y="4386263"/>
                        <a:ext cx="1562100" cy="41592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39" name="Line 59">
            <a:extLst>
              <a:ext uri="{FF2B5EF4-FFF2-40B4-BE49-F238E27FC236}">
                <a16:creationId xmlns:a16="http://schemas.microsoft.com/office/drawing/2014/main" id="{6505D210-F905-DB4C-BA02-53134EDFACDF}"/>
              </a:ext>
            </a:extLst>
          </p:cNvPr>
          <p:cNvSpPr>
            <a:spLocks noChangeShapeType="1"/>
          </p:cNvSpPr>
          <p:nvPr/>
        </p:nvSpPr>
        <p:spPr bwMode="auto">
          <a:xfrm flipV="1">
            <a:off x="5900738" y="2816225"/>
            <a:ext cx="1587" cy="231775"/>
          </a:xfrm>
          <a:prstGeom prst="line">
            <a:avLst/>
          </a:prstGeom>
          <a:noFill/>
          <a:ln w="9525" cap="flat">
            <a:solidFill>
              <a:srgbClr val="00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40" name="Line 60">
            <a:extLst>
              <a:ext uri="{FF2B5EF4-FFF2-40B4-BE49-F238E27FC236}">
                <a16:creationId xmlns:a16="http://schemas.microsoft.com/office/drawing/2014/main" id="{8D470379-A40A-BC46-93B1-B71CE2E5A47C}"/>
              </a:ext>
            </a:extLst>
          </p:cNvPr>
          <p:cNvSpPr>
            <a:spLocks noChangeShapeType="1"/>
          </p:cNvSpPr>
          <p:nvPr/>
        </p:nvSpPr>
        <p:spPr bwMode="auto">
          <a:xfrm flipV="1">
            <a:off x="2700338" y="3273425"/>
            <a:ext cx="1587" cy="231775"/>
          </a:xfrm>
          <a:prstGeom prst="line">
            <a:avLst/>
          </a:prstGeom>
          <a:noFill/>
          <a:ln w="9525" cap="flat">
            <a:solidFill>
              <a:srgbClr val="00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aphicFrame>
        <p:nvGraphicFramePr>
          <p:cNvPr id="20541" name="Object 61">
            <a:extLst>
              <a:ext uri="{FF2B5EF4-FFF2-40B4-BE49-F238E27FC236}">
                <a16:creationId xmlns:a16="http://schemas.microsoft.com/office/drawing/2014/main" id="{8A9B1051-2508-AB45-93CD-321A8DF61707}"/>
              </a:ext>
            </a:extLst>
          </p:cNvPr>
          <p:cNvGraphicFramePr>
            <a:graphicFrameLocks noChangeAspect="1"/>
          </p:cNvGraphicFramePr>
          <p:nvPr/>
        </p:nvGraphicFramePr>
        <p:xfrm>
          <a:off x="2239963" y="5303838"/>
          <a:ext cx="4891087" cy="876300"/>
        </p:xfrm>
        <a:graphic>
          <a:graphicData uri="http://schemas.openxmlformats.org/presentationml/2006/ole">
            <mc:AlternateContent xmlns:mc="http://schemas.openxmlformats.org/markup-compatibility/2006">
              <mc:Choice xmlns:v="urn:schemas-microsoft-com:vml" Requires="v">
                <p:oleObj spid="_x0000_s20560" r:id="rId21" imgW="4864100" imgH="901700" progId="">
                  <p:embed/>
                </p:oleObj>
              </mc:Choice>
              <mc:Fallback>
                <p:oleObj r:id="rId21" imgW="4864100" imgH="901700" progId="">
                  <p:embed/>
                  <p:pic>
                    <p:nvPicPr>
                      <p:cNvPr id="0" name="Object 6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239963" y="5303838"/>
                        <a:ext cx="4891087" cy="876300"/>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1">
            <a:extLst>
              <a:ext uri="{FF2B5EF4-FFF2-40B4-BE49-F238E27FC236}">
                <a16:creationId xmlns:a16="http://schemas.microsoft.com/office/drawing/2014/main" id="{30FC556D-7666-D24E-AD37-8B4EA119842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1506" name="Picture 2">
            <a:extLst>
              <a:ext uri="{FF2B5EF4-FFF2-40B4-BE49-F238E27FC236}">
                <a16:creationId xmlns:a16="http://schemas.microsoft.com/office/drawing/2014/main" id="{68B75939-3CC6-EF40-9DFD-42E40FDE880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1507" name="Text Box 3">
            <a:extLst>
              <a:ext uri="{FF2B5EF4-FFF2-40B4-BE49-F238E27FC236}">
                <a16:creationId xmlns:a16="http://schemas.microsoft.com/office/drawing/2014/main" id="{4D15AD10-BB8D-FA40-B714-B6740343320F}"/>
              </a:ext>
            </a:extLst>
          </p:cNvPr>
          <p:cNvSpPr txBox="1">
            <a:spLocks noChangeArrowheads="1"/>
          </p:cNvSpPr>
          <p:nvPr/>
        </p:nvSpPr>
        <p:spPr bwMode="auto">
          <a:xfrm>
            <a:off x="8047038"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21508" name="Text Box 4">
            <a:extLst>
              <a:ext uri="{FF2B5EF4-FFF2-40B4-BE49-F238E27FC236}">
                <a16:creationId xmlns:a16="http://schemas.microsoft.com/office/drawing/2014/main" id="{8B4EB5FB-9780-9543-BE37-3F6528A25F0E}"/>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21509" name="Text Box 5">
            <a:extLst>
              <a:ext uri="{FF2B5EF4-FFF2-40B4-BE49-F238E27FC236}">
                <a16:creationId xmlns:a16="http://schemas.microsoft.com/office/drawing/2014/main" id="{589C5090-714B-7446-AD54-A4F97E6D9E7B}"/>
              </a:ext>
            </a:extLst>
          </p:cNvPr>
          <p:cNvSpPr txBox="1">
            <a:spLocks noChangeArrowheads="1"/>
          </p:cNvSpPr>
          <p:nvPr/>
        </p:nvSpPr>
        <p:spPr bwMode="auto">
          <a:xfrm>
            <a:off x="714375" y="427038"/>
            <a:ext cx="8299450" cy="1304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1176"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algn="ctr"/>
            <a:r>
              <a:rPr lang="en-US" altLang="en-US" sz="4400"/>
              <a:t>The usual picture, only one time dimension (2)</a:t>
            </a:r>
          </a:p>
        </p:txBody>
      </p:sp>
      <p:sp>
        <p:nvSpPr>
          <p:cNvPr id="21510" name="Text Box 6">
            <a:extLst>
              <a:ext uri="{FF2B5EF4-FFF2-40B4-BE49-F238E27FC236}">
                <a16:creationId xmlns:a16="http://schemas.microsoft.com/office/drawing/2014/main" id="{9CD3BC51-D63F-D547-94C3-E05441FCB782}"/>
              </a:ext>
            </a:extLst>
          </p:cNvPr>
          <p:cNvSpPr txBox="1">
            <a:spLocks noChangeArrowheads="1"/>
          </p:cNvSpPr>
          <p:nvPr/>
        </p:nvSpPr>
        <p:spPr bwMode="auto">
          <a:xfrm>
            <a:off x="714375" y="1801813"/>
            <a:ext cx="8299450" cy="408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aphicFrame>
        <p:nvGraphicFramePr>
          <p:cNvPr id="21511" name="Object 7">
            <a:extLst>
              <a:ext uri="{FF2B5EF4-FFF2-40B4-BE49-F238E27FC236}">
                <a16:creationId xmlns:a16="http://schemas.microsoft.com/office/drawing/2014/main" id="{95A75DF6-94AA-3E47-AE85-FFCDAC9CBBF1}"/>
              </a:ext>
            </a:extLst>
          </p:cNvPr>
          <p:cNvGraphicFramePr>
            <a:graphicFrameLocks noChangeAspect="1"/>
          </p:cNvGraphicFramePr>
          <p:nvPr/>
        </p:nvGraphicFramePr>
        <p:xfrm>
          <a:off x="4532313" y="3086100"/>
          <a:ext cx="71437" cy="176213"/>
        </p:xfrm>
        <a:graphic>
          <a:graphicData uri="http://schemas.openxmlformats.org/presentationml/2006/ole">
            <mc:AlternateContent xmlns:mc="http://schemas.openxmlformats.org/markup-compatibility/2006">
              <mc:Choice xmlns:v="urn:schemas-microsoft-com:vml" Requires="v">
                <p:oleObj spid="_x0000_s21554" r:id="rId6" imgW="76200" imgH="190500" progId="">
                  <p:embed/>
                </p:oleObj>
              </mc:Choice>
              <mc:Fallback>
                <p:oleObj r:id="rId6" imgW="76200" imgH="1905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32313" y="3086100"/>
                        <a:ext cx="71437" cy="17621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512" name="Oval 8">
            <a:extLst>
              <a:ext uri="{FF2B5EF4-FFF2-40B4-BE49-F238E27FC236}">
                <a16:creationId xmlns:a16="http://schemas.microsoft.com/office/drawing/2014/main" id="{0175C3F6-21BD-D34B-8385-CC0A42DFDCBC}"/>
              </a:ext>
            </a:extLst>
          </p:cNvPr>
          <p:cNvSpPr>
            <a:spLocks noChangeArrowheads="1"/>
          </p:cNvSpPr>
          <p:nvPr/>
        </p:nvSpPr>
        <p:spPr bwMode="auto">
          <a:xfrm>
            <a:off x="2700338" y="4646613"/>
            <a:ext cx="228600" cy="228600"/>
          </a:xfrm>
          <a:prstGeom prst="ellipse">
            <a:avLst/>
          </a:prstGeom>
          <a:solidFill>
            <a:srgbClr val="000000"/>
          </a:solidFill>
          <a:ln w="9525" cap="flat">
            <a:solidFill>
              <a:srgbClr val="000000"/>
            </a:solidFill>
            <a:prstDash val="sysDot"/>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1513" name="Line 9">
            <a:extLst>
              <a:ext uri="{FF2B5EF4-FFF2-40B4-BE49-F238E27FC236}">
                <a16:creationId xmlns:a16="http://schemas.microsoft.com/office/drawing/2014/main" id="{459159FA-8EA0-D74C-97F3-B0F55A9A3037}"/>
              </a:ext>
            </a:extLst>
          </p:cNvPr>
          <p:cNvSpPr>
            <a:spLocks noChangeShapeType="1"/>
          </p:cNvSpPr>
          <p:nvPr/>
        </p:nvSpPr>
        <p:spPr bwMode="auto">
          <a:xfrm flipV="1">
            <a:off x="2928938" y="2816225"/>
            <a:ext cx="1587" cy="2060575"/>
          </a:xfrm>
          <a:prstGeom prst="line">
            <a:avLst/>
          </a:prstGeom>
          <a:noFill/>
          <a:ln w="9525" cap="flat">
            <a:solidFill>
              <a:srgbClr val="00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1514" name="Line 10">
            <a:extLst>
              <a:ext uri="{FF2B5EF4-FFF2-40B4-BE49-F238E27FC236}">
                <a16:creationId xmlns:a16="http://schemas.microsoft.com/office/drawing/2014/main" id="{5D445F7C-2D1A-7C40-919E-0DCC3C526A7A}"/>
              </a:ext>
            </a:extLst>
          </p:cNvPr>
          <p:cNvSpPr>
            <a:spLocks noChangeShapeType="1"/>
          </p:cNvSpPr>
          <p:nvPr/>
        </p:nvSpPr>
        <p:spPr bwMode="auto">
          <a:xfrm flipV="1">
            <a:off x="2928938" y="2587625"/>
            <a:ext cx="1587" cy="231775"/>
          </a:xfrm>
          <a:prstGeom prst="line">
            <a:avLst/>
          </a:prstGeom>
          <a:noFill/>
          <a:ln w="9525" cap="flat">
            <a:solidFill>
              <a:srgbClr val="00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21515" name="Group 11">
            <a:extLst>
              <a:ext uri="{FF2B5EF4-FFF2-40B4-BE49-F238E27FC236}">
                <a16:creationId xmlns:a16="http://schemas.microsoft.com/office/drawing/2014/main" id="{894CFA7C-C174-0D4F-B6A1-2722D5DE92BC}"/>
              </a:ext>
            </a:extLst>
          </p:cNvPr>
          <p:cNvGrpSpPr>
            <a:grpSpLocks/>
          </p:cNvGrpSpPr>
          <p:nvPr/>
        </p:nvGrpSpPr>
        <p:grpSpPr bwMode="auto">
          <a:xfrm>
            <a:off x="2700338" y="3967163"/>
            <a:ext cx="139700" cy="677862"/>
            <a:chOff x="1701" y="2499"/>
            <a:chExt cx="88" cy="427"/>
          </a:xfrm>
        </p:grpSpPr>
        <p:sp>
          <p:nvSpPr>
            <p:cNvPr id="21516" name="Freeform 12">
              <a:extLst>
                <a:ext uri="{FF2B5EF4-FFF2-40B4-BE49-F238E27FC236}">
                  <a16:creationId xmlns:a16="http://schemas.microsoft.com/office/drawing/2014/main" id="{D871AB53-DBB4-4B4B-A3F7-30E3231A8388}"/>
                </a:ext>
              </a:extLst>
            </p:cNvPr>
            <p:cNvSpPr>
              <a:spLocks noChangeArrowheads="1"/>
            </p:cNvSpPr>
            <p:nvPr/>
          </p:nvSpPr>
          <p:spPr bwMode="auto">
            <a:xfrm>
              <a:off x="1704" y="2499"/>
              <a:ext cx="85" cy="89"/>
            </a:xfrm>
            <a:custGeom>
              <a:avLst/>
              <a:gdLst>
                <a:gd name="T0" fmla="*/ 215 w 378"/>
                <a:gd name="T1" fmla="*/ 21 h 396"/>
                <a:gd name="T2" fmla="*/ 232 w 378"/>
                <a:gd name="T3" fmla="*/ 30 h 396"/>
                <a:gd name="T4" fmla="*/ 261 w 378"/>
                <a:gd name="T5" fmla="*/ 30 h 396"/>
                <a:gd name="T6" fmla="*/ 280 w 378"/>
                <a:gd name="T7" fmla="*/ 39 h 396"/>
                <a:gd name="T8" fmla="*/ 306 w 378"/>
                <a:gd name="T9" fmla="*/ 42 h 396"/>
                <a:gd name="T10" fmla="*/ 326 w 378"/>
                <a:gd name="T11" fmla="*/ 51 h 396"/>
                <a:gd name="T12" fmla="*/ 342 w 378"/>
                <a:gd name="T13" fmla="*/ 58 h 396"/>
                <a:gd name="T14" fmla="*/ 365 w 378"/>
                <a:gd name="T15" fmla="*/ 65 h 396"/>
                <a:gd name="T16" fmla="*/ 377 w 378"/>
                <a:gd name="T17" fmla="*/ 85 h 396"/>
                <a:gd name="T18" fmla="*/ 372 w 378"/>
                <a:gd name="T19" fmla="*/ 108 h 396"/>
                <a:gd name="T20" fmla="*/ 361 w 378"/>
                <a:gd name="T21" fmla="*/ 116 h 396"/>
                <a:gd name="T22" fmla="*/ 338 w 378"/>
                <a:gd name="T23" fmla="*/ 120 h 396"/>
                <a:gd name="T24" fmla="*/ 319 w 378"/>
                <a:gd name="T25" fmla="*/ 129 h 396"/>
                <a:gd name="T26" fmla="*/ 296 w 378"/>
                <a:gd name="T27" fmla="*/ 132 h 396"/>
                <a:gd name="T28" fmla="*/ 273 w 378"/>
                <a:gd name="T29" fmla="*/ 132 h 396"/>
                <a:gd name="T30" fmla="*/ 255 w 378"/>
                <a:gd name="T31" fmla="*/ 141 h 396"/>
                <a:gd name="T32" fmla="*/ 225 w 378"/>
                <a:gd name="T33" fmla="*/ 145 h 396"/>
                <a:gd name="T34" fmla="*/ 202 w 378"/>
                <a:gd name="T35" fmla="*/ 152 h 396"/>
                <a:gd name="T36" fmla="*/ 176 w 378"/>
                <a:gd name="T37" fmla="*/ 153 h 396"/>
                <a:gd name="T38" fmla="*/ 146 w 378"/>
                <a:gd name="T39" fmla="*/ 166 h 396"/>
                <a:gd name="T40" fmla="*/ 118 w 378"/>
                <a:gd name="T41" fmla="*/ 171 h 396"/>
                <a:gd name="T42" fmla="*/ 95 w 378"/>
                <a:gd name="T43" fmla="*/ 185 h 396"/>
                <a:gd name="T44" fmla="*/ 72 w 378"/>
                <a:gd name="T45" fmla="*/ 185 h 396"/>
                <a:gd name="T46" fmla="*/ 52 w 378"/>
                <a:gd name="T47" fmla="*/ 192 h 396"/>
                <a:gd name="T48" fmla="*/ 30 w 378"/>
                <a:gd name="T49" fmla="*/ 199 h 396"/>
                <a:gd name="T50" fmla="*/ 17 w 378"/>
                <a:gd name="T51" fmla="*/ 208 h 396"/>
                <a:gd name="T52" fmla="*/ 0 w 378"/>
                <a:gd name="T53" fmla="*/ 212 h 396"/>
                <a:gd name="T54" fmla="*/ 0 w 378"/>
                <a:gd name="T55" fmla="*/ 235 h 396"/>
                <a:gd name="T56" fmla="*/ 17 w 378"/>
                <a:gd name="T57" fmla="*/ 240 h 396"/>
                <a:gd name="T58" fmla="*/ 30 w 378"/>
                <a:gd name="T59" fmla="*/ 243 h 396"/>
                <a:gd name="T60" fmla="*/ 47 w 378"/>
                <a:gd name="T61" fmla="*/ 249 h 396"/>
                <a:gd name="T62" fmla="*/ 65 w 378"/>
                <a:gd name="T63" fmla="*/ 259 h 396"/>
                <a:gd name="T64" fmla="*/ 88 w 378"/>
                <a:gd name="T65" fmla="*/ 266 h 396"/>
                <a:gd name="T66" fmla="*/ 105 w 378"/>
                <a:gd name="T67" fmla="*/ 272 h 396"/>
                <a:gd name="T68" fmla="*/ 130 w 378"/>
                <a:gd name="T69" fmla="*/ 279 h 396"/>
                <a:gd name="T70" fmla="*/ 164 w 378"/>
                <a:gd name="T71" fmla="*/ 280 h 396"/>
                <a:gd name="T72" fmla="*/ 197 w 378"/>
                <a:gd name="T73" fmla="*/ 288 h 396"/>
                <a:gd name="T74" fmla="*/ 220 w 378"/>
                <a:gd name="T75" fmla="*/ 295 h 396"/>
                <a:gd name="T76" fmla="*/ 238 w 378"/>
                <a:gd name="T77" fmla="*/ 300 h 396"/>
                <a:gd name="T78" fmla="*/ 268 w 378"/>
                <a:gd name="T79" fmla="*/ 310 h 396"/>
                <a:gd name="T80" fmla="*/ 291 w 378"/>
                <a:gd name="T81" fmla="*/ 314 h 396"/>
                <a:gd name="T82" fmla="*/ 313 w 378"/>
                <a:gd name="T83" fmla="*/ 323 h 396"/>
                <a:gd name="T84" fmla="*/ 331 w 378"/>
                <a:gd name="T85" fmla="*/ 323 h 396"/>
                <a:gd name="T86" fmla="*/ 354 w 378"/>
                <a:gd name="T87" fmla="*/ 337 h 396"/>
                <a:gd name="T88" fmla="*/ 365 w 378"/>
                <a:gd name="T89" fmla="*/ 339 h 396"/>
                <a:gd name="T90" fmla="*/ 377 w 378"/>
                <a:gd name="T91" fmla="*/ 349 h 396"/>
                <a:gd name="T92" fmla="*/ 377 w 378"/>
                <a:gd name="T93" fmla="*/ 363 h 396"/>
                <a:gd name="T94" fmla="*/ 366 w 378"/>
                <a:gd name="T95" fmla="*/ 374 h 396"/>
                <a:gd name="T96" fmla="*/ 355 w 378"/>
                <a:gd name="T97" fmla="*/ 381 h 396"/>
                <a:gd name="T98" fmla="*/ 332 w 378"/>
                <a:gd name="T99" fmla="*/ 390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78" h="396">
                  <a:moveTo>
                    <a:pt x="188" y="0"/>
                  </a:moveTo>
                  <a:lnTo>
                    <a:pt x="179" y="11"/>
                  </a:lnTo>
                  <a:lnTo>
                    <a:pt x="215" y="21"/>
                  </a:lnTo>
                  <a:lnTo>
                    <a:pt x="231" y="16"/>
                  </a:lnTo>
                  <a:lnTo>
                    <a:pt x="236" y="21"/>
                  </a:lnTo>
                  <a:lnTo>
                    <a:pt x="232" y="30"/>
                  </a:lnTo>
                  <a:lnTo>
                    <a:pt x="238" y="30"/>
                  </a:lnTo>
                  <a:lnTo>
                    <a:pt x="248" y="30"/>
                  </a:lnTo>
                  <a:lnTo>
                    <a:pt x="261" y="30"/>
                  </a:lnTo>
                  <a:lnTo>
                    <a:pt x="268" y="39"/>
                  </a:lnTo>
                  <a:lnTo>
                    <a:pt x="273" y="39"/>
                  </a:lnTo>
                  <a:lnTo>
                    <a:pt x="280" y="39"/>
                  </a:lnTo>
                  <a:lnTo>
                    <a:pt x="284" y="42"/>
                  </a:lnTo>
                  <a:lnTo>
                    <a:pt x="296" y="42"/>
                  </a:lnTo>
                  <a:lnTo>
                    <a:pt x="306" y="42"/>
                  </a:lnTo>
                  <a:lnTo>
                    <a:pt x="313" y="51"/>
                  </a:lnTo>
                  <a:lnTo>
                    <a:pt x="319" y="51"/>
                  </a:lnTo>
                  <a:lnTo>
                    <a:pt x="326" y="51"/>
                  </a:lnTo>
                  <a:lnTo>
                    <a:pt x="331" y="58"/>
                  </a:lnTo>
                  <a:lnTo>
                    <a:pt x="338" y="58"/>
                  </a:lnTo>
                  <a:lnTo>
                    <a:pt x="342" y="58"/>
                  </a:lnTo>
                  <a:lnTo>
                    <a:pt x="354" y="65"/>
                  </a:lnTo>
                  <a:lnTo>
                    <a:pt x="361" y="65"/>
                  </a:lnTo>
                  <a:lnTo>
                    <a:pt x="365" y="65"/>
                  </a:lnTo>
                  <a:lnTo>
                    <a:pt x="372" y="74"/>
                  </a:lnTo>
                  <a:lnTo>
                    <a:pt x="377" y="74"/>
                  </a:lnTo>
                  <a:lnTo>
                    <a:pt x="377" y="85"/>
                  </a:lnTo>
                  <a:lnTo>
                    <a:pt x="377" y="90"/>
                  </a:lnTo>
                  <a:lnTo>
                    <a:pt x="377" y="97"/>
                  </a:lnTo>
                  <a:lnTo>
                    <a:pt x="372" y="108"/>
                  </a:lnTo>
                  <a:lnTo>
                    <a:pt x="365" y="109"/>
                  </a:lnTo>
                  <a:lnTo>
                    <a:pt x="361" y="109"/>
                  </a:lnTo>
                  <a:lnTo>
                    <a:pt x="361" y="116"/>
                  </a:lnTo>
                  <a:lnTo>
                    <a:pt x="354" y="116"/>
                  </a:lnTo>
                  <a:lnTo>
                    <a:pt x="342" y="120"/>
                  </a:lnTo>
                  <a:lnTo>
                    <a:pt x="338" y="120"/>
                  </a:lnTo>
                  <a:lnTo>
                    <a:pt x="331" y="120"/>
                  </a:lnTo>
                  <a:lnTo>
                    <a:pt x="326" y="120"/>
                  </a:lnTo>
                  <a:lnTo>
                    <a:pt x="319" y="129"/>
                  </a:lnTo>
                  <a:lnTo>
                    <a:pt x="313" y="129"/>
                  </a:lnTo>
                  <a:lnTo>
                    <a:pt x="306" y="129"/>
                  </a:lnTo>
                  <a:lnTo>
                    <a:pt x="296" y="132"/>
                  </a:lnTo>
                  <a:lnTo>
                    <a:pt x="291" y="132"/>
                  </a:lnTo>
                  <a:lnTo>
                    <a:pt x="284" y="132"/>
                  </a:lnTo>
                  <a:lnTo>
                    <a:pt x="273" y="132"/>
                  </a:lnTo>
                  <a:lnTo>
                    <a:pt x="268" y="141"/>
                  </a:lnTo>
                  <a:lnTo>
                    <a:pt x="261" y="141"/>
                  </a:lnTo>
                  <a:lnTo>
                    <a:pt x="255" y="141"/>
                  </a:lnTo>
                  <a:lnTo>
                    <a:pt x="248" y="145"/>
                  </a:lnTo>
                  <a:lnTo>
                    <a:pt x="232" y="145"/>
                  </a:lnTo>
                  <a:lnTo>
                    <a:pt x="225" y="145"/>
                  </a:lnTo>
                  <a:lnTo>
                    <a:pt x="220" y="152"/>
                  </a:lnTo>
                  <a:lnTo>
                    <a:pt x="209" y="152"/>
                  </a:lnTo>
                  <a:lnTo>
                    <a:pt x="202" y="152"/>
                  </a:lnTo>
                  <a:lnTo>
                    <a:pt x="197" y="153"/>
                  </a:lnTo>
                  <a:lnTo>
                    <a:pt x="186" y="153"/>
                  </a:lnTo>
                  <a:lnTo>
                    <a:pt x="176" y="153"/>
                  </a:lnTo>
                  <a:lnTo>
                    <a:pt x="164" y="166"/>
                  </a:lnTo>
                  <a:lnTo>
                    <a:pt x="153" y="166"/>
                  </a:lnTo>
                  <a:lnTo>
                    <a:pt x="146" y="166"/>
                  </a:lnTo>
                  <a:lnTo>
                    <a:pt x="130" y="171"/>
                  </a:lnTo>
                  <a:lnTo>
                    <a:pt x="123" y="171"/>
                  </a:lnTo>
                  <a:lnTo>
                    <a:pt x="118" y="171"/>
                  </a:lnTo>
                  <a:lnTo>
                    <a:pt x="118" y="180"/>
                  </a:lnTo>
                  <a:lnTo>
                    <a:pt x="98" y="180"/>
                  </a:lnTo>
                  <a:lnTo>
                    <a:pt x="95" y="185"/>
                  </a:lnTo>
                  <a:lnTo>
                    <a:pt x="88" y="185"/>
                  </a:lnTo>
                  <a:lnTo>
                    <a:pt x="82" y="185"/>
                  </a:lnTo>
                  <a:lnTo>
                    <a:pt x="72" y="185"/>
                  </a:lnTo>
                  <a:lnTo>
                    <a:pt x="65" y="192"/>
                  </a:lnTo>
                  <a:lnTo>
                    <a:pt x="59" y="192"/>
                  </a:lnTo>
                  <a:lnTo>
                    <a:pt x="52" y="192"/>
                  </a:lnTo>
                  <a:lnTo>
                    <a:pt x="47" y="199"/>
                  </a:lnTo>
                  <a:lnTo>
                    <a:pt x="37" y="199"/>
                  </a:lnTo>
                  <a:lnTo>
                    <a:pt x="30" y="199"/>
                  </a:lnTo>
                  <a:lnTo>
                    <a:pt x="24" y="199"/>
                  </a:lnTo>
                  <a:lnTo>
                    <a:pt x="17" y="199"/>
                  </a:lnTo>
                  <a:lnTo>
                    <a:pt x="17" y="208"/>
                  </a:lnTo>
                  <a:lnTo>
                    <a:pt x="7" y="208"/>
                  </a:lnTo>
                  <a:lnTo>
                    <a:pt x="7" y="212"/>
                  </a:lnTo>
                  <a:lnTo>
                    <a:pt x="0" y="212"/>
                  </a:lnTo>
                  <a:lnTo>
                    <a:pt x="0" y="222"/>
                  </a:lnTo>
                  <a:lnTo>
                    <a:pt x="0" y="224"/>
                  </a:lnTo>
                  <a:lnTo>
                    <a:pt x="0" y="235"/>
                  </a:lnTo>
                  <a:lnTo>
                    <a:pt x="7" y="235"/>
                  </a:lnTo>
                  <a:lnTo>
                    <a:pt x="7" y="240"/>
                  </a:lnTo>
                  <a:lnTo>
                    <a:pt x="17" y="240"/>
                  </a:lnTo>
                  <a:lnTo>
                    <a:pt x="17" y="243"/>
                  </a:lnTo>
                  <a:lnTo>
                    <a:pt x="24" y="243"/>
                  </a:lnTo>
                  <a:lnTo>
                    <a:pt x="30" y="243"/>
                  </a:lnTo>
                  <a:lnTo>
                    <a:pt x="30" y="249"/>
                  </a:lnTo>
                  <a:lnTo>
                    <a:pt x="37" y="249"/>
                  </a:lnTo>
                  <a:lnTo>
                    <a:pt x="47" y="249"/>
                  </a:lnTo>
                  <a:lnTo>
                    <a:pt x="52" y="259"/>
                  </a:lnTo>
                  <a:lnTo>
                    <a:pt x="59" y="259"/>
                  </a:lnTo>
                  <a:lnTo>
                    <a:pt x="65" y="259"/>
                  </a:lnTo>
                  <a:lnTo>
                    <a:pt x="72" y="259"/>
                  </a:lnTo>
                  <a:lnTo>
                    <a:pt x="82" y="266"/>
                  </a:lnTo>
                  <a:lnTo>
                    <a:pt x="88" y="266"/>
                  </a:lnTo>
                  <a:lnTo>
                    <a:pt x="95" y="266"/>
                  </a:lnTo>
                  <a:lnTo>
                    <a:pt x="98" y="272"/>
                  </a:lnTo>
                  <a:lnTo>
                    <a:pt x="105" y="272"/>
                  </a:lnTo>
                  <a:lnTo>
                    <a:pt x="118" y="279"/>
                  </a:lnTo>
                  <a:lnTo>
                    <a:pt x="123" y="279"/>
                  </a:lnTo>
                  <a:lnTo>
                    <a:pt x="130" y="279"/>
                  </a:lnTo>
                  <a:lnTo>
                    <a:pt x="146" y="279"/>
                  </a:lnTo>
                  <a:lnTo>
                    <a:pt x="153" y="280"/>
                  </a:lnTo>
                  <a:lnTo>
                    <a:pt x="164" y="280"/>
                  </a:lnTo>
                  <a:lnTo>
                    <a:pt x="169" y="280"/>
                  </a:lnTo>
                  <a:lnTo>
                    <a:pt x="186" y="288"/>
                  </a:lnTo>
                  <a:lnTo>
                    <a:pt x="197" y="288"/>
                  </a:lnTo>
                  <a:lnTo>
                    <a:pt x="202" y="295"/>
                  </a:lnTo>
                  <a:lnTo>
                    <a:pt x="209" y="295"/>
                  </a:lnTo>
                  <a:lnTo>
                    <a:pt x="220" y="295"/>
                  </a:lnTo>
                  <a:lnTo>
                    <a:pt x="225" y="300"/>
                  </a:lnTo>
                  <a:lnTo>
                    <a:pt x="232" y="300"/>
                  </a:lnTo>
                  <a:lnTo>
                    <a:pt x="238" y="300"/>
                  </a:lnTo>
                  <a:lnTo>
                    <a:pt x="255" y="300"/>
                  </a:lnTo>
                  <a:lnTo>
                    <a:pt x="261" y="310"/>
                  </a:lnTo>
                  <a:lnTo>
                    <a:pt x="268" y="310"/>
                  </a:lnTo>
                  <a:lnTo>
                    <a:pt x="273" y="310"/>
                  </a:lnTo>
                  <a:lnTo>
                    <a:pt x="284" y="314"/>
                  </a:lnTo>
                  <a:lnTo>
                    <a:pt x="291" y="314"/>
                  </a:lnTo>
                  <a:lnTo>
                    <a:pt x="296" y="314"/>
                  </a:lnTo>
                  <a:lnTo>
                    <a:pt x="306" y="314"/>
                  </a:lnTo>
                  <a:lnTo>
                    <a:pt x="313" y="323"/>
                  </a:lnTo>
                  <a:lnTo>
                    <a:pt x="319" y="323"/>
                  </a:lnTo>
                  <a:lnTo>
                    <a:pt x="326" y="323"/>
                  </a:lnTo>
                  <a:lnTo>
                    <a:pt x="331" y="323"/>
                  </a:lnTo>
                  <a:lnTo>
                    <a:pt x="338" y="323"/>
                  </a:lnTo>
                  <a:lnTo>
                    <a:pt x="342" y="323"/>
                  </a:lnTo>
                  <a:lnTo>
                    <a:pt x="354" y="337"/>
                  </a:lnTo>
                  <a:lnTo>
                    <a:pt x="361" y="337"/>
                  </a:lnTo>
                  <a:lnTo>
                    <a:pt x="361" y="339"/>
                  </a:lnTo>
                  <a:lnTo>
                    <a:pt x="365" y="339"/>
                  </a:lnTo>
                  <a:lnTo>
                    <a:pt x="372" y="339"/>
                  </a:lnTo>
                  <a:lnTo>
                    <a:pt x="372" y="349"/>
                  </a:lnTo>
                  <a:lnTo>
                    <a:pt x="377" y="349"/>
                  </a:lnTo>
                  <a:lnTo>
                    <a:pt x="377" y="351"/>
                  </a:lnTo>
                  <a:lnTo>
                    <a:pt x="377" y="362"/>
                  </a:lnTo>
                  <a:lnTo>
                    <a:pt x="377" y="363"/>
                  </a:lnTo>
                  <a:lnTo>
                    <a:pt x="377" y="370"/>
                  </a:lnTo>
                  <a:lnTo>
                    <a:pt x="372" y="370"/>
                  </a:lnTo>
                  <a:lnTo>
                    <a:pt x="366" y="374"/>
                  </a:lnTo>
                  <a:lnTo>
                    <a:pt x="362" y="374"/>
                  </a:lnTo>
                  <a:lnTo>
                    <a:pt x="362" y="381"/>
                  </a:lnTo>
                  <a:lnTo>
                    <a:pt x="355" y="381"/>
                  </a:lnTo>
                  <a:lnTo>
                    <a:pt x="343" y="390"/>
                  </a:lnTo>
                  <a:lnTo>
                    <a:pt x="339" y="390"/>
                  </a:lnTo>
                  <a:lnTo>
                    <a:pt x="332" y="390"/>
                  </a:lnTo>
                  <a:lnTo>
                    <a:pt x="327" y="395"/>
                  </a:lnTo>
                  <a:lnTo>
                    <a:pt x="320" y="395"/>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1517" name="Freeform 13">
              <a:extLst>
                <a:ext uri="{FF2B5EF4-FFF2-40B4-BE49-F238E27FC236}">
                  <a16:creationId xmlns:a16="http://schemas.microsoft.com/office/drawing/2014/main" id="{2ACE8557-D91C-1444-A18B-D4727AF61F13}"/>
                </a:ext>
              </a:extLst>
            </p:cNvPr>
            <p:cNvSpPr>
              <a:spLocks noChangeArrowheads="1"/>
            </p:cNvSpPr>
            <p:nvPr/>
          </p:nvSpPr>
          <p:spPr bwMode="auto">
            <a:xfrm>
              <a:off x="1703" y="2588"/>
              <a:ext cx="84" cy="86"/>
            </a:xfrm>
            <a:custGeom>
              <a:avLst/>
              <a:gdLst>
                <a:gd name="T0" fmla="*/ 307 w 377"/>
                <a:gd name="T1" fmla="*/ 0 h 382"/>
                <a:gd name="T2" fmla="*/ 279 w 377"/>
                <a:gd name="T3" fmla="*/ 9 h 382"/>
                <a:gd name="T4" fmla="*/ 260 w 377"/>
                <a:gd name="T5" fmla="*/ 12 h 382"/>
                <a:gd name="T6" fmla="*/ 231 w 377"/>
                <a:gd name="T7" fmla="*/ 21 h 382"/>
                <a:gd name="T8" fmla="*/ 208 w 377"/>
                <a:gd name="T9" fmla="*/ 25 h 382"/>
                <a:gd name="T10" fmla="*/ 187 w 377"/>
                <a:gd name="T11" fmla="*/ 34 h 382"/>
                <a:gd name="T12" fmla="*/ 152 w 377"/>
                <a:gd name="T13" fmla="*/ 37 h 382"/>
                <a:gd name="T14" fmla="*/ 117 w 377"/>
                <a:gd name="T15" fmla="*/ 51 h 382"/>
                <a:gd name="T16" fmla="*/ 94 w 377"/>
                <a:gd name="T17" fmla="*/ 64 h 382"/>
                <a:gd name="T18" fmla="*/ 69 w 377"/>
                <a:gd name="T19" fmla="*/ 64 h 382"/>
                <a:gd name="T20" fmla="*/ 46 w 377"/>
                <a:gd name="T21" fmla="*/ 72 h 382"/>
                <a:gd name="T22" fmla="*/ 27 w 377"/>
                <a:gd name="T23" fmla="*/ 76 h 382"/>
                <a:gd name="T24" fmla="*/ 4 w 377"/>
                <a:gd name="T25" fmla="*/ 85 h 382"/>
                <a:gd name="T26" fmla="*/ 0 w 377"/>
                <a:gd name="T27" fmla="*/ 99 h 382"/>
                <a:gd name="T28" fmla="*/ 4 w 377"/>
                <a:gd name="T29" fmla="*/ 111 h 382"/>
                <a:gd name="T30" fmla="*/ 23 w 377"/>
                <a:gd name="T31" fmla="*/ 127 h 382"/>
                <a:gd name="T32" fmla="*/ 34 w 377"/>
                <a:gd name="T33" fmla="*/ 131 h 382"/>
                <a:gd name="T34" fmla="*/ 58 w 377"/>
                <a:gd name="T35" fmla="*/ 141 h 382"/>
                <a:gd name="T36" fmla="*/ 81 w 377"/>
                <a:gd name="T37" fmla="*/ 143 h 382"/>
                <a:gd name="T38" fmla="*/ 97 w 377"/>
                <a:gd name="T39" fmla="*/ 153 h 382"/>
                <a:gd name="T40" fmla="*/ 122 w 377"/>
                <a:gd name="T41" fmla="*/ 153 h 382"/>
                <a:gd name="T42" fmla="*/ 145 w 377"/>
                <a:gd name="T43" fmla="*/ 155 h 382"/>
                <a:gd name="T44" fmla="*/ 175 w 377"/>
                <a:gd name="T45" fmla="*/ 155 h 382"/>
                <a:gd name="T46" fmla="*/ 201 w 377"/>
                <a:gd name="T47" fmla="*/ 173 h 382"/>
                <a:gd name="T48" fmla="*/ 224 w 377"/>
                <a:gd name="T49" fmla="*/ 178 h 382"/>
                <a:gd name="T50" fmla="*/ 254 w 377"/>
                <a:gd name="T51" fmla="*/ 187 h 382"/>
                <a:gd name="T52" fmla="*/ 279 w 377"/>
                <a:gd name="T53" fmla="*/ 187 h 382"/>
                <a:gd name="T54" fmla="*/ 295 w 377"/>
                <a:gd name="T55" fmla="*/ 198 h 382"/>
                <a:gd name="T56" fmla="*/ 325 w 377"/>
                <a:gd name="T57" fmla="*/ 198 h 382"/>
                <a:gd name="T58" fmla="*/ 342 w 377"/>
                <a:gd name="T59" fmla="*/ 212 h 382"/>
                <a:gd name="T60" fmla="*/ 360 w 377"/>
                <a:gd name="T61" fmla="*/ 220 h 382"/>
                <a:gd name="T62" fmla="*/ 376 w 377"/>
                <a:gd name="T63" fmla="*/ 224 h 382"/>
                <a:gd name="T64" fmla="*/ 376 w 377"/>
                <a:gd name="T65" fmla="*/ 243 h 382"/>
                <a:gd name="T66" fmla="*/ 365 w 377"/>
                <a:gd name="T67" fmla="*/ 256 h 382"/>
                <a:gd name="T68" fmla="*/ 353 w 377"/>
                <a:gd name="T69" fmla="*/ 258 h 382"/>
                <a:gd name="T70" fmla="*/ 330 w 377"/>
                <a:gd name="T71" fmla="*/ 272 h 382"/>
                <a:gd name="T72" fmla="*/ 314 w 377"/>
                <a:gd name="T73" fmla="*/ 277 h 382"/>
                <a:gd name="T74" fmla="*/ 283 w 377"/>
                <a:gd name="T75" fmla="*/ 282 h 382"/>
                <a:gd name="T76" fmla="*/ 267 w 377"/>
                <a:gd name="T77" fmla="*/ 284 h 382"/>
                <a:gd name="T78" fmla="*/ 237 w 377"/>
                <a:gd name="T79" fmla="*/ 295 h 382"/>
                <a:gd name="T80" fmla="*/ 221 w 377"/>
                <a:gd name="T81" fmla="*/ 300 h 382"/>
                <a:gd name="T82" fmla="*/ 189 w 377"/>
                <a:gd name="T83" fmla="*/ 307 h 382"/>
                <a:gd name="T84" fmla="*/ 168 w 377"/>
                <a:gd name="T85" fmla="*/ 314 h 382"/>
                <a:gd name="T86" fmla="*/ 133 w 377"/>
                <a:gd name="T87" fmla="*/ 323 h 382"/>
                <a:gd name="T88" fmla="*/ 117 w 377"/>
                <a:gd name="T89" fmla="*/ 326 h 382"/>
                <a:gd name="T90" fmla="*/ 94 w 377"/>
                <a:gd name="T91" fmla="*/ 326 h 382"/>
                <a:gd name="T92" fmla="*/ 69 w 377"/>
                <a:gd name="T93" fmla="*/ 326 h 382"/>
                <a:gd name="T94" fmla="*/ 51 w 377"/>
                <a:gd name="T95" fmla="*/ 335 h 382"/>
                <a:gd name="T96" fmla="*/ 27 w 377"/>
                <a:gd name="T97" fmla="*/ 339 h 382"/>
                <a:gd name="T98" fmla="*/ 16 w 377"/>
                <a:gd name="T99" fmla="*/ 355 h 382"/>
                <a:gd name="T100" fmla="*/ 0 w 377"/>
                <a:gd name="T101" fmla="*/ 365 h 382"/>
                <a:gd name="T102" fmla="*/ 0 w 377"/>
                <a:gd name="T103" fmla="*/ 381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77" h="382">
                  <a:moveTo>
                    <a:pt x="325" y="0"/>
                  </a:moveTo>
                  <a:lnTo>
                    <a:pt x="314" y="0"/>
                  </a:lnTo>
                  <a:lnTo>
                    <a:pt x="307" y="0"/>
                  </a:lnTo>
                  <a:lnTo>
                    <a:pt x="295" y="9"/>
                  </a:lnTo>
                  <a:lnTo>
                    <a:pt x="290" y="9"/>
                  </a:lnTo>
                  <a:lnTo>
                    <a:pt x="279" y="9"/>
                  </a:lnTo>
                  <a:lnTo>
                    <a:pt x="272" y="12"/>
                  </a:lnTo>
                  <a:lnTo>
                    <a:pt x="267" y="12"/>
                  </a:lnTo>
                  <a:lnTo>
                    <a:pt x="260" y="12"/>
                  </a:lnTo>
                  <a:lnTo>
                    <a:pt x="254" y="21"/>
                  </a:lnTo>
                  <a:lnTo>
                    <a:pt x="237" y="21"/>
                  </a:lnTo>
                  <a:lnTo>
                    <a:pt x="231" y="21"/>
                  </a:lnTo>
                  <a:lnTo>
                    <a:pt x="224" y="25"/>
                  </a:lnTo>
                  <a:lnTo>
                    <a:pt x="221" y="25"/>
                  </a:lnTo>
                  <a:lnTo>
                    <a:pt x="208" y="25"/>
                  </a:lnTo>
                  <a:lnTo>
                    <a:pt x="201" y="25"/>
                  </a:lnTo>
                  <a:lnTo>
                    <a:pt x="189" y="34"/>
                  </a:lnTo>
                  <a:lnTo>
                    <a:pt x="187" y="34"/>
                  </a:lnTo>
                  <a:lnTo>
                    <a:pt x="168" y="37"/>
                  </a:lnTo>
                  <a:lnTo>
                    <a:pt x="163" y="37"/>
                  </a:lnTo>
                  <a:lnTo>
                    <a:pt x="152" y="37"/>
                  </a:lnTo>
                  <a:lnTo>
                    <a:pt x="133" y="37"/>
                  </a:lnTo>
                  <a:lnTo>
                    <a:pt x="127" y="51"/>
                  </a:lnTo>
                  <a:lnTo>
                    <a:pt x="117" y="51"/>
                  </a:lnTo>
                  <a:lnTo>
                    <a:pt x="104" y="53"/>
                  </a:lnTo>
                  <a:lnTo>
                    <a:pt x="97" y="53"/>
                  </a:lnTo>
                  <a:lnTo>
                    <a:pt x="94" y="64"/>
                  </a:lnTo>
                  <a:lnTo>
                    <a:pt x="87" y="64"/>
                  </a:lnTo>
                  <a:lnTo>
                    <a:pt x="81" y="64"/>
                  </a:lnTo>
                  <a:lnTo>
                    <a:pt x="69" y="64"/>
                  </a:lnTo>
                  <a:lnTo>
                    <a:pt x="58" y="64"/>
                  </a:lnTo>
                  <a:lnTo>
                    <a:pt x="51" y="64"/>
                  </a:lnTo>
                  <a:lnTo>
                    <a:pt x="46" y="72"/>
                  </a:lnTo>
                  <a:lnTo>
                    <a:pt x="34" y="72"/>
                  </a:lnTo>
                  <a:lnTo>
                    <a:pt x="27" y="72"/>
                  </a:lnTo>
                  <a:lnTo>
                    <a:pt x="27" y="76"/>
                  </a:lnTo>
                  <a:lnTo>
                    <a:pt x="23" y="76"/>
                  </a:lnTo>
                  <a:lnTo>
                    <a:pt x="16" y="85"/>
                  </a:lnTo>
                  <a:lnTo>
                    <a:pt x="4" y="85"/>
                  </a:lnTo>
                  <a:lnTo>
                    <a:pt x="4" y="92"/>
                  </a:lnTo>
                  <a:lnTo>
                    <a:pt x="0" y="92"/>
                  </a:lnTo>
                  <a:lnTo>
                    <a:pt x="0" y="99"/>
                  </a:lnTo>
                  <a:lnTo>
                    <a:pt x="0" y="108"/>
                  </a:lnTo>
                  <a:lnTo>
                    <a:pt x="0" y="111"/>
                  </a:lnTo>
                  <a:lnTo>
                    <a:pt x="4" y="111"/>
                  </a:lnTo>
                  <a:lnTo>
                    <a:pt x="4" y="116"/>
                  </a:lnTo>
                  <a:lnTo>
                    <a:pt x="16" y="116"/>
                  </a:lnTo>
                  <a:lnTo>
                    <a:pt x="23" y="127"/>
                  </a:lnTo>
                  <a:lnTo>
                    <a:pt x="27" y="127"/>
                  </a:lnTo>
                  <a:lnTo>
                    <a:pt x="27" y="131"/>
                  </a:lnTo>
                  <a:lnTo>
                    <a:pt x="34" y="131"/>
                  </a:lnTo>
                  <a:lnTo>
                    <a:pt x="46" y="131"/>
                  </a:lnTo>
                  <a:lnTo>
                    <a:pt x="51" y="141"/>
                  </a:lnTo>
                  <a:lnTo>
                    <a:pt x="58" y="141"/>
                  </a:lnTo>
                  <a:lnTo>
                    <a:pt x="62" y="141"/>
                  </a:lnTo>
                  <a:lnTo>
                    <a:pt x="69" y="143"/>
                  </a:lnTo>
                  <a:lnTo>
                    <a:pt x="81" y="143"/>
                  </a:lnTo>
                  <a:lnTo>
                    <a:pt x="87" y="143"/>
                  </a:lnTo>
                  <a:lnTo>
                    <a:pt x="94" y="153"/>
                  </a:lnTo>
                  <a:lnTo>
                    <a:pt x="97" y="153"/>
                  </a:lnTo>
                  <a:lnTo>
                    <a:pt x="104" y="153"/>
                  </a:lnTo>
                  <a:lnTo>
                    <a:pt x="117" y="153"/>
                  </a:lnTo>
                  <a:lnTo>
                    <a:pt x="122" y="153"/>
                  </a:lnTo>
                  <a:lnTo>
                    <a:pt x="127" y="153"/>
                  </a:lnTo>
                  <a:lnTo>
                    <a:pt x="133" y="153"/>
                  </a:lnTo>
                  <a:lnTo>
                    <a:pt x="145" y="155"/>
                  </a:lnTo>
                  <a:lnTo>
                    <a:pt x="152" y="155"/>
                  </a:lnTo>
                  <a:lnTo>
                    <a:pt x="168" y="155"/>
                  </a:lnTo>
                  <a:lnTo>
                    <a:pt x="175" y="155"/>
                  </a:lnTo>
                  <a:lnTo>
                    <a:pt x="187" y="166"/>
                  </a:lnTo>
                  <a:lnTo>
                    <a:pt x="196" y="166"/>
                  </a:lnTo>
                  <a:lnTo>
                    <a:pt x="201" y="173"/>
                  </a:lnTo>
                  <a:lnTo>
                    <a:pt x="221" y="173"/>
                  </a:lnTo>
                  <a:lnTo>
                    <a:pt x="224" y="173"/>
                  </a:lnTo>
                  <a:lnTo>
                    <a:pt x="224" y="178"/>
                  </a:lnTo>
                  <a:lnTo>
                    <a:pt x="237" y="178"/>
                  </a:lnTo>
                  <a:lnTo>
                    <a:pt x="249" y="178"/>
                  </a:lnTo>
                  <a:lnTo>
                    <a:pt x="254" y="187"/>
                  </a:lnTo>
                  <a:lnTo>
                    <a:pt x="260" y="187"/>
                  </a:lnTo>
                  <a:lnTo>
                    <a:pt x="272" y="187"/>
                  </a:lnTo>
                  <a:lnTo>
                    <a:pt x="279" y="187"/>
                  </a:lnTo>
                  <a:lnTo>
                    <a:pt x="283" y="198"/>
                  </a:lnTo>
                  <a:lnTo>
                    <a:pt x="290" y="198"/>
                  </a:lnTo>
                  <a:lnTo>
                    <a:pt x="295" y="198"/>
                  </a:lnTo>
                  <a:lnTo>
                    <a:pt x="307" y="198"/>
                  </a:lnTo>
                  <a:lnTo>
                    <a:pt x="314" y="198"/>
                  </a:lnTo>
                  <a:lnTo>
                    <a:pt x="325" y="198"/>
                  </a:lnTo>
                  <a:lnTo>
                    <a:pt x="330" y="205"/>
                  </a:lnTo>
                  <a:lnTo>
                    <a:pt x="337" y="205"/>
                  </a:lnTo>
                  <a:lnTo>
                    <a:pt x="342" y="212"/>
                  </a:lnTo>
                  <a:lnTo>
                    <a:pt x="353" y="212"/>
                  </a:lnTo>
                  <a:lnTo>
                    <a:pt x="360" y="212"/>
                  </a:lnTo>
                  <a:lnTo>
                    <a:pt x="360" y="220"/>
                  </a:lnTo>
                  <a:lnTo>
                    <a:pt x="365" y="220"/>
                  </a:lnTo>
                  <a:lnTo>
                    <a:pt x="372" y="224"/>
                  </a:lnTo>
                  <a:lnTo>
                    <a:pt x="376" y="224"/>
                  </a:lnTo>
                  <a:lnTo>
                    <a:pt x="376" y="233"/>
                  </a:lnTo>
                  <a:lnTo>
                    <a:pt x="376" y="236"/>
                  </a:lnTo>
                  <a:lnTo>
                    <a:pt x="376" y="243"/>
                  </a:lnTo>
                  <a:lnTo>
                    <a:pt x="376" y="245"/>
                  </a:lnTo>
                  <a:lnTo>
                    <a:pt x="372" y="245"/>
                  </a:lnTo>
                  <a:lnTo>
                    <a:pt x="365" y="256"/>
                  </a:lnTo>
                  <a:lnTo>
                    <a:pt x="360" y="256"/>
                  </a:lnTo>
                  <a:lnTo>
                    <a:pt x="360" y="258"/>
                  </a:lnTo>
                  <a:lnTo>
                    <a:pt x="353" y="258"/>
                  </a:lnTo>
                  <a:lnTo>
                    <a:pt x="342" y="272"/>
                  </a:lnTo>
                  <a:lnTo>
                    <a:pt x="337" y="272"/>
                  </a:lnTo>
                  <a:lnTo>
                    <a:pt x="330" y="272"/>
                  </a:lnTo>
                  <a:lnTo>
                    <a:pt x="330" y="277"/>
                  </a:lnTo>
                  <a:lnTo>
                    <a:pt x="325" y="277"/>
                  </a:lnTo>
                  <a:lnTo>
                    <a:pt x="314" y="277"/>
                  </a:lnTo>
                  <a:lnTo>
                    <a:pt x="307" y="282"/>
                  </a:lnTo>
                  <a:lnTo>
                    <a:pt x="290" y="282"/>
                  </a:lnTo>
                  <a:lnTo>
                    <a:pt x="283" y="282"/>
                  </a:lnTo>
                  <a:lnTo>
                    <a:pt x="279" y="284"/>
                  </a:lnTo>
                  <a:lnTo>
                    <a:pt x="272" y="284"/>
                  </a:lnTo>
                  <a:lnTo>
                    <a:pt x="267" y="284"/>
                  </a:lnTo>
                  <a:lnTo>
                    <a:pt x="254" y="284"/>
                  </a:lnTo>
                  <a:lnTo>
                    <a:pt x="249" y="295"/>
                  </a:lnTo>
                  <a:lnTo>
                    <a:pt x="237" y="295"/>
                  </a:lnTo>
                  <a:lnTo>
                    <a:pt x="224" y="295"/>
                  </a:lnTo>
                  <a:lnTo>
                    <a:pt x="224" y="300"/>
                  </a:lnTo>
                  <a:lnTo>
                    <a:pt x="221" y="300"/>
                  </a:lnTo>
                  <a:lnTo>
                    <a:pt x="208" y="300"/>
                  </a:lnTo>
                  <a:lnTo>
                    <a:pt x="196" y="307"/>
                  </a:lnTo>
                  <a:lnTo>
                    <a:pt x="189" y="307"/>
                  </a:lnTo>
                  <a:lnTo>
                    <a:pt x="187" y="307"/>
                  </a:lnTo>
                  <a:lnTo>
                    <a:pt x="175" y="307"/>
                  </a:lnTo>
                  <a:lnTo>
                    <a:pt x="168" y="314"/>
                  </a:lnTo>
                  <a:lnTo>
                    <a:pt x="152" y="314"/>
                  </a:lnTo>
                  <a:lnTo>
                    <a:pt x="145" y="314"/>
                  </a:lnTo>
                  <a:lnTo>
                    <a:pt x="133" y="323"/>
                  </a:lnTo>
                  <a:lnTo>
                    <a:pt x="127" y="323"/>
                  </a:lnTo>
                  <a:lnTo>
                    <a:pt x="122" y="323"/>
                  </a:lnTo>
                  <a:lnTo>
                    <a:pt x="117" y="326"/>
                  </a:lnTo>
                  <a:lnTo>
                    <a:pt x="104" y="326"/>
                  </a:lnTo>
                  <a:lnTo>
                    <a:pt x="97" y="326"/>
                  </a:lnTo>
                  <a:lnTo>
                    <a:pt x="94" y="326"/>
                  </a:lnTo>
                  <a:lnTo>
                    <a:pt x="87" y="326"/>
                  </a:lnTo>
                  <a:lnTo>
                    <a:pt x="81" y="326"/>
                  </a:lnTo>
                  <a:lnTo>
                    <a:pt x="69" y="326"/>
                  </a:lnTo>
                  <a:lnTo>
                    <a:pt x="62" y="335"/>
                  </a:lnTo>
                  <a:lnTo>
                    <a:pt x="58" y="335"/>
                  </a:lnTo>
                  <a:lnTo>
                    <a:pt x="51" y="335"/>
                  </a:lnTo>
                  <a:lnTo>
                    <a:pt x="46" y="339"/>
                  </a:lnTo>
                  <a:lnTo>
                    <a:pt x="34" y="339"/>
                  </a:lnTo>
                  <a:lnTo>
                    <a:pt x="27" y="339"/>
                  </a:lnTo>
                  <a:lnTo>
                    <a:pt x="27" y="347"/>
                  </a:lnTo>
                  <a:lnTo>
                    <a:pt x="23" y="347"/>
                  </a:lnTo>
                  <a:lnTo>
                    <a:pt x="16" y="355"/>
                  </a:lnTo>
                  <a:lnTo>
                    <a:pt x="4" y="355"/>
                  </a:lnTo>
                  <a:lnTo>
                    <a:pt x="4" y="365"/>
                  </a:lnTo>
                  <a:lnTo>
                    <a:pt x="0" y="365"/>
                  </a:lnTo>
                  <a:lnTo>
                    <a:pt x="0" y="370"/>
                  </a:lnTo>
                  <a:lnTo>
                    <a:pt x="0" y="374"/>
                  </a:lnTo>
                  <a:lnTo>
                    <a:pt x="0" y="381"/>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1518" name="Freeform 14">
              <a:extLst>
                <a:ext uri="{FF2B5EF4-FFF2-40B4-BE49-F238E27FC236}">
                  <a16:creationId xmlns:a16="http://schemas.microsoft.com/office/drawing/2014/main" id="{18AEF143-07A8-C44D-93E5-7263F32CDEF2}"/>
                </a:ext>
              </a:extLst>
            </p:cNvPr>
            <p:cNvSpPr>
              <a:spLocks noChangeArrowheads="1"/>
            </p:cNvSpPr>
            <p:nvPr/>
          </p:nvSpPr>
          <p:spPr bwMode="auto">
            <a:xfrm>
              <a:off x="1703" y="2673"/>
              <a:ext cx="86" cy="84"/>
            </a:xfrm>
            <a:custGeom>
              <a:avLst/>
              <a:gdLst>
                <a:gd name="T0" fmla="*/ 11 w 384"/>
                <a:gd name="T1" fmla="*/ 5 h 377"/>
                <a:gd name="T2" fmla="*/ 34 w 384"/>
                <a:gd name="T3" fmla="*/ 12 h 377"/>
                <a:gd name="T4" fmla="*/ 53 w 384"/>
                <a:gd name="T5" fmla="*/ 21 h 377"/>
                <a:gd name="T6" fmla="*/ 65 w 384"/>
                <a:gd name="T7" fmla="*/ 25 h 377"/>
                <a:gd name="T8" fmla="*/ 88 w 384"/>
                <a:gd name="T9" fmla="*/ 26 h 377"/>
                <a:gd name="T10" fmla="*/ 111 w 384"/>
                <a:gd name="T11" fmla="*/ 34 h 377"/>
                <a:gd name="T12" fmla="*/ 134 w 384"/>
                <a:gd name="T13" fmla="*/ 44 h 377"/>
                <a:gd name="T14" fmla="*/ 170 w 384"/>
                <a:gd name="T15" fmla="*/ 46 h 377"/>
                <a:gd name="T16" fmla="*/ 192 w 384"/>
                <a:gd name="T17" fmla="*/ 60 h 377"/>
                <a:gd name="T18" fmla="*/ 215 w 384"/>
                <a:gd name="T19" fmla="*/ 64 h 377"/>
                <a:gd name="T20" fmla="*/ 238 w 384"/>
                <a:gd name="T21" fmla="*/ 72 h 377"/>
                <a:gd name="T22" fmla="*/ 261 w 384"/>
                <a:gd name="T23" fmla="*/ 72 h 377"/>
                <a:gd name="T24" fmla="*/ 286 w 384"/>
                <a:gd name="T25" fmla="*/ 83 h 377"/>
                <a:gd name="T26" fmla="*/ 314 w 384"/>
                <a:gd name="T27" fmla="*/ 83 h 377"/>
                <a:gd name="T28" fmla="*/ 337 w 384"/>
                <a:gd name="T29" fmla="*/ 85 h 377"/>
                <a:gd name="T30" fmla="*/ 349 w 384"/>
                <a:gd name="T31" fmla="*/ 95 h 377"/>
                <a:gd name="T32" fmla="*/ 367 w 384"/>
                <a:gd name="T33" fmla="*/ 97 h 377"/>
                <a:gd name="T34" fmla="*/ 379 w 384"/>
                <a:gd name="T35" fmla="*/ 115 h 377"/>
                <a:gd name="T36" fmla="*/ 383 w 384"/>
                <a:gd name="T37" fmla="*/ 123 h 377"/>
                <a:gd name="T38" fmla="*/ 379 w 384"/>
                <a:gd name="T39" fmla="*/ 143 h 377"/>
                <a:gd name="T40" fmla="*/ 367 w 384"/>
                <a:gd name="T41" fmla="*/ 146 h 377"/>
                <a:gd name="T42" fmla="*/ 349 w 384"/>
                <a:gd name="T43" fmla="*/ 159 h 377"/>
                <a:gd name="T44" fmla="*/ 337 w 384"/>
                <a:gd name="T45" fmla="*/ 166 h 377"/>
                <a:gd name="T46" fmla="*/ 314 w 384"/>
                <a:gd name="T47" fmla="*/ 166 h 377"/>
                <a:gd name="T48" fmla="*/ 290 w 384"/>
                <a:gd name="T49" fmla="*/ 168 h 377"/>
                <a:gd name="T50" fmla="*/ 267 w 384"/>
                <a:gd name="T51" fmla="*/ 178 h 377"/>
                <a:gd name="T52" fmla="*/ 238 w 384"/>
                <a:gd name="T53" fmla="*/ 182 h 377"/>
                <a:gd name="T54" fmla="*/ 208 w 384"/>
                <a:gd name="T55" fmla="*/ 191 h 377"/>
                <a:gd name="T56" fmla="*/ 192 w 384"/>
                <a:gd name="T57" fmla="*/ 198 h 377"/>
                <a:gd name="T58" fmla="*/ 159 w 384"/>
                <a:gd name="T59" fmla="*/ 205 h 377"/>
                <a:gd name="T60" fmla="*/ 134 w 384"/>
                <a:gd name="T61" fmla="*/ 205 h 377"/>
                <a:gd name="T62" fmla="*/ 111 w 384"/>
                <a:gd name="T63" fmla="*/ 213 h 377"/>
                <a:gd name="T64" fmla="*/ 94 w 384"/>
                <a:gd name="T65" fmla="*/ 219 h 377"/>
                <a:gd name="T66" fmla="*/ 69 w 384"/>
                <a:gd name="T67" fmla="*/ 229 h 377"/>
                <a:gd name="T68" fmla="*/ 53 w 384"/>
                <a:gd name="T69" fmla="*/ 236 h 377"/>
                <a:gd name="T70" fmla="*/ 27 w 384"/>
                <a:gd name="T71" fmla="*/ 245 h 377"/>
                <a:gd name="T72" fmla="*/ 16 w 384"/>
                <a:gd name="T73" fmla="*/ 249 h 377"/>
                <a:gd name="T74" fmla="*/ 0 w 384"/>
                <a:gd name="T75" fmla="*/ 258 h 377"/>
                <a:gd name="T76" fmla="*/ 4 w 384"/>
                <a:gd name="T77" fmla="*/ 270 h 377"/>
                <a:gd name="T78" fmla="*/ 16 w 384"/>
                <a:gd name="T79" fmla="*/ 284 h 377"/>
                <a:gd name="T80" fmla="*/ 27 w 384"/>
                <a:gd name="T81" fmla="*/ 293 h 377"/>
                <a:gd name="T82" fmla="*/ 51 w 384"/>
                <a:gd name="T83" fmla="*/ 293 h 377"/>
                <a:gd name="T84" fmla="*/ 69 w 384"/>
                <a:gd name="T85" fmla="*/ 300 h 377"/>
                <a:gd name="T86" fmla="*/ 94 w 384"/>
                <a:gd name="T87" fmla="*/ 309 h 377"/>
                <a:gd name="T88" fmla="*/ 122 w 384"/>
                <a:gd name="T89" fmla="*/ 316 h 377"/>
                <a:gd name="T90" fmla="*/ 152 w 384"/>
                <a:gd name="T91" fmla="*/ 325 h 377"/>
                <a:gd name="T92" fmla="*/ 185 w 384"/>
                <a:gd name="T93" fmla="*/ 328 h 377"/>
                <a:gd name="T94" fmla="*/ 208 w 384"/>
                <a:gd name="T95" fmla="*/ 339 h 377"/>
                <a:gd name="T96" fmla="*/ 231 w 384"/>
                <a:gd name="T97" fmla="*/ 339 h 377"/>
                <a:gd name="T98" fmla="*/ 260 w 384"/>
                <a:gd name="T99" fmla="*/ 347 h 377"/>
                <a:gd name="T100" fmla="*/ 283 w 384"/>
                <a:gd name="T101" fmla="*/ 351 h 377"/>
                <a:gd name="T102" fmla="*/ 307 w 384"/>
                <a:gd name="T103" fmla="*/ 360 h 377"/>
                <a:gd name="T104" fmla="*/ 330 w 384"/>
                <a:gd name="T105" fmla="*/ 363 h 377"/>
                <a:gd name="T106" fmla="*/ 353 w 384"/>
                <a:gd name="T107" fmla="*/ 372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84" h="377">
                  <a:moveTo>
                    <a:pt x="7" y="0"/>
                  </a:moveTo>
                  <a:lnTo>
                    <a:pt x="11" y="0"/>
                  </a:lnTo>
                  <a:lnTo>
                    <a:pt x="11" y="5"/>
                  </a:lnTo>
                  <a:lnTo>
                    <a:pt x="23" y="5"/>
                  </a:lnTo>
                  <a:lnTo>
                    <a:pt x="30" y="12"/>
                  </a:lnTo>
                  <a:lnTo>
                    <a:pt x="34" y="12"/>
                  </a:lnTo>
                  <a:lnTo>
                    <a:pt x="34" y="21"/>
                  </a:lnTo>
                  <a:lnTo>
                    <a:pt x="41" y="21"/>
                  </a:lnTo>
                  <a:lnTo>
                    <a:pt x="53" y="21"/>
                  </a:lnTo>
                  <a:lnTo>
                    <a:pt x="53" y="25"/>
                  </a:lnTo>
                  <a:lnTo>
                    <a:pt x="58" y="25"/>
                  </a:lnTo>
                  <a:lnTo>
                    <a:pt x="65" y="25"/>
                  </a:lnTo>
                  <a:lnTo>
                    <a:pt x="69" y="25"/>
                  </a:lnTo>
                  <a:lnTo>
                    <a:pt x="76" y="26"/>
                  </a:lnTo>
                  <a:lnTo>
                    <a:pt x="88" y="26"/>
                  </a:lnTo>
                  <a:lnTo>
                    <a:pt x="101" y="26"/>
                  </a:lnTo>
                  <a:lnTo>
                    <a:pt x="104" y="34"/>
                  </a:lnTo>
                  <a:lnTo>
                    <a:pt x="111" y="34"/>
                  </a:lnTo>
                  <a:lnTo>
                    <a:pt x="124" y="44"/>
                  </a:lnTo>
                  <a:lnTo>
                    <a:pt x="129" y="44"/>
                  </a:lnTo>
                  <a:lnTo>
                    <a:pt x="134" y="44"/>
                  </a:lnTo>
                  <a:lnTo>
                    <a:pt x="140" y="44"/>
                  </a:lnTo>
                  <a:lnTo>
                    <a:pt x="152" y="46"/>
                  </a:lnTo>
                  <a:lnTo>
                    <a:pt x="170" y="46"/>
                  </a:lnTo>
                  <a:lnTo>
                    <a:pt x="175" y="46"/>
                  </a:lnTo>
                  <a:lnTo>
                    <a:pt x="182" y="60"/>
                  </a:lnTo>
                  <a:lnTo>
                    <a:pt x="192" y="60"/>
                  </a:lnTo>
                  <a:lnTo>
                    <a:pt x="196" y="60"/>
                  </a:lnTo>
                  <a:lnTo>
                    <a:pt x="203" y="64"/>
                  </a:lnTo>
                  <a:lnTo>
                    <a:pt x="215" y="64"/>
                  </a:lnTo>
                  <a:lnTo>
                    <a:pt x="228" y="64"/>
                  </a:lnTo>
                  <a:lnTo>
                    <a:pt x="231" y="72"/>
                  </a:lnTo>
                  <a:lnTo>
                    <a:pt x="238" y="72"/>
                  </a:lnTo>
                  <a:lnTo>
                    <a:pt x="244" y="72"/>
                  </a:lnTo>
                  <a:lnTo>
                    <a:pt x="256" y="72"/>
                  </a:lnTo>
                  <a:lnTo>
                    <a:pt x="261" y="72"/>
                  </a:lnTo>
                  <a:lnTo>
                    <a:pt x="274" y="72"/>
                  </a:lnTo>
                  <a:lnTo>
                    <a:pt x="279" y="72"/>
                  </a:lnTo>
                  <a:lnTo>
                    <a:pt x="286" y="83"/>
                  </a:lnTo>
                  <a:lnTo>
                    <a:pt x="290" y="83"/>
                  </a:lnTo>
                  <a:lnTo>
                    <a:pt x="302" y="83"/>
                  </a:lnTo>
                  <a:lnTo>
                    <a:pt x="314" y="83"/>
                  </a:lnTo>
                  <a:lnTo>
                    <a:pt x="321" y="85"/>
                  </a:lnTo>
                  <a:lnTo>
                    <a:pt x="332" y="85"/>
                  </a:lnTo>
                  <a:lnTo>
                    <a:pt x="337" y="85"/>
                  </a:lnTo>
                  <a:lnTo>
                    <a:pt x="337" y="95"/>
                  </a:lnTo>
                  <a:lnTo>
                    <a:pt x="344" y="95"/>
                  </a:lnTo>
                  <a:lnTo>
                    <a:pt x="349" y="95"/>
                  </a:lnTo>
                  <a:lnTo>
                    <a:pt x="349" y="97"/>
                  </a:lnTo>
                  <a:lnTo>
                    <a:pt x="360" y="97"/>
                  </a:lnTo>
                  <a:lnTo>
                    <a:pt x="367" y="97"/>
                  </a:lnTo>
                  <a:lnTo>
                    <a:pt x="367" y="108"/>
                  </a:lnTo>
                  <a:lnTo>
                    <a:pt x="372" y="108"/>
                  </a:lnTo>
                  <a:lnTo>
                    <a:pt x="379" y="115"/>
                  </a:lnTo>
                  <a:lnTo>
                    <a:pt x="383" y="115"/>
                  </a:lnTo>
                  <a:lnTo>
                    <a:pt x="383" y="116"/>
                  </a:lnTo>
                  <a:lnTo>
                    <a:pt x="383" y="123"/>
                  </a:lnTo>
                  <a:lnTo>
                    <a:pt x="383" y="129"/>
                  </a:lnTo>
                  <a:lnTo>
                    <a:pt x="383" y="143"/>
                  </a:lnTo>
                  <a:lnTo>
                    <a:pt x="379" y="143"/>
                  </a:lnTo>
                  <a:lnTo>
                    <a:pt x="379" y="146"/>
                  </a:lnTo>
                  <a:lnTo>
                    <a:pt x="372" y="146"/>
                  </a:lnTo>
                  <a:lnTo>
                    <a:pt x="367" y="146"/>
                  </a:lnTo>
                  <a:lnTo>
                    <a:pt x="367" y="155"/>
                  </a:lnTo>
                  <a:lnTo>
                    <a:pt x="360" y="155"/>
                  </a:lnTo>
                  <a:lnTo>
                    <a:pt x="349" y="159"/>
                  </a:lnTo>
                  <a:lnTo>
                    <a:pt x="344" y="159"/>
                  </a:lnTo>
                  <a:lnTo>
                    <a:pt x="337" y="159"/>
                  </a:lnTo>
                  <a:lnTo>
                    <a:pt x="337" y="166"/>
                  </a:lnTo>
                  <a:lnTo>
                    <a:pt x="332" y="166"/>
                  </a:lnTo>
                  <a:lnTo>
                    <a:pt x="321" y="166"/>
                  </a:lnTo>
                  <a:lnTo>
                    <a:pt x="314" y="166"/>
                  </a:lnTo>
                  <a:lnTo>
                    <a:pt x="302" y="168"/>
                  </a:lnTo>
                  <a:lnTo>
                    <a:pt x="297" y="168"/>
                  </a:lnTo>
                  <a:lnTo>
                    <a:pt x="290" y="168"/>
                  </a:lnTo>
                  <a:lnTo>
                    <a:pt x="286" y="178"/>
                  </a:lnTo>
                  <a:lnTo>
                    <a:pt x="279" y="178"/>
                  </a:lnTo>
                  <a:lnTo>
                    <a:pt x="267" y="178"/>
                  </a:lnTo>
                  <a:lnTo>
                    <a:pt x="261" y="182"/>
                  </a:lnTo>
                  <a:lnTo>
                    <a:pt x="256" y="182"/>
                  </a:lnTo>
                  <a:lnTo>
                    <a:pt x="238" y="182"/>
                  </a:lnTo>
                  <a:lnTo>
                    <a:pt x="231" y="191"/>
                  </a:lnTo>
                  <a:lnTo>
                    <a:pt x="215" y="191"/>
                  </a:lnTo>
                  <a:lnTo>
                    <a:pt x="208" y="191"/>
                  </a:lnTo>
                  <a:lnTo>
                    <a:pt x="203" y="198"/>
                  </a:lnTo>
                  <a:lnTo>
                    <a:pt x="196" y="198"/>
                  </a:lnTo>
                  <a:lnTo>
                    <a:pt x="192" y="198"/>
                  </a:lnTo>
                  <a:lnTo>
                    <a:pt x="182" y="205"/>
                  </a:lnTo>
                  <a:lnTo>
                    <a:pt x="175" y="205"/>
                  </a:lnTo>
                  <a:lnTo>
                    <a:pt x="159" y="205"/>
                  </a:lnTo>
                  <a:lnTo>
                    <a:pt x="152" y="205"/>
                  </a:lnTo>
                  <a:lnTo>
                    <a:pt x="140" y="205"/>
                  </a:lnTo>
                  <a:lnTo>
                    <a:pt x="134" y="205"/>
                  </a:lnTo>
                  <a:lnTo>
                    <a:pt x="129" y="205"/>
                  </a:lnTo>
                  <a:lnTo>
                    <a:pt x="124" y="213"/>
                  </a:lnTo>
                  <a:lnTo>
                    <a:pt x="111" y="213"/>
                  </a:lnTo>
                  <a:lnTo>
                    <a:pt x="104" y="213"/>
                  </a:lnTo>
                  <a:lnTo>
                    <a:pt x="101" y="219"/>
                  </a:lnTo>
                  <a:lnTo>
                    <a:pt x="94" y="219"/>
                  </a:lnTo>
                  <a:lnTo>
                    <a:pt x="88" y="219"/>
                  </a:lnTo>
                  <a:lnTo>
                    <a:pt x="76" y="229"/>
                  </a:lnTo>
                  <a:lnTo>
                    <a:pt x="69" y="229"/>
                  </a:lnTo>
                  <a:lnTo>
                    <a:pt x="65" y="229"/>
                  </a:lnTo>
                  <a:lnTo>
                    <a:pt x="58" y="229"/>
                  </a:lnTo>
                  <a:lnTo>
                    <a:pt x="53" y="236"/>
                  </a:lnTo>
                  <a:lnTo>
                    <a:pt x="41" y="236"/>
                  </a:lnTo>
                  <a:lnTo>
                    <a:pt x="34" y="236"/>
                  </a:lnTo>
                  <a:lnTo>
                    <a:pt x="27" y="245"/>
                  </a:lnTo>
                  <a:lnTo>
                    <a:pt x="23" y="245"/>
                  </a:lnTo>
                  <a:lnTo>
                    <a:pt x="23" y="249"/>
                  </a:lnTo>
                  <a:lnTo>
                    <a:pt x="16" y="249"/>
                  </a:lnTo>
                  <a:lnTo>
                    <a:pt x="4" y="250"/>
                  </a:lnTo>
                  <a:lnTo>
                    <a:pt x="0" y="250"/>
                  </a:lnTo>
                  <a:lnTo>
                    <a:pt x="0" y="258"/>
                  </a:lnTo>
                  <a:lnTo>
                    <a:pt x="0" y="268"/>
                  </a:lnTo>
                  <a:lnTo>
                    <a:pt x="0" y="270"/>
                  </a:lnTo>
                  <a:lnTo>
                    <a:pt x="4" y="270"/>
                  </a:lnTo>
                  <a:lnTo>
                    <a:pt x="4" y="280"/>
                  </a:lnTo>
                  <a:lnTo>
                    <a:pt x="16" y="280"/>
                  </a:lnTo>
                  <a:lnTo>
                    <a:pt x="16" y="284"/>
                  </a:lnTo>
                  <a:lnTo>
                    <a:pt x="23" y="284"/>
                  </a:lnTo>
                  <a:lnTo>
                    <a:pt x="27" y="284"/>
                  </a:lnTo>
                  <a:lnTo>
                    <a:pt x="27" y="293"/>
                  </a:lnTo>
                  <a:lnTo>
                    <a:pt x="34" y="293"/>
                  </a:lnTo>
                  <a:lnTo>
                    <a:pt x="46" y="293"/>
                  </a:lnTo>
                  <a:lnTo>
                    <a:pt x="51" y="293"/>
                  </a:lnTo>
                  <a:lnTo>
                    <a:pt x="58" y="293"/>
                  </a:lnTo>
                  <a:lnTo>
                    <a:pt x="62" y="293"/>
                  </a:lnTo>
                  <a:lnTo>
                    <a:pt x="69" y="300"/>
                  </a:lnTo>
                  <a:lnTo>
                    <a:pt x="81" y="300"/>
                  </a:lnTo>
                  <a:lnTo>
                    <a:pt x="87" y="300"/>
                  </a:lnTo>
                  <a:lnTo>
                    <a:pt x="94" y="309"/>
                  </a:lnTo>
                  <a:lnTo>
                    <a:pt x="97" y="309"/>
                  </a:lnTo>
                  <a:lnTo>
                    <a:pt x="104" y="309"/>
                  </a:lnTo>
                  <a:lnTo>
                    <a:pt x="122" y="316"/>
                  </a:lnTo>
                  <a:lnTo>
                    <a:pt x="127" y="316"/>
                  </a:lnTo>
                  <a:lnTo>
                    <a:pt x="133" y="325"/>
                  </a:lnTo>
                  <a:lnTo>
                    <a:pt x="152" y="325"/>
                  </a:lnTo>
                  <a:lnTo>
                    <a:pt x="163" y="325"/>
                  </a:lnTo>
                  <a:lnTo>
                    <a:pt x="168" y="328"/>
                  </a:lnTo>
                  <a:lnTo>
                    <a:pt x="185" y="328"/>
                  </a:lnTo>
                  <a:lnTo>
                    <a:pt x="189" y="328"/>
                  </a:lnTo>
                  <a:lnTo>
                    <a:pt x="201" y="339"/>
                  </a:lnTo>
                  <a:lnTo>
                    <a:pt x="208" y="339"/>
                  </a:lnTo>
                  <a:lnTo>
                    <a:pt x="221" y="339"/>
                  </a:lnTo>
                  <a:lnTo>
                    <a:pt x="224" y="339"/>
                  </a:lnTo>
                  <a:lnTo>
                    <a:pt x="231" y="339"/>
                  </a:lnTo>
                  <a:lnTo>
                    <a:pt x="237" y="339"/>
                  </a:lnTo>
                  <a:lnTo>
                    <a:pt x="254" y="347"/>
                  </a:lnTo>
                  <a:lnTo>
                    <a:pt x="260" y="347"/>
                  </a:lnTo>
                  <a:lnTo>
                    <a:pt x="267" y="347"/>
                  </a:lnTo>
                  <a:lnTo>
                    <a:pt x="272" y="347"/>
                  </a:lnTo>
                  <a:lnTo>
                    <a:pt x="283" y="351"/>
                  </a:lnTo>
                  <a:lnTo>
                    <a:pt x="290" y="351"/>
                  </a:lnTo>
                  <a:lnTo>
                    <a:pt x="295" y="351"/>
                  </a:lnTo>
                  <a:lnTo>
                    <a:pt x="307" y="360"/>
                  </a:lnTo>
                  <a:lnTo>
                    <a:pt x="314" y="360"/>
                  </a:lnTo>
                  <a:lnTo>
                    <a:pt x="325" y="360"/>
                  </a:lnTo>
                  <a:lnTo>
                    <a:pt x="330" y="363"/>
                  </a:lnTo>
                  <a:lnTo>
                    <a:pt x="337" y="363"/>
                  </a:lnTo>
                  <a:lnTo>
                    <a:pt x="342" y="372"/>
                  </a:lnTo>
                  <a:lnTo>
                    <a:pt x="353" y="372"/>
                  </a:lnTo>
                  <a:lnTo>
                    <a:pt x="360" y="372"/>
                  </a:lnTo>
                  <a:lnTo>
                    <a:pt x="360" y="37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1519" name="Freeform 15">
              <a:extLst>
                <a:ext uri="{FF2B5EF4-FFF2-40B4-BE49-F238E27FC236}">
                  <a16:creationId xmlns:a16="http://schemas.microsoft.com/office/drawing/2014/main" id="{7299B218-23D7-8946-B44F-761114144439}"/>
                </a:ext>
              </a:extLst>
            </p:cNvPr>
            <p:cNvSpPr>
              <a:spLocks noChangeArrowheads="1"/>
            </p:cNvSpPr>
            <p:nvPr/>
          </p:nvSpPr>
          <p:spPr bwMode="auto">
            <a:xfrm>
              <a:off x="1701" y="2759"/>
              <a:ext cx="87" cy="79"/>
            </a:xfrm>
            <a:custGeom>
              <a:avLst/>
              <a:gdLst>
                <a:gd name="T0" fmla="*/ 374 w 386"/>
                <a:gd name="T1" fmla="*/ 5 h 354"/>
                <a:gd name="T2" fmla="*/ 385 w 386"/>
                <a:gd name="T3" fmla="*/ 12 h 354"/>
                <a:gd name="T4" fmla="*/ 385 w 386"/>
                <a:gd name="T5" fmla="*/ 25 h 354"/>
                <a:gd name="T6" fmla="*/ 369 w 386"/>
                <a:gd name="T7" fmla="*/ 28 h 354"/>
                <a:gd name="T8" fmla="*/ 362 w 386"/>
                <a:gd name="T9" fmla="*/ 44 h 354"/>
                <a:gd name="T10" fmla="*/ 339 w 386"/>
                <a:gd name="T11" fmla="*/ 51 h 354"/>
                <a:gd name="T12" fmla="*/ 323 w 386"/>
                <a:gd name="T13" fmla="*/ 51 h 354"/>
                <a:gd name="T14" fmla="*/ 299 w 386"/>
                <a:gd name="T15" fmla="*/ 56 h 354"/>
                <a:gd name="T16" fmla="*/ 276 w 386"/>
                <a:gd name="T17" fmla="*/ 60 h 354"/>
                <a:gd name="T18" fmla="*/ 246 w 386"/>
                <a:gd name="T19" fmla="*/ 71 h 354"/>
                <a:gd name="T20" fmla="*/ 223 w 386"/>
                <a:gd name="T21" fmla="*/ 72 h 354"/>
                <a:gd name="T22" fmla="*/ 198 w 386"/>
                <a:gd name="T23" fmla="*/ 83 h 354"/>
                <a:gd name="T24" fmla="*/ 172 w 386"/>
                <a:gd name="T25" fmla="*/ 85 h 354"/>
                <a:gd name="T26" fmla="*/ 136 w 386"/>
                <a:gd name="T27" fmla="*/ 92 h 354"/>
                <a:gd name="T28" fmla="*/ 113 w 386"/>
                <a:gd name="T29" fmla="*/ 99 h 354"/>
                <a:gd name="T30" fmla="*/ 103 w 386"/>
                <a:gd name="T31" fmla="*/ 104 h 354"/>
                <a:gd name="T32" fmla="*/ 67 w 386"/>
                <a:gd name="T33" fmla="*/ 104 h 354"/>
                <a:gd name="T34" fmla="*/ 36 w 386"/>
                <a:gd name="T35" fmla="*/ 116 h 354"/>
                <a:gd name="T36" fmla="*/ 25 w 386"/>
                <a:gd name="T37" fmla="*/ 127 h 354"/>
                <a:gd name="T38" fmla="*/ 8 w 386"/>
                <a:gd name="T39" fmla="*/ 131 h 354"/>
                <a:gd name="T40" fmla="*/ 8 w 386"/>
                <a:gd name="T41" fmla="*/ 150 h 354"/>
                <a:gd name="T42" fmla="*/ 25 w 386"/>
                <a:gd name="T43" fmla="*/ 162 h 354"/>
                <a:gd name="T44" fmla="*/ 36 w 386"/>
                <a:gd name="T45" fmla="*/ 166 h 354"/>
                <a:gd name="T46" fmla="*/ 60 w 386"/>
                <a:gd name="T47" fmla="*/ 175 h 354"/>
                <a:gd name="T48" fmla="*/ 78 w 386"/>
                <a:gd name="T49" fmla="*/ 178 h 354"/>
                <a:gd name="T50" fmla="*/ 103 w 386"/>
                <a:gd name="T51" fmla="*/ 185 h 354"/>
                <a:gd name="T52" fmla="*/ 129 w 386"/>
                <a:gd name="T53" fmla="*/ 194 h 354"/>
                <a:gd name="T54" fmla="*/ 161 w 386"/>
                <a:gd name="T55" fmla="*/ 194 h 354"/>
                <a:gd name="T56" fmla="*/ 196 w 386"/>
                <a:gd name="T57" fmla="*/ 201 h 354"/>
                <a:gd name="T58" fmla="*/ 217 w 386"/>
                <a:gd name="T59" fmla="*/ 206 h 354"/>
                <a:gd name="T60" fmla="*/ 240 w 386"/>
                <a:gd name="T61" fmla="*/ 213 h 354"/>
                <a:gd name="T62" fmla="*/ 269 w 386"/>
                <a:gd name="T63" fmla="*/ 224 h 354"/>
                <a:gd name="T64" fmla="*/ 292 w 386"/>
                <a:gd name="T65" fmla="*/ 226 h 354"/>
                <a:gd name="T66" fmla="*/ 316 w 386"/>
                <a:gd name="T67" fmla="*/ 240 h 354"/>
                <a:gd name="T68" fmla="*/ 334 w 386"/>
                <a:gd name="T69" fmla="*/ 240 h 354"/>
                <a:gd name="T70" fmla="*/ 351 w 386"/>
                <a:gd name="T71" fmla="*/ 245 h 354"/>
                <a:gd name="T72" fmla="*/ 374 w 386"/>
                <a:gd name="T73" fmla="*/ 256 h 354"/>
                <a:gd name="T74" fmla="*/ 385 w 386"/>
                <a:gd name="T75" fmla="*/ 263 h 354"/>
                <a:gd name="T76" fmla="*/ 385 w 386"/>
                <a:gd name="T77" fmla="*/ 282 h 354"/>
                <a:gd name="T78" fmla="*/ 374 w 386"/>
                <a:gd name="T79" fmla="*/ 284 h 354"/>
                <a:gd name="T80" fmla="*/ 362 w 386"/>
                <a:gd name="T81" fmla="*/ 291 h 354"/>
                <a:gd name="T82" fmla="*/ 339 w 386"/>
                <a:gd name="T83" fmla="*/ 303 h 354"/>
                <a:gd name="T84" fmla="*/ 323 w 386"/>
                <a:gd name="T85" fmla="*/ 303 h 354"/>
                <a:gd name="T86" fmla="*/ 292 w 386"/>
                <a:gd name="T87" fmla="*/ 307 h 354"/>
                <a:gd name="T88" fmla="*/ 276 w 386"/>
                <a:gd name="T89" fmla="*/ 319 h 354"/>
                <a:gd name="T90" fmla="*/ 246 w 386"/>
                <a:gd name="T91" fmla="*/ 326 h 354"/>
                <a:gd name="T92" fmla="*/ 223 w 386"/>
                <a:gd name="T93" fmla="*/ 328 h 354"/>
                <a:gd name="T94" fmla="*/ 198 w 386"/>
                <a:gd name="T95" fmla="*/ 333 h 354"/>
                <a:gd name="T96" fmla="*/ 177 w 386"/>
                <a:gd name="T97" fmla="*/ 339 h 354"/>
                <a:gd name="T98" fmla="*/ 142 w 386"/>
                <a:gd name="T99" fmla="*/ 347 h 354"/>
                <a:gd name="T100" fmla="*/ 126 w 386"/>
                <a:gd name="T101" fmla="*/ 353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6" h="354">
                  <a:moveTo>
                    <a:pt x="369" y="0"/>
                  </a:moveTo>
                  <a:lnTo>
                    <a:pt x="374" y="0"/>
                  </a:lnTo>
                  <a:lnTo>
                    <a:pt x="374" y="5"/>
                  </a:lnTo>
                  <a:lnTo>
                    <a:pt x="381" y="5"/>
                  </a:lnTo>
                  <a:lnTo>
                    <a:pt x="385" y="5"/>
                  </a:lnTo>
                  <a:lnTo>
                    <a:pt x="385" y="12"/>
                  </a:lnTo>
                  <a:lnTo>
                    <a:pt x="385" y="14"/>
                  </a:lnTo>
                  <a:lnTo>
                    <a:pt x="385" y="21"/>
                  </a:lnTo>
                  <a:lnTo>
                    <a:pt x="385" y="25"/>
                  </a:lnTo>
                  <a:lnTo>
                    <a:pt x="381" y="25"/>
                  </a:lnTo>
                  <a:lnTo>
                    <a:pt x="374" y="28"/>
                  </a:lnTo>
                  <a:lnTo>
                    <a:pt x="369" y="28"/>
                  </a:lnTo>
                  <a:lnTo>
                    <a:pt x="369" y="37"/>
                  </a:lnTo>
                  <a:lnTo>
                    <a:pt x="362" y="37"/>
                  </a:lnTo>
                  <a:lnTo>
                    <a:pt x="362" y="44"/>
                  </a:lnTo>
                  <a:lnTo>
                    <a:pt x="351" y="44"/>
                  </a:lnTo>
                  <a:lnTo>
                    <a:pt x="346" y="44"/>
                  </a:lnTo>
                  <a:lnTo>
                    <a:pt x="339" y="51"/>
                  </a:lnTo>
                  <a:lnTo>
                    <a:pt x="334" y="51"/>
                  </a:lnTo>
                  <a:lnTo>
                    <a:pt x="327" y="51"/>
                  </a:lnTo>
                  <a:lnTo>
                    <a:pt x="323" y="51"/>
                  </a:lnTo>
                  <a:lnTo>
                    <a:pt x="316" y="56"/>
                  </a:lnTo>
                  <a:lnTo>
                    <a:pt x="304" y="56"/>
                  </a:lnTo>
                  <a:lnTo>
                    <a:pt x="299" y="56"/>
                  </a:lnTo>
                  <a:lnTo>
                    <a:pt x="288" y="60"/>
                  </a:lnTo>
                  <a:lnTo>
                    <a:pt x="281" y="60"/>
                  </a:lnTo>
                  <a:lnTo>
                    <a:pt x="276" y="60"/>
                  </a:lnTo>
                  <a:lnTo>
                    <a:pt x="269" y="60"/>
                  </a:lnTo>
                  <a:lnTo>
                    <a:pt x="256" y="71"/>
                  </a:lnTo>
                  <a:lnTo>
                    <a:pt x="246" y="71"/>
                  </a:lnTo>
                  <a:lnTo>
                    <a:pt x="240" y="71"/>
                  </a:lnTo>
                  <a:lnTo>
                    <a:pt x="233" y="72"/>
                  </a:lnTo>
                  <a:lnTo>
                    <a:pt x="223" y="72"/>
                  </a:lnTo>
                  <a:lnTo>
                    <a:pt x="217" y="72"/>
                  </a:lnTo>
                  <a:lnTo>
                    <a:pt x="210" y="83"/>
                  </a:lnTo>
                  <a:lnTo>
                    <a:pt x="198" y="83"/>
                  </a:lnTo>
                  <a:lnTo>
                    <a:pt x="196" y="83"/>
                  </a:lnTo>
                  <a:lnTo>
                    <a:pt x="177" y="85"/>
                  </a:lnTo>
                  <a:lnTo>
                    <a:pt x="172" y="85"/>
                  </a:lnTo>
                  <a:lnTo>
                    <a:pt x="161" y="85"/>
                  </a:lnTo>
                  <a:lnTo>
                    <a:pt x="142" y="92"/>
                  </a:lnTo>
                  <a:lnTo>
                    <a:pt x="136" y="92"/>
                  </a:lnTo>
                  <a:lnTo>
                    <a:pt x="129" y="92"/>
                  </a:lnTo>
                  <a:lnTo>
                    <a:pt x="126" y="99"/>
                  </a:lnTo>
                  <a:lnTo>
                    <a:pt x="113" y="99"/>
                  </a:lnTo>
                  <a:lnTo>
                    <a:pt x="106" y="99"/>
                  </a:lnTo>
                  <a:lnTo>
                    <a:pt x="106" y="104"/>
                  </a:lnTo>
                  <a:lnTo>
                    <a:pt x="103" y="104"/>
                  </a:lnTo>
                  <a:lnTo>
                    <a:pt x="90" y="104"/>
                  </a:lnTo>
                  <a:lnTo>
                    <a:pt x="78" y="104"/>
                  </a:lnTo>
                  <a:lnTo>
                    <a:pt x="67" y="104"/>
                  </a:lnTo>
                  <a:lnTo>
                    <a:pt x="55" y="115"/>
                  </a:lnTo>
                  <a:lnTo>
                    <a:pt x="43" y="115"/>
                  </a:lnTo>
                  <a:lnTo>
                    <a:pt x="36" y="116"/>
                  </a:lnTo>
                  <a:lnTo>
                    <a:pt x="32" y="116"/>
                  </a:lnTo>
                  <a:lnTo>
                    <a:pt x="25" y="116"/>
                  </a:lnTo>
                  <a:lnTo>
                    <a:pt x="25" y="127"/>
                  </a:lnTo>
                  <a:lnTo>
                    <a:pt x="13" y="127"/>
                  </a:lnTo>
                  <a:lnTo>
                    <a:pt x="13" y="131"/>
                  </a:lnTo>
                  <a:lnTo>
                    <a:pt x="8" y="131"/>
                  </a:lnTo>
                  <a:lnTo>
                    <a:pt x="8" y="136"/>
                  </a:lnTo>
                  <a:lnTo>
                    <a:pt x="0" y="150"/>
                  </a:lnTo>
                  <a:lnTo>
                    <a:pt x="8" y="150"/>
                  </a:lnTo>
                  <a:lnTo>
                    <a:pt x="8" y="155"/>
                  </a:lnTo>
                  <a:lnTo>
                    <a:pt x="13" y="155"/>
                  </a:lnTo>
                  <a:lnTo>
                    <a:pt x="25" y="162"/>
                  </a:lnTo>
                  <a:lnTo>
                    <a:pt x="32" y="162"/>
                  </a:lnTo>
                  <a:lnTo>
                    <a:pt x="32" y="166"/>
                  </a:lnTo>
                  <a:lnTo>
                    <a:pt x="36" y="166"/>
                  </a:lnTo>
                  <a:lnTo>
                    <a:pt x="43" y="166"/>
                  </a:lnTo>
                  <a:lnTo>
                    <a:pt x="55" y="175"/>
                  </a:lnTo>
                  <a:lnTo>
                    <a:pt x="60" y="175"/>
                  </a:lnTo>
                  <a:lnTo>
                    <a:pt x="67" y="175"/>
                  </a:lnTo>
                  <a:lnTo>
                    <a:pt x="71" y="175"/>
                  </a:lnTo>
                  <a:lnTo>
                    <a:pt x="78" y="178"/>
                  </a:lnTo>
                  <a:lnTo>
                    <a:pt x="90" y="178"/>
                  </a:lnTo>
                  <a:lnTo>
                    <a:pt x="96" y="178"/>
                  </a:lnTo>
                  <a:lnTo>
                    <a:pt x="103" y="185"/>
                  </a:lnTo>
                  <a:lnTo>
                    <a:pt x="106" y="185"/>
                  </a:lnTo>
                  <a:lnTo>
                    <a:pt x="126" y="194"/>
                  </a:lnTo>
                  <a:lnTo>
                    <a:pt x="129" y="194"/>
                  </a:lnTo>
                  <a:lnTo>
                    <a:pt x="136" y="194"/>
                  </a:lnTo>
                  <a:lnTo>
                    <a:pt x="154" y="194"/>
                  </a:lnTo>
                  <a:lnTo>
                    <a:pt x="161" y="194"/>
                  </a:lnTo>
                  <a:lnTo>
                    <a:pt x="172" y="194"/>
                  </a:lnTo>
                  <a:lnTo>
                    <a:pt x="184" y="201"/>
                  </a:lnTo>
                  <a:lnTo>
                    <a:pt x="196" y="201"/>
                  </a:lnTo>
                  <a:lnTo>
                    <a:pt x="205" y="206"/>
                  </a:lnTo>
                  <a:lnTo>
                    <a:pt x="210" y="206"/>
                  </a:lnTo>
                  <a:lnTo>
                    <a:pt x="217" y="206"/>
                  </a:lnTo>
                  <a:lnTo>
                    <a:pt x="230" y="213"/>
                  </a:lnTo>
                  <a:lnTo>
                    <a:pt x="233" y="213"/>
                  </a:lnTo>
                  <a:lnTo>
                    <a:pt x="240" y="213"/>
                  </a:lnTo>
                  <a:lnTo>
                    <a:pt x="256" y="213"/>
                  </a:lnTo>
                  <a:lnTo>
                    <a:pt x="263" y="224"/>
                  </a:lnTo>
                  <a:lnTo>
                    <a:pt x="269" y="224"/>
                  </a:lnTo>
                  <a:lnTo>
                    <a:pt x="276" y="224"/>
                  </a:lnTo>
                  <a:lnTo>
                    <a:pt x="288" y="226"/>
                  </a:lnTo>
                  <a:lnTo>
                    <a:pt x="292" y="226"/>
                  </a:lnTo>
                  <a:lnTo>
                    <a:pt x="299" y="226"/>
                  </a:lnTo>
                  <a:lnTo>
                    <a:pt x="304" y="240"/>
                  </a:lnTo>
                  <a:lnTo>
                    <a:pt x="316" y="240"/>
                  </a:lnTo>
                  <a:lnTo>
                    <a:pt x="323" y="240"/>
                  </a:lnTo>
                  <a:lnTo>
                    <a:pt x="327" y="240"/>
                  </a:lnTo>
                  <a:lnTo>
                    <a:pt x="334" y="240"/>
                  </a:lnTo>
                  <a:lnTo>
                    <a:pt x="339" y="240"/>
                  </a:lnTo>
                  <a:lnTo>
                    <a:pt x="346" y="240"/>
                  </a:lnTo>
                  <a:lnTo>
                    <a:pt x="351" y="245"/>
                  </a:lnTo>
                  <a:lnTo>
                    <a:pt x="362" y="245"/>
                  </a:lnTo>
                  <a:lnTo>
                    <a:pt x="369" y="256"/>
                  </a:lnTo>
                  <a:lnTo>
                    <a:pt x="374" y="256"/>
                  </a:lnTo>
                  <a:lnTo>
                    <a:pt x="374" y="258"/>
                  </a:lnTo>
                  <a:lnTo>
                    <a:pt x="381" y="258"/>
                  </a:lnTo>
                  <a:lnTo>
                    <a:pt x="385" y="263"/>
                  </a:lnTo>
                  <a:lnTo>
                    <a:pt x="385" y="272"/>
                  </a:lnTo>
                  <a:lnTo>
                    <a:pt x="385" y="277"/>
                  </a:lnTo>
                  <a:lnTo>
                    <a:pt x="385" y="282"/>
                  </a:lnTo>
                  <a:lnTo>
                    <a:pt x="381" y="282"/>
                  </a:lnTo>
                  <a:lnTo>
                    <a:pt x="381" y="284"/>
                  </a:lnTo>
                  <a:lnTo>
                    <a:pt x="374" y="284"/>
                  </a:lnTo>
                  <a:lnTo>
                    <a:pt x="369" y="284"/>
                  </a:lnTo>
                  <a:lnTo>
                    <a:pt x="369" y="291"/>
                  </a:lnTo>
                  <a:lnTo>
                    <a:pt x="362" y="291"/>
                  </a:lnTo>
                  <a:lnTo>
                    <a:pt x="351" y="300"/>
                  </a:lnTo>
                  <a:lnTo>
                    <a:pt x="346" y="300"/>
                  </a:lnTo>
                  <a:lnTo>
                    <a:pt x="339" y="303"/>
                  </a:lnTo>
                  <a:lnTo>
                    <a:pt x="334" y="303"/>
                  </a:lnTo>
                  <a:lnTo>
                    <a:pt x="327" y="303"/>
                  </a:lnTo>
                  <a:lnTo>
                    <a:pt x="323" y="303"/>
                  </a:lnTo>
                  <a:lnTo>
                    <a:pt x="316" y="307"/>
                  </a:lnTo>
                  <a:lnTo>
                    <a:pt x="299" y="307"/>
                  </a:lnTo>
                  <a:lnTo>
                    <a:pt x="292" y="307"/>
                  </a:lnTo>
                  <a:lnTo>
                    <a:pt x="288" y="319"/>
                  </a:lnTo>
                  <a:lnTo>
                    <a:pt x="281" y="319"/>
                  </a:lnTo>
                  <a:lnTo>
                    <a:pt x="276" y="319"/>
                  </a:lnTo>
                  <a:lnTo>
                    <a:pt x="269" y="326"/>
                  </a:lnTo>
                  <a:lnTo>
                    <a:pt x="256" y="326"/>
                  </a:lnTo>
                  <a:lnTo>
                    <a:pt x="246" y="326"/>
                  </a:lnTo>
                  <a:lnTo>
                    <a:pt x="240" y="328"/>
                  </a:lnTo>
                  <a:lnTo>
                    <a:pt x="230" y="328"/>
                  </a:lnTo>
                  <a:lnTo>
                    <a:pt x="223" y="328"/>
                  </a:lnTo>
                  <a:lnTo>
                    <a:pt x="217" y="328"/>
                  </a:lnTo>
                  <a:lnTo>
                    <a:pt x="205" y="333"/>
                  </a:lnTo>
                  <a:lnTo>
                    <a:pt x="198" y="333"/>
                  </a:lnTo>
                  <a:lnTo>
                    <a:pt x="196" y="333"/>
                  </a:lnTo>
                  <a:lnTo>
                    <a:pt x="184" y="339"/>
                  </a:lnTo>
                  <a:lnTo>
                    <a:pt x="177" y="339"/>
                  </a:lnTo>
                  <a:lnTo>
                    <a:pt x="172" y="339"/>
                  </a:lnTo>
                  <a:lnTo>
                    <a:pt x="154" y="347"/>
                  </a:lnTo>
                  <a:lnTo>
                    <a:pt x="142" y="347"/>
                  </a:lnTo>
                  <a:lnTo>
                    <a:pt x="136" y="347"/>
                  </a:lnTo>
                  <a:lnTo>
                    <a:pt x="126" y="347"/>
                  </a:lnTo>
                  <a:lnTo>
                    <a:pt x="126" y="353"/>
                  </a:lnTo>
                  <a:lnTo>
                    <a:pt x="113" y="353"/>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1520" name="Freeform 16">
              <a:extLst>
                <a:ext uri="{FF2B5EF4-FFF2-40B4-BE49-F238E27FC236}">
                  <a16:creationId xmlns:a16="http://schemas.microsoft.com/office/drawing/2014/main" id="{006583A9-D8D9-A442-B512-147995C0BA26}"/>
                </a:ext>
              </a:extLst>
            </p:cNvPr>
            <p:cNvSpPr>
              <a:spLocks noChangeArrowheads="1"/>
            </p:cNvSpPr>
            <p:nvPr/>
          </p:nvSpPr>
          <p:spPr bwMode="auto">
            <a:xfrm>
              <a:off x="1705" y="2839"/>
              <a:ext cx="85" cy="87"/>
            </a:xfrm>
            <a:custGeom>
              <a:avLst/>
              <a:gdLst>
                <a:gd name="T0" fmla="*/ 97 w 378"/>
                <a:gd name="T1" fmla="*/ 11 h 387"/>
                <a:gd name="T2" fmla="*/ 71 w 378"/>
                <a:gd name="T3" fmla="*/ 12 h 387"/>
                <a:gd name="T4" fmla="*/ 51 w 378"/>
                <a:gd name="T5" fmla="*/ 12 h 387"/>
                <a:gd name="T6" fmla="*/ 30 w 378"/>
                <a:gd name="T7" fmla="*/ 23 h 387"/>
                <a:gd name="T8" fmla="*/ 7 w 378"/>
                <a:gd name="T9" fmla="*/ 35 h 387"/>
                <a:gd name="T10" fmla="*/ 0 w 378"/>
                <a:gd name="T11" fmla="*/ 55 h 387"/>
                <a:gd name="T12" fmla="*/ 17 w 378"/>
                <a:gd name="T13" fmla="*/ 62 h 387"/>
                <a:gd name="T14" fmla="*/ 30 w 378"/>
                <a:gd name="T15" fmla="*/ 76 h 387"/>
                <a:gd name="T16" fmla="*/ 52 w 378"/>
                <a:gd name="T17" fmla="*/ 79 h 387"/>
                <a:gd name="T18" fmla="*/ 72 w 378"/>
                <a:gd name="T19" fmla="*/ 90 h 387"/>
                <a:gd name="T20" fmla="*/ 95 w 378"/>
                <a:gd name="T21" fmla="*/ 93 h 387"/>
                <a:gd name="T22" fmla="*/ 118 w 378"/>
                <a:gd name="T23" fmla="*/ 102 h 387"/>
                <a:gd name="T24" fmla="*/ 146 w 378"/>
                <a:gd name="T25" fmla="*/ 102 h 387"/>
                <a:gd name="T26" fmla="*/ 176 w 378"/>
                <a:gd name="T27" fmla="*/ 113 h 387"/>
                <a:gd name="T28" fmla="*/ 197 w 378"/>
                <a:gd name="T29" fmla="*/ 115 h 387"/>
                <a:gd name="T30" fmla="*/ 220 w 378"/>
                <a:gd name="T31" fmla="*/ 125 h 387"/>
                <a:gd name="T32" fmla="*/ 248 w 378"/>
                <a:gd name="T33" fmla="*/ 131 h 387"/>
                <a:gd name="T34" fmla="*/ 273 w 378"/>
                <a:gd name="T35" fmla="*/ 131 h 387"/>
                <a:gd name="T36" fmla="*/ 291 w 378"/>
                <a:gd name="T37" fmla="*/ 139 h 387"/>
                <a:gd name="T38" fmla="*/ 319 w 378"/>
                <a:gd name="T39" fmla="*/ 146 h 387"/>
                <a:gd name="T40" fmla="*/ 338 w 378"/>
                <a:gd name="T41" fmla="*/ 153 h 387"/>
                <a:gd name="T42" fmla="*/ 361 w 378"/>
                <a:gd name="T43" fmla="*/ 153 h 387"/>
                <a:gd name="T44" fmla="*/ 365 w 378"/>
                <a:gd name="T45" fmla="*/ 169 h 387"/>
                <a:gd name="T46" fmla="*/ 377 w 378"/>
                <a:gd name="T47" fmla="*/ 182 h 387"/>
                <a:gd name="T48" fmla="*/ 372 w 378"/>
                <a:gd name="T49" fmla="*/ 201 h 387"/>
                <a:gd name="T50" fmla="*/ 354 w 378"/>
                <a:gd name="T51" fmla="*/ 217 h 387"/>
                <a:gd name="T52" fmla="*/ 331 w 378"/>
                <a:gd name="T53" fmla="*/ 220 h 387"/>
                <a:gd name="T54" fmla="*/ 296 w 378"/>
                <a:gd name="T55" fmla="*/ 229 h 387"/>
                <a:gd name="T56" fmla="*/ 280 w 378"/>
                <a:gd name="T57" fmla="*/ 233 h 387"/>
                <a:gd name="T58" fmla="*/ 255 w 378"/>
                <a:gd name="T59" fmla="*/ 233 h 387"/>
                <a:gd name="T60" fmla="*/ 225 w 378"/>
                <a:gd name="T61" fmla="*/ 242 h 387"/>
                <a:gd name="T62" fmla="*/ 202 w 378"/>
                <a:gd name="T63" fmla="*/ 249 h 387"/>
                <a:gd name="T64" fmla="*/ 186 w 378"/>
                <a:gd name="T65" fmla="*/ 249 h 387"/>
                <a:gd name="T66" fmla="*/ 153 w 378"/>
                <a:gd name="T67" fmla="*/ 254 h 387"/>
                <a:gd name="T68" fmla="*/ 130 w 378"/>
                <a:gd name="T69" fmla="*/ 261 h 387"/>
                <a:gd name="T70" fmla="*/ 98 w 378"/>
                <a:gd name="T71" fmla="*/ 273 h 387"/>
                <a:gd name="T72" fmla="*/ 82 w 378"/>
                <a:gd name="T73" fmla="*/ 273 h 387"/>
                <a:gd name="T74" fmla="*/ 59 w 378"/>
                <a:gd name="T75" fmla="*/ 277 h 387"/>
                <a:gd name="T76" fmla="*/ 37 w 378"/>
                <a:gd name="T77" fmla="*/ 284 h 387"/>
                <a:gd name="T78" fmla="*/ 17 w 378"/>
                <a:gd name="T79" fmla="*/ 296 h 387"/>
                <a:gd name="T80" fmla="*/ 0 w 378"/>
                <a:gd name="T81" fmla="*/ 309 h 387"/>
                <a:gd name="T82" fmla="*/ 0 w 378"/>
                <a:gd name="T83" fmla="*/ 323 h 387"/>
                <a:gd name="T84" fmla="*/ 24 w 378"/>
                <a:gd name="T85" fmla="*/ 337 h 387"/>
                <a:gd name="T86" fmla="*/ 37 w 378"/>
                <a:gd name="T87" fmla="*/ 347 h 387"/>
                <a:gd name="T88" fmla="*/ 72 w 378"/>
                <a:gd name="T89" fmla="*/ 360 h 387"/>
                <a:gd name="T90" fmla="*/ 98 w 378"/>
                <a:gd name="T91" fmla="*/ 367 h 387"/>
                <a:gd name="T92" fmla="*/ 123 w 378"/>
                <a:gd name="T93" fmla="*/ 369 h 387"/>
                <a:gd name="T94" fmla="*/ 146 w 378"/>
                <a:gd name="T95" fmla="*/ 376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8" h="387">
                  <a:moveTo>
                    <a:pt x="104" y="0"/>
                  </a:moveTo>
                  <a:lnTo>
                    <a:pt x="97" y="0"/>
                  </a:lnTo>
                  <a:lnTo>
                    <a:pt x="97" y="11"/>
                  </a:lnTo>
                  <a:lnTo>
                    <a:pt x="94" y="11"/>
                  </a:lnTo>
                  <a:lnTo>
                    <a:pt x="81" y="11"/>
                  </a:lnTo>
                  <a:lnTo>
                    <a:pt x="71" y="12"/>
                  </a:lnTo>
                  <a:lnTo>
                    <a:pt x="64" y="12"/>
                  </a:lnTo>
                  <a:lnTo>
                    <a:pt x="58" y="12"/>
                  </a:lnTo>
                  <a:lnTo>
                    <a:pt x="51" y="12"/>
                  </a:lnTo>
                  <a:lnTo>
                    <a:pt x="47" y="19"/>
                  </a:lnTo>
                  <a:lnTo>
                    <a:pt x="37" y="19"/>
                  </a:lnTo>
                  <a:lnTo>
                    <a:pt x="30" y="23"/>
                  </a:lnTo>
                  <a:lnTo>
                    <a:pt x="24" y="23"/>
                  </a:lnTo>
                  <a:lnTo>
                    <a:pt x="17" y="32"/>
                  </a:lnTo>
                  <a:lnTo>
                    <a:pt x="7" y="35"/>
                  </a:lnTo>
                  <a:lnTo>
                    <a:pt x="0" y="35"/>
                  </a:lnTo>
                  <a:lnTo>
                    <a:pt x="0" y="48"/>
                  </a:lnTo>
                  <a:lnTo>
                    <a:pt x="0" y="55"/>
                  </a:lnTo>
                  <a:lnTo>
                    <a:pt x="0" y="62"/>
                  </a:lnTo>
                  <a:lnTo>
                    <a:pt x="7" y="62"/>
                  </a:lnTo>
                  <a:lnTo>
                    <a:pt x="17" y="62"/>
                  </a:lnTo>
                  <a:lnTo>
                    <a:pt x="17" y="67"/>
                  </a:lnTo>
                  <a:lnTo>
                    <a:pt x="24" y="67"/>
                  </a:lnTo>
                  <a:lnTo>
                    <a:pt x="30" y="76"/>
                  </a:lnTo>
                  <a:lnTo>
                    <a:pt x="37" y="76"/>
                  </a:lnTo>
                  <a:lnTo>
                    <a:pt x="47" y="79"/>
                  </a:lnTo>
                  <a:lnTo>
                    <a:pt x="52" y="79"/>
                  </a:lnTo>
                  <a:lnTo>
                    <a:pt x="59" y="79"/>
                  </a:lnTo>
                  <a:lnTo>
                    <a:pt x="65" y="90"/>
                  </a:lnTo>
                  <a:lnTo>
                    <a:pt x="72" y="90"/>
                  </a:lnTo>
                  <a:lnTo>
                    <a:pt x="82" y="90"/>
                  </a:lnTo>
                  <a:lnTo>
                    <a:pt x="88" y="93"/>
                  </a:lnTo>
                  <a:lnTo>
                    <a:pt x="95" y="93"/>
                  </a:lnTo>
                  <a:lnTo>
                    <a:pt x="98" y="93"/>
                  </a:lnTo>
                  <a:lnTo>
                    <a:pt x="105" y="102"/>
                  </a:lnTo>
                  <a:lnTo>
                    <a:pt x="118" y="102"/>
                  </a:lnTo>
                  <a:lnTo>
                    <a:pt x="130" y="102"/>
                  </a:lnTo>
                  <a:lnTo>
                    <a:pt x="134" y="102"/>
                  </a:lnTo>
                  <a:lnTo>
                    <a:pt x="146" y="102"/>
                  </a:lnTo>
                  <a:lnTo>
                    <a:pt x="153" y="102"/>
                  </a:lnTo>
                  <a:lnTo>
                    <a:pt x="169" y="113"/>
                  </a:lnTo>
                  <a:lnTo>
                    <a:pt x="176" y="113"/>
                  </a:lnTo>
                  <a:lnTo>
                    <a:pt x="186" y="113"/>
                  </a:lnTo>
                  <a:lnTo>
                    <a:pt x="190" y="113"/>
                  </a:lnTo>
                  <a:lnTo>
                    <a:pt x="197" y="115"/>
                  </a:lnTo>
                  <a:lnTo>
                    <a:pt x="209" y="115"/>
                  </a:lnTo>
                  <a:lnTo>
                    <a:pt x="215" y="115"/>
                  </a:lnTo>
                  <a:lnTo>
                    <a:pt x="220" y="125"/>
                  </a:lnTo>
                  <a:lnTo>
                    <a:pt x="225" y="125"/>
                  </a:lnTo>
                  <a:lnTo>
                    <a:pt x="238" y="125"/>
                  </a:lnTo>
                  <a:lnTo>
                    <a:pt x="248" y="131"/>
                  </a:lnTo>
                  <a:lnTo>
                    <a:pt x="255" y="131"/>
                  </a:lnTo>
                  <a:lnTo>
                    <a:pt x="261" y="131"/>
                  </a:lnTo>
                  <a:lnTo>
                    <a:pt x="273" y="131"/>
                  </a:lnTo>
                  <a:lnTo>
                    <a:pt x="280" y="139"/>
                  </a:lnTo>
                  <a:lnTo>
                    <a:pt x="284" y="139"/>
                  </a:lnTo>
                  <a:lnTo>
                    <a:pt x="291" y="139"/>
                  </a:lnTo>
                  <a:lnTo>
                    <a:pt x="296" y="146"/>
                  </a:lnTo>
                  <a:lnTo>
                    <a:pt x="306" y="146"/>
                  </a:lnTo>
                  <a:lnTo>
                    <a:pt x="319" y="146"/>
                  </a:lnTo>
                  <a:lnTo>
                    <a:pt x="326" y="150"/>
                  </a:lnTo>
                  <a:lnTo>
                    <a:pt x="331" y="150"/>
                  </a:lnTo>
                  <a:lnTo>
                    <a:pt x="338" y="153"/>
                  </a:lnTo>
                  <a:lnTo>
                    <a:pt x="342" y="153"/>
                  </a:lnTo>
                  <a:lnTo>
                    <a:pt x="354" y="153"/>
                  </a:lnTo>
                  <a:lnTo>
                    <a:pt x="361" y="153"/>
                  </a:lnTo>
                  <a:lnTo>
                    <a:pt x="361" y="162"/>
                  </a:lnTo>
                  <a:lnTo>
                    <a:pt x="365" y="162"/>
                  </a:lnTo>
                  <a:lnTo>
                    <a:pt x="365" y="169"/>
                  </a:lnTo>
                  <a:lnTo>
                    <a:pt x="372" y="169"/>
                  </a:lnTo>
                  <a:lnTo>
                    <a:pt x="377" y="178"/>
                  </a:lnTo>
                  <a:lnTo>
                    <a:pt x="377" y="182"/>
                  </a:lnTo>
                  <a:lnTo>
                    <a:pt x="377" y="191"/>
                  </a:lnTo>
                  <a:lnTo>
                    <a:pt x="372" y="191"/>
                  </a:lnTo>
                  <a:lnTo>
                    <a:pt x="372" y="201"/>
                  </a:lnTo>
                  <a:lnTo>
                    <a:pt x="365" y="201"/>
                  </a:lnTo>
                  <a:lnTo>
                    <a:pt x="361" y="205"/>
                  </a:lnTo>
                  <a:lnTo>
                    <a:pt x="354" y="217"/>
                  </a:lnTo>
                  <a:lnTo>
                    <a:pt x="342" y="217"/>
                  </a:lnTo>
                  <a:lnTo>
                    <a:pt x="338" y="217"/>
                  </a:lnTo>
                  <a:lnTo>
                    <a:pt x="331" y="220"/>
                  </a:lnTo>
                  <a:lnTo>
                    <a:pt x="319" y="220"/>
                  </a:lnTo>
                  <a:lnTo>
                    <a:pt x="306" y="229"/>
                  </a:lnTo>
                  <a:lnTo>
                    <a:pt x="296" y="229"/>
                  </a:lnTo>
                  <a:lnTo>
                    <a:pt x="291" y="229"/>
                  </a:lnTo>
                  <a:lnTo>
                    <a:pt x="284" y="233"/>
                  </a:lnTo>
                  <a:lnTo>
                    <a:pt x="280" y="233"/>
                  </a:lnTo>
                  <a:lnTo>
                    <a:pt x="273" y="233"/>
                  </a:lnTo>
                  <a:lnTo>
                    <a:pt x="261" y="233"/>
                  </a:lnTo>
                  <a:lnTo>
                    <a:pt x="255" y="233"/>
                  </a:lnTo>
                  <a:lnTo>
                    <a:pt x="248" y="233"/>
                  </a:lnTo>
                  <a:lnTo>
                    <a:pt x="238" y="233"/>
                  </a:lnTo>
                  <a:lnTo>
                    <a:pt x="225" y="242"/>
                  </a:lnTo>
                  <a:lnTo>
                    <a:pt x="220" y="242"/>
                  </a:lnTo>
                  <a:lnTo>
                    <a:pt x="215" y="242"/>
                  </a:lnTo>
                  <a:lnTo>
                    <a:pt x="202" y="249"/>
                  </a:lnTo>
                  <a:lnTo>
                    <a:pt x="197" y="249"/>
                  </a:lnTo>
                  <a:lnTo>
                    <a:pt x="190" y="249"/>
                  </a:lnTo>
                  <a:lnTo>
                    <a:pt x="186" y="249"/>
                  </a:lnTo>
                  <a:lnTo>
                    <a:pt x="176" y="254"/>
                  </a:lnTo>
                  <a:lnTo>
                    <a:pt x="169" y="254"/>
                  </a:lnTo>
                  <a:lnTo>
                    <a:pt x="153" y="254"/>
                  </a:lnTo>
                  <a:lnTo>
                    <a:pt x="146" y="261"/>
                  </a:lnTo>
                  <a:lnTo>
                    <a:pt x="134" y="261"/>
                  </a:lnTo>
                  <a:lnTo>
                    <a:pt x="130" y="261"/>
                  </a:lnTo>
                  <a:lnTo>
                    <a:pt x="118" y="272"/>
                  </a:lnTo>
                  <a:lnTo>
                    <a:pt x="105" y="272"/>
                  </a:lnTo>
                  <a:lnTo>
                    <a:pt x="98" y="273"/>
                  </a:lnTo>
                  <a:lnTo>
                    <a:pt x="95" y="273"/>
                  </a:lnTo>
                  <a:lnTo>
                    <a:pt x="88" y="273"/>
                  </a:lnTo>
                  <a:lnTo>
                    <a:pt x="82" y="273"/>
                  </a:lnTo>
                  <a:lnTo>
                    <a:pt x="72" y="277"/>
                  </a:lnTo>
                  <a:lnTo>
                    <a:pt x="65" y="277"/>
                  </a:lnTo>
                  <a:lnTo>
                    <a:pt x="59" y="277"/>
                  </a:lnTo>
                  <a:lnTo>
                    <a:pt x="52" y="284"/>
                  </a:lnTo>
                  <a:lnTo>
                    <a:pt x="47" y="284"/>
                  </a:lnTo>
                  <a:lnTo>
                    <a:pt x="37" y="284"/>
                  </a:lnTo>
                  <a:lnTo>
                    <a:pt x="30" y="296"/>
                  </a:lnTo>
                  <a:lnTo>
                    <a:pt x="24" y="296"/>
                  </a:lnTo>
                  <a:lnTo>
                    <a:pt x="17" y="296"/>
                  </a:lnTo>
                  <a:lnTo>
                    <a:pt x="17" y="300"/>
                  </a:lnTo>
                  <a:lnTo>
                    <a:pt x="7" y="309"/>
                  </a:lnTo>
                  <a:lnTo>
                    <a:pt x="0" y="309"/>
                  </a:lnTo>
                  <a:lnTo>
                    <a:pt x="0" y="312"/>
                  </a:lnTo>
                  <a:lnTo>
                    <a:pt x="0" y="319"/>
                  </a:lnTo>
                  <a:lnTo>
                    <a:pt x="0" y="323"/>
                  </a:lnTo>
                  <a:lnTo>
                    <a:pt x="7" y="332"/>
                  </a:lnTo>
                  <a:lnTo>
                    <a:pt x="17" y="337"/>
                  </a:lnTo>
                  <a:lnTo>
                    <a:pt x="24" y="337"/>
                  </a:lnTo>
                  <a:lnTo>
                    <a:pt x="24" y="347"/>
                  </a:lnTo>
                  <a:lnTo>
                    <a:pt x="30" y="347"/>
                  </a:lnTo>
                  <a:lnTo>
                    <a:pt x="37" y="347"/>
                  </a:lnTo>
                  <a:lnTo>
                    <a:pt x="47" y="355"/>
                  </a:lnTo>
                  <a:lnTo>
                    <a:pt x="59" y="355"/>
                  </a:lnTo>
                  <a:lnTo>
                    <a:pt x="72" y="360"/>
                  </a:lnTo>
                  <a:lnTo>
                    <a:pt x="82" y="360"/>
                  </a:lnTo>
                  <a:lnTo>
                    <a:pt x="95" y="367"/>
                  </a:lnTo>
                  <a:lnTo>
                    <a:pt x="98" y="367"/>
                  </a:lnTo>
                  <a:lnTo>
                    <a:pt x="105" y="369"/>
                  </a:lnTo>
                  <a:lnTo>
                    <a:pt x="118" y="369"/>
                  </a:lnTo>
                  <a:lnTo>
                    <a:pt x="123" y="369"/>
                  </a:lnTo>
                  <a:lnTo>
                    <a:pt x="190" y="386"/>
                  </a:lnTo>
                  <a:lnTo>
                    <a:pt x="134" y="376"/>
                  </a:lnTo>
                  <a:lnTo>
                    <a:pt x="146" y="37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1521" name="Group 17">
            <a:extLst>
              <a:ext uri="{FF2B5EF4-FFF2-40B4-BE49-F238E27FC236}">
                <a16:creationId xmlns:a16="http://schemas.microsoft.com/office/drawing/2014/main" id="{C3BB1C01-963D-1F43-AEBE-56704FD9FCE5}"/>
              </a:ext>
            </a:extLst>
          </p:cNvPr>
          <p:cNvGrpSpPr>
            <a:grpSpLocks/>
          </p:cNvGrpSpPr>
          <p:nvPr/>
        </p:nvGrpSpPr>
        <p:grpSpPr bwMode="auto">
          <a:xfrm>
            <a:off x="2700338" y="3281363"/>
            <a:ext cx="139700" cy="677862"/>
            <a:chOff x="1701" y="2067"/>
            <a:chExt cx="88" cy="427"/>
          </a:xfrm>
        </p:grpSpPr>
        <p:sp>
          <p:nvSpPr>
            <p:cNvPr id="21522" name="Freeform 18">
              <a:extLst>
                <a:ext uri="{FF2B5EF4-FFF2-40B4-BE49-F238E27FC236}">
                  <a16:creationId xmlns:a16="http://schemas.microsoft.com/office/drawing/2014/main" id="{93DB3E22-060F-FA47-BADF-DA63CFCF4E1E}"/>
                </a:ext>
              </a:extLst>
            </p:cNvPr>
            <p:cNvSpPr>
              <a:spLocks noChangeArrowheads="1"/>
            </p:cNvSpPr>
            <p:nvPr/>
          </p:nvSpPr>
          <p:spPr bwMode="auto">
            <a:xfrm>
              <a:off x="1704" y="2067"/>
              <a:ext cx="85" cy="89"/>
            </a:xfrm>
            <a:custGeom>
              <a:avLst/>
              <a:gdLst>
                <a:gd name="T0" fmla="*/ 215 w 378"/>
                <a:gd name="T1" fmla="*/ 21 h 396"/>
                <a:gd name="T2" fmla="*/ 232 w 378"/>
                <a:gd name="T3" fmla="*/ 30 h 396"/>
                <a:gd name="T4" fmla="*/ 261 w 378"/>
                <a:gd name="T5" fmla="*/ 30 h 396"/>
                <a:gd name="T6" fmla="*/ 280 w 378"/>
                <a:gd name="T7" fmla="*/ 39 h 396"/>
                <a:gd name="T8" fmla="*/ 306 w 378"/>
                <a:gd name="T9" fmla="*/ 42 h 396"/>
                <a:gd name="T10" fmla="*/ 326 w 378"/>
                <a:gd name="T11" fmla="*/ 51 h 396"/>
                <a:gd name="T12" fmla="*/ 342 w 378"/>
                <a:gd name="T13" fmla="*/ 58 h 396"/>
                <a:gd name="T14" fmla="*/ 365 w 378"/>
                <a:gd name="T15" fmla="*/ 65 h 396"/>
                <a:gd name="T16" fmla="*/ 377 w 378"/>
                <a:gd name="T17" fmla="*/ 85 h 396"/>
                <a:gd name="T18" fmla="*/ 372 w 378"/>
                <a:gd name="T19" fmla="*/ 108 h 396"/>
                <a:gd name="T20" fmla="*/ 361 w 378"/>
                <a:gd name="T21" fmla="*/ 116 h 396"/>
                <a:gd name="T22" fmla="*/ 338 w 378"/>
                <a:gd name="T23" fmla="*/ 120 h 396"/>
                <a:gd name="T24" fmla="*/ 319 w 378"/>
                <a:gd name="T25" fmla="*/ 129 h 396"/>
                <a:gd name="T26" fmla="*/ 296 w 378"/>
                <a:gd name="T27" fmla="*/ 132 h 396"/>
                <a:gd name="T28" fmla="*/ 273 w 378"/>
                <a:gd name="T29" fmla="*/ 132 h 396"/>
                <a:gd name="T30" fmla="*/ 255 w 378"/>
                <a:gd name="T31" fmla="*/ 141 h 396"/>
                <a:gd name="T32" fmla="*/ 225 w 378"/>
                <a:gd name="T33" fmla="*/ 145 h 396"/>
                <a:gd name="T34" fmla="*/ 202 w 378"/>
                <a:gd name="T35" fmla="*/ 152 h 396"/>
                <a:gd name="T36" fmla="*/ 176 w 378"/>
                <a:gd name="T37" fmla="*/ 153 h 396"/>
                <a:gd name="T38" fmla="*/ 146 w 378"/>
                <a:gd name="T39" fmla="*/ 166 h 396"/>
                <a:gd name="T40" fmla="*/ 118 w 378"/>
                <a:gd name="T41" fmla="*/ 171 h 396"/>
                <a:gd name="T42" fmla="*/ 95 w 378"/>
                <a:gd name="T43" fmla="*/ 185 h 396"/>
                <a:gd name="T44" fmla="*/ 72 w 378"/>
                <a:gd name="T45" fmla="*/ 185 h 396"/>
                <a:gd name="T46" fmla="*/ 52 w 378"/>
                <a:gd name="T47" fmla="*/ 192 h 396"/>
                <a:gd name="T48" fmla="*/ 30 w 378"/>
                <a:gd name="T49" fmla="*/ 199 h 396"/>
                <a:gd name="T50" fmla="*/ 17 w 378"/>
                <a:gd name="T51" fmla="*/ 208 h 396"/>
                <a:gd name="T52" fmla="*/ 0 w 378"/>
                <a:gd name="T53" fmla="*/ 212 h 396"/>
                <a:gd name="T54" fmla="*/ 0 w 378"/>
                <a:gd name="T55" fmla="*/ 235 h 396"/>
                <a:gd name="T56" fmla="*/ 17 w 378"/>
                <a:gd name="T57" fmla="*/ 240 h 396"/>
                <a:gd name="T58" fmla="*/ 30 w 378"/>
                <a:gd name="T59" fmla="*/ 243 h 396"/>
                <a:gd name="T60" fmla="*/ 47 w 378"/>
                <a:gd name="T61" fmla="*/ 249 h 396"/>
                <a:gd name="T62" fmla="*/ 65 w 378"/>
                <a:gd name="T63" fmla="*/ 259 h 396"/>
                <a:gd name="T64" fmla="*/ 88 w 378"/>
                <a:gd name="T65" fmla="*/ 266 h 396"/>
                <a:gd name="T66" fmla="*/ 105 w 378"/>
                <a:gd name="T67" fmla="*/ 272 h 396"/>
                <a:gd name="T68" fmla="*/ 130 w 378"/>
                <a:gd name="T69" fmla="*/ 279 h 396"/>
                <a:gd name="T70" fmla="*/ 164 w 378"/>
                <a:gd name="T71" fmla="*/ 280 h 396"/>
                <a:gd name="T72" fmla="*/ 197 w 378"/>
                <a:gd name="T73" fmla="*/ 288 h 396"/>
                <a:gd name="T74" fmla="*/ 220 w 378"/>
                <a:gd name="T75" fmla="*/ 295 h 396"/>
                <a:gd name="T76" fmla="*/ 238 w 378"/>
                <a:gd name="T77" fmla="*/ 300 h 396"/>
                <a:gd name="T78" fmla="*/ 268 w 378"/>
                <a:gd name="T79" fmla="*/ 310 h 396"/>
                <a:gd name="T80" fmla="*/ 291 w 378"/>
                <a:gd name="T81" fmla="*/ 314 h 396"/>
                <a:gd name="T82" fmla="*/ 313 w 378"/>
                <a:gd name="T83" fmla="*/ 323 h 396"/>
                <a:gd name="T84" fmla="*/ 331 w 378"/>
                <a:gd name="T85" fmla="*/ 323 h 396"/>
                <a:gd name="T86" fmla="*/ 354 w 378"/>
                <a:gd name="T87" fmla="*/ 337 h 396"/>
                <a:gd name="T88" fmla="*/ 365 w 378"/>
                <a:gd name="T89" fmla="*/ 339 h 396"/>
                <a:gd name="T90" fmla="*/ 377 w 378"/>
                <a:gd name="T91" fmla="*/ 349 h 396"/>
                <a:gd name="T92" fmla="*/ 377 w 378"/>
                <a:gd name="T93" fmla="*/ 363 h 396"/>
                <a:gd name="T94" fmla="*/ 366 w 378"/>
                <a:gd name="T95" fmla="*/ 374 h 396"/>
                <a:gd name="T96" fmla="*/ 355 w 378"/>
                <a:gd name="T97" fmla="*/ 381 h 396"/>
                <a:gd name="T98" fmla="*/ 332 w 378"/>
                <a:gd name="T99" fmla="*/ 390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78" h="396">
                  <a:moveTo>
                    <a:pt x="188" y="0"/>
                  </a:moveTo>
                  <a:lnTo>
                    <a:pt x="179" y="11"/>
                  </a:lnTo>
                  <a:lnTo>
                    <a:pt x="215" y="21"/>
                  </a:lnTo>
                  <a:lnTo>
                    <a:pt x="231" y="16"/>
                  </a:lnTo>
                  <a:lnTo>
                    <a:pt x="236" y="21"/>
                  </a:lnTo>
                  <a:lnTo>
                    <a:pt x="232" y="30"/>
                  </a:lnTo>
                  <a:lnTo>
                    <a:pt x="238" y="30"/>
                  </a:lnTo>
                  <a:lnTo>
                    <a:pt x="248" y="30"/>
                  </a:lnTo>
                  <a:lnTo>
                    <a:pt x="261" y="30"/>
                  </a:lnTo>
                  <a:lnTo>
                    <a:pt x="268" y="39"/>
                  </a:lnTo>
                  <a:lnTo>
                    <a:pt x="273" y="39"/>
                  </a:lnTo>
                  <a:lnTo>
                    <a:pt x="280" y="39"/>
                  </a:lnTo>
                  <a:lnTo>
                    <a:pt x="284" y="42"/>
                  </a:lnTo>
                  <a:lnTo>
                    <a:pt x="296" y="42"/>
                  </a:lnTo>
                  <a:lnTo>
                    <a:pt x="306" y="42"/>
                  </a:lnTo>
                  <a:lnTo>
                    <a:pt x="313" y="51"/>
                  </a:lnTo>
                  <a:lnTo>
                    <a:pt x="319" y="51"/>
                  </a:lnTo>
                  <a:lnTo>
                    <a:pt x="326" y="51"/>
                  </a:lnTo>
                  <a:lnTo>
                    <a:pt x="331" y="58"/>
                  </a:lnTo>
                  <a:lnTo>
                    <a:pt x="338" y="58"/>
                  </a:lnTo>
                  <a:lnTo>
                    <a:pt x="342" y="58"/>
                  </a:lnTo>
                  <a:lnTo>
                    <a:pt x="354" y="65"/>
                  </a:lnTo>
                  <a:lnTo>
                    <a:pt x="361" y="65"/>
                  </a:lnTo>
                  <a:lnTo>
                    <a:pt x="365" y="65"/>
                  </a:lnTo>
                  <a:lnTo>
                    <a:pt x="372" y="74"/>
                  </a:lnTo>
                  <a:lnTo>
                    <a:pt x="377" y="74"/>
                  </a:lnTo>
                  <a:lnTo>
                    <a:pt x="377" y="85"/>
                  </a:lnTo>
                  <a:lnTo>
                    <a:pt x="377" y="90"/>
                  </a:lnTo>
                  <a:lnTo>
                    <a:pt x="377" y="97"/>
                  </a:lnTo>
                  <a:lnTo>
                    <a:pt x="372" y="108"/>
                  </a:lnTo>
                  <a:lnTo>
                    <a:pt x="365" y="109"/>
                  </a:lnTo>
                  <a:lnTo>
                    <a:pt x="361" y="109"/>
                  </a:lnTo>
                  <a:lnTo>
                    <a:pt x="361" y="116"/>
                  </a:lnTo>
                  <a:lnTo>
                    <a:pt x="354" y="116"/>
                  </a:lnTo>
                  <a:lnTo>
                    <a:pt x="342" y="120"/>
                  </a:lnTo>
                  <a:lnTo>
                    <a:pt x="338" y="120"/>
                  </a:lnTo>
                  <a:lnTo>
                    <a:pt x="331" y="120"/>
                  </a:lnTo>
                  <a:lnTo>
                    <a:pt x="326" y="120"/>
                  </a:lnTo>
                  <a:lnTo>
                    <a:pt x="319" y="129"/>
                  </a:lnTo>
                  <a:lnTo>
                    <a:pt x="313" y="129"/>
                  </a:lnTo>
                  <a:lnTo>
                    <a:pt x="306" y="129"/>
                  </a:lnTo>
                  <a:lnTo>
                    <a:pt x="296" y="132"/>
                  </a:lnTo>
                  <a:lnTo>
                    <a:pt x="291" y="132"/>
                  </a:lnTo>
                  <a:lnTo>
                    <a:pt x="284" y="132"/>
                  </a:lnTo>
                  <a:lnTo>
                    <a:pt x="273" y="132"/>
                  </a:lnTo>
                  <a:lnTo>
                    <a:pt x="268" y="141"/>
                  </a:lnTo>
                  <a:lnTo>
                    <a:pt x="261" y="141"/>
                  </a:lnTo>
                  <a:lnTo>
                    <a:pt x="255" y="141"/>
                  </a:lnTo>
                  <a:lnTo>
                    <a:pt x="248" y="145"/>
                  </a:lnTo>
                  <a:lnTo>
                    <a:pt x="232" y="145"/>
                  </a:lnTo>
                  <a:lnTo>
                    <a:pt x="225" y="145"/>
                  </a:lnTo>
                  <a:lnTo>
                    <a:pt x="220" y="152"/>
                  </a:lnTo>
                  <a:lnTo>
                    <a:pt x="209" y="152"/>
                  </a:lnTo>
                  <a:lnTo>
                    <a:pt x="202" y="152"/>
                  </a:lnTo>
                  <a:lnTo>
                    <a:pt x="197" y="153"/>
                  </a:lnTo>
                  <a:lnTo>
                    <a:pt x="186" y="153"/>
                  </a:lnTo>
                  <a:lnTo>
                    <a:pt x="176" y="153"/>
                  </a:lnTo>
                  <a:lnTo>
                    <a:pt x="164" y="166"/>
                  </a:lnTo>
                  <a:lnTo>
                    <a:pt x="153" y="166"/>
                  </a:lnTo>
                  <a:lnTo>
                    <a:pt x="146" y="166"/>
                  </a:lnTo>
                  <a:lnTo>
                    <a:pt x="130" y="171"/>
                  </a:lnTo>
                  <a:lnTo>
                    <a:pt x="123" y="171"/>
                  </a:lnTo>
                  <a:lnTo>
                    <a:pt x="118" y="171"/>
                  </a:lnTo>
                  <a:lnTo>
                    <a:pt x="118" y="180"/>
                  </a:lnTo>
                  <a:lnTo>
                    <a:pt x="98" y="180"/>
                  </a:lnTo>
                  <a:lnTo>
                    <a:pt x="95" y="185"/>
                  </a:lnTo>
                  <a:lnTo>
                    <a:pt x="88" y="185"/>
                  </a:lnTo>
                  <a:lnTo>
                    <a:pt x="82" y="185"/>
                  </a:lnTo>
                  <a:lnTo>
                    <a:pt x="72" y="185"/>
                  </a:lnTo>
                  <a:lnTo>
                    <a:pt x="65" y="192"/>
                  </a:lnTo>
                  <a:lnTo>
                    <a:pt x="59" y="192"/>
                  </a:lnTo>
                  <a:lnTo>
                    <a:pt x="52" y="192"/>
                  </a:lnTo>
                  <a:lnTo>
                    <a:pt x="47" y="199"/>
                  </a:lnTo>
                  <a:lnTo>
                    <a:pt x="37" y="199"/>
                  </a:lnTo>
                  <a:lnTo>
                    <a:pt x="30" y="199"/>
                  </a:lnTo>
                  <a:lnTo>
                    <a:pt x="24" y="199"/>
                  </a:lnTo>
                  <a:lnTo>
                    <a:pt x="17" y="199"/>
                  </a:lnTo>
                  <a:lnTo>
                    <a:pt x="17" y="208"/>
                  </a:lnTo>
                  <a:lnTo>
                    <a:pt x="7" y="208"/>
                  </a:lnTo>
                  <a:lnTo>
                    <a:pt x="7" y="212"/>
                  </a:lnTo>
                  <a:lnTo>
                    <a:pt x="0" y="212"/>
                  </a:lnTo>
                  <a:lnTo>
                    <a:pt x="0" y="222"/>
                  </a:lnTo>
                  <a:lnTo>
                    <a:pt x="0" y="224"/>
                  </a:lnTo>
                  <a:lnTo>
                    <a:pt x="0" y="235"/>
                  </a:lnTo>
                  <a:lnTo>
                    <a:pt x="7" y="235"/>
                  </a:lnTo>
                  <a:lnTo>
                    <a:pt x="7" y="240"/>
                  </a:lnTo>
                  <a:lnTo>
                    <a:pt x="17" y="240"/>
                  </a:lnTo>
                  <a:lnTo>
                    <a:pt x="17" y="243"/>
                  </a:lnTo>
                  <a:lnTo>
                    <a:pt x="24" y="243"/>
                  </a:lnTo>
                  <a:lnTo>
                    <a:pt x="30" y="243"/>
                  </a:lnTo>
                  <a:lnTo>
                    <a:pt x="30" y="249"/>
                  </a:lnTo>
                  <a:lnTo>
                    <a:pt x="37" y="249"/>
                  </a:lnTo>
                  <a:lnTo>
                    <a:pt x="47" y="249"/>
                  </a:lnTo>
                  <a:lnTo>
                    <a:pt x="52" y="259"/>
                  </a:lnTo>
                  <a:lnTo>
                    <a:pt x="59" y="259"/>
                  </a:lnTo>
                  <a:lnTo>
                    <a:pt x="65" y="259"/>
                  </a:lnTo>
                  <a:lnTo>
                    <a:pt x="72" y="259"/>
                  </a:lnTo>
                  <a:lnTo>
                    <a:pt x="82" y="266"/>
                  </a:lnTo>
                  <a:lnTo>
                    <a:pt x="88" y="266"/>
                  </a:lnTo>
                  <a:lnTo>
                    <a:pt x="95" y="266"/>
                  </a:lnTo>
                  <a:lnTo>
                    <a:pt x="98" y="272"/>
                  </a:lnTo>
                  <a:lnTo>
                    <a:pt x="105" y="272"/>
                  </a:lnTo>
                  <a:lnTo>
                    <a:pt x="118" y="279"/>
                  </a:lnTo>
                  <a:lnTo>
                    <a:pt x="123" y="279"/>
                  </a:lnTo>
                  <a:lnTo>
                    <a:pt x="130" y="279"/>
                  </a:lnTo>
                  <a:lnTo>
                    <a:pt x="146" y="279"/>
                  </a:lnTo>
                  <a:lnTo>
                    <a:pt x="153" y="280"/>
                  </a:lnTo>
                  <a:lnTo>
                    <a:pt x="164" y="280"/>
                  </a:lnTo>
                  <a:lnTo>
                    <a:pt x="169" y="280"/>
                  </a:lnTo>
                  <a:lnTo>
                    <a:pt x="186" y="288"/>
                  </a:lnTo>
                  <a:lnTo>
                    <a:pt x="197" y="288"/>
                  </a:lnTo>
                  <a:lnTo>
                    <a:pt x="202" y="295"/>
                  </a:lnTo>
                  <a:lnTo>
                    <a:pt x="209" y="295"/>
                  </a:lnTo>
                  <a:lnTo>
                    <a:pt x="220" y="295"/>
                  </a:lnTo>
                  <a:lnTo>
                    <a:pt x="225" y="300"/>
                  </a:lnTo>
                  <a:lnTo>
                    <a:pt x="232" y="300"/>
                  </a:lnTo>
                  <a:lnTo>
                    <a:pt x="238" y="300"/>
                  </a:lnTo>
                  <a:lnTo>
                    <a:pt x="255" y="300"/>
                  </a:lnTo>
                  <a:lnTo>
                    <a:pt x="261" y="310"/>
                  </a:lnTo>
                  <a:lnTo>
                    <a:pt x="268" y="310"/>
                  </a:lnTo>
                  <a:lnTo>
                    <a:pt x="273" y="310"/>
                  </a:lnTo>
                  <a:lnTo>
                    <a:pt x="284" y="314"/>
                  </a:lnTo>
                  <a:lnTo>
                    <a:pt x="291" y="314"/>
                  </a:lnTo>
                  <a:lnTo>
                    <a:pt x="296" y="314"/>
                  </a:lnTo>
                  <a:lnTo>
                    <a:pt x="306" y="314"/>
                  </a:lnTo>
                  <a:lnTo>
                    <a:pt x="313" y="323"/>
                  </a:lnTo>
                  <a:lnTo>
                    <a:pt x="319" y="323"/>
                  </a:lnTo>
                  <a:lnTo>
                    <a:pt x="326" y="323"/>
                  </a:lnTo>
                  <a:lnTo>
                    <a:pt x="331" y="323"/>
                  </a:lnTo>
                  <a:lnTo>
                    <a:pt x="338" y="323"/>
                  </a:lnTo>
                  <a:lnTo>
                    <a:pt x="342" y="323"/>
                  </a:lnTo>
                  <a:lnTo>
                    <a:pt x="354" y="337"/>
                  </a:lnTo>
                  <a:lnTo>
                    <a:pt x="361" y="337"/>
                  </a:lnTo>
                  <a:lnTo>
                    <a:pt x="361" y="339"/>
                  </a:lnTo>
                  <a:lnTo>
                    <a:pt x="365" y="339"/>
                  </a:lnTo>
                  <a:lnTo>
                    <a:pt x="372" y="339"/>
                  </a:lnTo>
                  <a:lnTo>
                    <a:pt x="372" y="349"/>
                  </a:lnTo>
                  <a:lnTo>
                    <a:pt x="377" y="349"/>
                  </a:lnTo>
                  <a:lnTo>
                    <a:pt x="377" y="351"/>
                  </a:lnTo>
                  <a:lnTo>
                    <a:pt x="377" y="362"/>
                  </a:lnTo>
                  <a:lnTo>
                    <a:pt x="377" y="363"/>
                  </a:lnTo>
                  <a:lnTo>
                    <a:pt x="377" y="370"/>
                  </a:lnTo>
                  <a:lnTo>
                    <a:pt x="372" y="370"/>
                  </a:lnTo>
                  <a:lnTo>
                    <a:pt x="366" y="374"/>
                  </a:lnTo>
                  <a:lnTo>
                    <a:pt x="362" y="374"/>
                  </a:lnTo>
                  <a:lnTo>
                    <a:pt x="362" y="381"/>
                  </a:lnTo>
                  <a:lnTo>
                    <a:pt x="355" y="381"/>
                  </a:lnTo>
                  <a:lnTo>
                    <a:pt x="343" y="390"/>
                  </a:lnTo>
                  <a:lnTo>
                    <a:pt x="339" y="390"/>
                  </a:lnTo>
                  <a:lnTo>
                    <a:pt x="332" y="390"/>
                  </a:lnTo>
                  <a:lnTo>
                    <a:pt x="327" y="395"/>
                  </a:lnTo>
                  <a:lnTo>
                    <a:pt x="320" y="395"/>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1523" name="Freeform 19">
              <a:extLst>
                <a:ext uri="{FF2B5EF4-FFF2-40B4-BE49-F238E27FC236}">
                  <a16:creationId xmlns:a16="http://schemas.microsoft.com/office/drawing/2014/main" id="{B3B36510-7174-E64E-9671-2C784C5CD215}"/>
                </a:ext>
              </a:extLst>
            </p:cNvPr>
            <p:cNvSpPr>
              <a:spLocks noChangeArrowheads="1"/>
            </p:cNvSpPr>
            <p:nvPr/>
          </p:nvSpPr>
          <p:spPr bwMode="auto">
            <a:xfrm>
              <a:off x="1701" y="2156"/>
              <a:ext cx="86" cy="86"/>
            </a:xfrm>
            <a:custGeom>
              <a:avLst/>
              <a:gdLst>
                <a:gd name="T0" fmla="*/ 314 w 384"/>
                <a:gd name="T1" fmla="*/ 0 h 382"/>
                <a:gd name="T2" fmla="*/ 286 w 384"/>
                <a:gd name="T3" fmla="*/ 9 h 382"/>
                <a:gd name="T4" fmla="*/ 267 w 384"/>
                <a:gd name="T5" fmla="*/ 12 h 382"/>
                <a:gd name="T6" fmla="*/ 238 w 384"/>
                <a:gd name="T7" fmla="*/ 21 h 382"/>
                <a:gd name="T8" fmla="*/ 215 w 384"/>
                <a:gd name="T9" fmla="*/ 25 h 382"/>
                <a:gd name="T10" fmla="*/ 194 w 384"/>
                <a:gd name="T11" fmla="*/ 34 h 382"/>
                <a:gd name="T12" fmla="*/ 159 w 384"/>
                <a:gd name="T13" fmla="*/ 37 h 382"/>
                <a:gd name="T14" fmla="*/ 124 w 384"/>
                <a:gd name="T15" fmla="*/ 51 h 382"/>
                <a:gd name="T16" fmla="*/ 101 w 384"/>
                <a:gd name="T17" fmla="*/ 64 h 382"/>
                <a:gd name="T18" fmla="*/ 76 w 384"/>
                <a:gd name="T19" fmla="*/ 64 h 382"/>
                <a:gd name="T20" fmla="*/ 53 w 384"/>
                <a:gd name="T21" fmla="*/ 72 h 382"/>
                <a:gd name="T22" fmla="*/ 34 w 384"/>
                <a:gd name="T23" fmla="*/ 76 h 382"/>
                <a:gd name="T24" fmla="*/ 11 w 384"/>
                <a:gd name="T25" fmla="*/ 85 h 382"/>
                <a:gd name="T26" fmla="*/ 7 w 384"/>
                <a:gd name="T27" fmla="*/ 99 h 382"/>
                <a:gd name="T28" fmla="*/ 11 w 384"/>
                <a:gd name="T29" fmla="*/ 111 h 382"/>
                <a:gd name="T30" fmla="*/ 30 w 384"/>
                <a:gd name="T31" fmla="*/ 127 h 382"/>
                <a:gd name="T32" fmla="*/ 41 w 384"/>
                <a:gd name="T33" fmla="*/ 131 h 382"/>
                <a:gd name="T34" fmla="*/ 65 w 384"/>
                <a:gd name="T35" fmla="*/ 141 h 382"/>
                <a:gd name="T36" fmla="*/ 88 w 384"/>
                <a:gd name="T37" fmla="*/ 143 h 382"/>
                <a:gd name="T38" fmla="*/ 104 w 384"/>
                <a:gd name="T39" fmla="*/ 153 h 382"/>
                <a:gd name="T40" fmla="*/ 129 w 384"/>
                <a:gd name="T41" fmla="*/ 153 h 382"/>
                <a:gd name="T42" fmla="*/ 152 w 384"/>
                <a:gd name="T43" fmla="*/ 155 h 382"/>
                <a:gd name="T44" fmla="*/ 182 w 384"/>
                <a:gd name="T45" fmla="*/ 155 h 382"/>
                <a:gd name="T46" fmla="*/ 208 w 384"/>
                <a:gd name="T47" fmla="*/ 173 h 382"/>
                <a:gd name="T48" fmla="*/ 231 w 384"/>
                <a:gd name="T49" fmla="*/ 178 h 382"/>
                <a:gd name="T50" fmla="*/ 261 w 384"/>
                <a:gd name="T51" fmla="*/ 187 h 382"/>
                <a:gd name="T52" fmla="*/ 286 w 384"/>
                <a:gd name="T53" fmla="*/ 187 h 382"/>
                <a:gd name="T54" fmla="*/ 302 w 384"/>
                <a:gd name="T55" fmla="*/ 198 h 382"/>
                <a:gd name="T56" fmla="*/ 332 w 384"/>
                <a:gd name="T57" fmla="*/ 198 h 382"/>
                <a:gd name="T58" fmla="*/ 349 w 384"/>
                <a:gd name="T59" fmla="*/ 212 h 382"/>
                <a:gd name="T60" fmla="*/ 367 w 384"/>
                <a:gd name="T61" fmla="*/ 220 h 382"/>
                <a:gd name="T62" fmla="*/ 383 w 384"/>
                <a:gd name="T63" fmla="*/ 224 h 382"/>
                <a:gd name="T64" fmla="*/ 376 w 384"/>
                <a:gd name="T65" fmla="*/ 243 h 382"/>
                <a:gd name="T66" fmla="*/ 365 w 384"/>
                <a:gd name="T67" fmla="*/ 256 h 382"/>
                <a:gd name="T68" fmla="*/ 353 w 384"/>
                <a:gd name="T69" fmla="*/ 258 h 382"/>
                <a:gd name="T70" fmla="*/ 330 w 384"/>
                <a:gd name="T71" fmla="*/ 272 h 382"/>
                <a:gd name="T72" fmla="*/ 314 w 384"/>
                <a:gd name="T73" fmla="*/ 277 h 382"/>
                <a:gd name="T74" fmla="*/ 283 w 384"/>
                <a:gd name="T75" fmla="*/ 282 h 382"/>
                <a:gd name="T76" fmla="*/ 267 w 384"/>
                <a:gd name="T77" fmla="*/ 284 h 382"/>
                <a:gd name="T78" fmla="*/ 237 w 384"/>
                <a:gd name="T79" fmla="*/ 295 h 382"/>
                <a:gd name="T80" fmla="*/ 221 w 384"/>
                <a:gd name="T81" fmla="*/ 300 h 382"/>
                <a:gd name="T82" fmla="*/ 189 w 384"/>
                <a:gd name="T83" fmla="*/ 307 h 382"/>
                <a:gd name="T84" fmla="*/ 168 w 384"/>
                <a:gd name="T85" fmla="*/ 314 h 382"/>
                <a:gd name="T86" fmla="*/ 133 w 384"/>
                <a:gd name="T87" fmla="*/ 323 h 382"/>
                <a:gd name="T88" fmla="*/ 117 w 384"/>
                <a:gd name="T89" fmla="*/ 326 h 382"/>
                <a:gd name="T90" fmla="*/ 94 w 384"/>
                <a:gd name="T91" fmla="*/ 326 h 382"/>
                <a:gd name="T92" fmla="*/ 69 w 384"/>
                <a:gd name="T93" fmla="*/ 326 h 382"/>
                <a:gd name="T94" fmla="*/ 51 w 384"/>
                <a:gd name="T95" fmla="*/ 335 h 382"/>
                <a:gd name="T96" fmla="*/ 27 w 384"/>
                <a:gd name="T97" fmla="*/ 339 h 382"/>
                <a:gd name="T98" fmla="*/ 16 w 384"/>
                <a:gd name="T99" fmla="*/ 355 h 382"/>
                <a:gd name="T100" fmla="*/ 0 w 384"/>
                <a:gd name="T101" fmla="*/ 365 h 382"/>
                <a:gd name="T102" fmla="*/ 0 w 384"/>
                <a:gd name="T103" fmla="*/ 381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84" h="382">
                  <a:moveTo>
                    <a:pt x="332" y="0"/>
                  </a:moveTo>
                  <a:lnTo>
                    <a:pt x="321" y="0"/>
                  </a:lnTo>
                  <a:lnTo>
                    <a:pt x="314" y="0"/>
                  </a:lnTo>
                  <a:lnTo>
                    <a:pt x="302" y="9"/>
                  </a:lnTo>
                  <a:lnTo>
                    <a:pt x="297" y="9"/>
                  </a:lnTo>
                  <a:lnTo>
                    <a:pt x="286" y="9"/>
                  </a:lnTo>
                  <a:lnTo>
                    <a:pt x="279" y="12"/>
                  </a:lnTo>
                  <a:lnTo>
                    <a:pt x="274" y="12"/>
                  </a:lnTo>
                  <a:lnTo>
                    <a:pt x="267" y="12"/>
                  </a:lnTo>
                  <a:lnTo>
                    <a:pt x="261" y="21"/>
                  </a:lnTo>
                  <a:lnTo>
                    <a:pt x="244" y="21"/>
                  </a:lnTo>
                  <a:lnTo>
                    <a:pt x="238" y="21"/>
                  </a:lnTo>
                  <a:lnTo>
                    <a:pt x="231" y="25"/>
                  </a:lnTo>
                  <a:lnTo>
                    <a:pt x="228" y="25"/>
                  </a:lnTo>
                  <a:lnTo>
                    <a:pt x="215" y="25"/>
                  </a:lnTo>
                  <a:lnTo>
                    <a:pt x="208" y="25"/>
                  </a:lnTo>
                  <a:lnTo>
                    <a:pt x="196" y="34"/>
                  </a:lnTo>
                  <a:lnTo>
                    <a:pt x="194" y="34"/>
                  </a:lnTo>
                  <a:lnTo>
                    <a:pt x="175" y="37"/>
                  </a:lnTo>
                  <a:lnTo>
                    <a:pt x="170" y="37"/>
                  </a:lnTo>
                  <a:lnTo>
                    <a:pt x="159" y="37"/>
                  </a:lnTo>
                  <a:lnTo>
                    <a:pt x="140" y="37"/>
                  </a:lnTo>
                  <a:lnTo>
                    <a:pt x="134" y="51"/>
                  </a:lnTo>
                  <a:lnTo>
                    <a:pt x="124" y="51"/>
                  </a:lnTo>
                  <a:lnTo>
                    <a:pt x="111" y="53"/>
                  </a:lnTo>
                  <a:lnTo>
                    <a:pt x="104" y="53"/>
                  </a:lnTo>
                  <a:lnTo>
                    <a:pt x="101" y="64"/>
                  </a:lnTo>
                  <a:lnTo>
                    <a:pt x="94" y="64"/>
                  </a:lnTo>
                  <a:lnTo>
                    <a:pt x="88" y="64"/>
                  </a:lnTo>
                  <a:lnTo>
                    <a:pt x="76" y="64"/>
                  </a:lnTo>
                  <a:lnTo>
                    <a:pt x="65" y="64"/>
                  </a:lnTo>
                  <a:lnTo>
                    <a:pt x="58" y="64"/>
                  </a:lnTo>
                  <a:lnTo>
                    <a:pt x="53" y="72"/>
                  </a:lnTo>
                  <a:lnTo>
                    <a:pt x="41" y="72"/>
                  </a:lnTo>
                  <a:lnTo>
                    <a:pt x="34" y="72"/>
                  </a:lnTo>
                  <a:lnTo>
                    <a:pt x="34" y="76"/>
                  </a:lnTo>
                  <a:lnTo>
                    <a:pt x="30" y="76"/>
                  </a:lnTo>
                  <a:lnTo>
                    <a:pt x="23" y="85"/>
                  </a:lnTo>
                  <a:lnTo>
                    <a:pt x="11" y="85"/>
                  </a:lnTo>
                  <a:lnTo>
                    <a:pt x="11" y="92"/>
                  </a:lnTo>
                  <a:lnTo>
                    <a:pt x="7" y="92"/>
                  </a:lnTo>
                  <a:lnTo>
                    <a:pt x="7" y="99"/>
                  </a:lnTo>
                  <a:lnTo>
                    <a:pt x="7" y="108"/>
                  </a:lnTo>
                  <a:lnTo>
                    <a:pt x="7" y="111"/>
                  </a:lnTo>
                  <a:lnTo>
                    <a:pt x="11" y="111"/>
                  </a:lnTo>
                  <a:lnTo>
                    <a:pt x="11" y="116"/>
                  </a:lnTo>
                  <a:lnTo>
                    <a:pt x="23" y="116"/>
                  </a:lnTo>
                  <a:lnTo>
                    <a:pt x="30" y="127"/>
                  </a:lnTo>
                  <a:lnTo>
                    <a:pt x="34" y="127"/>
                  </a:lnTo>
                  <a:lnTo>
                    <a:pt x="34" y="131"/>
                  </a:lnTo>
                  <a:lnTo>
                    <a:pt x="41" y="131"/>
                  </a:lnTo>
                  <a:lnTo>
                    <a:pt x="53" y="131"/>
                  </a:lnTo>
                  <a:lnTo>
                    <a:pt x="58" y="141"/>
                  </a:lnTo>
                  <a:lnTo>
                    <a:pt x="65" y="141"/>
                  </a:lnTo>
                  <a:lnTo>
                    <a:pt x="69" y="141"/>
                  </a:lnTo>
                  <a:lnTo>
                    <a:pt x="76" y="143"/>
                  </a:lnTo>
                  <a:lnTo>
                    <a:pt x="88" y="143"/>
                  </a:lnTo>
                  <a:lnTo>
                    <a:pt x="94" y="143"/>
                  </a:lnTo>
                  <a:lnTo>
                    <a:pt x="101" y="153"/>
                  </a:lnTo>
                  <a:lnTo>
                    <a:pt x="104" y="153"/>
                  </a:lnTo>
                  <a:lnTo>
                    <a:pt x="111" y="153"/>
                  </a:lnTo>
                  <a:lnTo>
                    <a:pt x="124" y="153"/>
                  </a:lnTo>
                  <a:lnTo>
                    <a:pt x="129" y="153"/>
                  </a:lnTo>
                  <a:lnTo>
                    <a:pt x="134" y="153"/>
                  </a:lnTo>
                  <a:lnTo>
                    <a:pt x="140" y="153"/>
                  </a:lnTo>
                  <a:lnTo>
                    <a:pt x="152" y="155"/>
                  </a:lnTo>
                  <a:lnTo>
                    <a:pt x="159" y="155"/>
                  </a:lnTo>
                  <a:lnTo>
                    <a:pt x="175" y="155"/>
                  </a:lnTo>
                  <a:lnTo>
                    <a:pt x="182" y="155"/>
                  </a:lnTo>
                  <a:lnTo>
                    <a:pt x="194" y="166"/>
                  </a:lnTo>
                  <a:lnTo>
                    <a:pt x="203" y="166"/>
                  </a:lnTo>
                  <a:lnTo>
                    <a:pt x="208" y="173"/>
                  </a:lnTo>
                  <a:lnTo>
                    <a:pt x="228" y="173"/>
                  </a:lnTo>
                  <a:lnTo>
                    <a:pt x="231" y="173"/>
                  </a:lnTo>
                  <a:lnTo>
                    <a:pt x="231" y="178"/>
                  </a:lnTo>
                  <a:lnTo>
                    <a:pt x="244" y="178"/>
                  </a:lnTo>
                  <a:lnTo>
                    <a:pt x="256" y="178"/>
                  </a:lnTo>
                  <a:lnTo>
                    <a:pt x="261" y="187"/>
                  </a:lnTo>
                  <a:lnTo>
                    <a:pt x="267" y="187"/>
                  </a:lnTo>
                  <a:lnTo>
                    <a:pt x="279" y="187"/>
                  </a:lnTo>
                  <a:lnTo>
                    <a:pt x="286" y="187"/>
                  </a:lnTo>
                  <a:lnTo>
                    <a:pt x="290" y="198"/>
                  </a:lnTo>
                  <a:lnTo>
                    <a:pt x="297" y="198"/>
                  </a:lnTo>
                  <a:lnTo>
                    <a:pt x="302" y="198"/>
                  </a:lnTo>
                  <a:lnTo>
                    <a:pt x="314" y="198"/>
                  </a:lnTo>
                  <a:lnTo>
                    <a:pt x="321" y="198"/>
                  </a:lnTo>
                  <a:lnTo>
                    <a:pt x="332" y="198"/>
                  </a:lnTo>
                  <a:lnTo>
                    <a:pt x="337" y="205"/>
                  </a:lnTo>
                  <a:lnTo>
                    <a:pt x="344" y="205"/>
                  </a:lnTo>
                  <a:lnTo>
                    <a:pt x="349" y="212"/>
                  </a:lnTo>
                  <a:lnTo>
                    <a:pt x="360" y="212"/>
                  </a:lnTo>
                  <a:lnTo>
                    <a:pt x="367" y="212"/>
                  </a:lnTo>
                  <a:lnTo>
                    <a:pt x="367" y="220"/>
                  </a:lnTo>
                  <a:lnTo>
                    <a:pt x="372" y="220"/>
                  </a:lnTo>
                  <a:lnTo>
                    <a:pt x="379" y="224"/>
                  </a:lnTo>
                  <a:lnTo>
                    <a:pt x="383" y="224"/>
                  </a:lnTo>
                  <a:lnTo>
                    <a:pt x="376" y="233"/>
                  </a:lnTo>
                  <a:lnTo>
                    <a:pt x="376" y="236"/>
                  </a:lnTo>
                  <a:lnTo>
                    <a:pt x="376" y="243"/>
                  </a:lnTo>
                  <a:lnTo>
                    <a:pt x="376" y="245"/>
                  </a:lnTo>
                  <a:lnTo>
                    <a:pt x="372" y="245"/>
                  </a:lnTo>
                  <a:lnTo>
                    <a:pt x="365" y="256"/>
                  </a:lnTo>
                  <a:lnTo>
                    <a:pt x="360" y="256"/>
                  </a:lnTo>
                  <a:lnTo>
                    <a:pt x="360" y="258"/>
                  </a:lnTo>
                  <a:lnTo>
                    <a:pt x="353" y="258"/>
                  </a:lnTo>
                  <a:lnTo>
                    <a:pt x="342" y="272"/>
                  </a:lnTo>
                  <a:lnTo>
                    <a:pt x="337" y="272"/>
                  </a:lnTo>
                  <a:lnTo>
                    <a:pt x="330" y="272"/>
                  </a:lnTo>
                  <a:lnTo>
                    <a:pt x="330" y="277"/>
                  </a:lnTo>
                  <a:lnTo>
                    <a:pt x="325" y="277"/>
                  </a:lnTo>
                  <a:lnTo>
                    <a:pt x="314" y="277"/>
                  </a:lnTo>
                  <a:lnTo>
                    <a:pt x="307" y="282"/>
                  </a:lnTo>
                  <a:lnTo>
                    <a:pt x="290" y="282"/>
                  </a:lnTo>
                  <a:lnTo>
                    <a:pt x="283" y="282"/>
                  </a:lnTo>
                  <a:lnTo>
                    <a:pt x="279" y="284"/>
                  </a:lnTo>
                  <a:lnTo>
                    <a:pt x="272" y="284"/>
                  </a:lnTo>
                  <a:lnTo>
                    <a:pt x="267" y="284"/>
                  </a:lnTo>
                  <a:lnTo>
                    <a:pt x="254" y="284"/>
                  </a:lnTo>
                  <a:lnTo>
                    <a:pt x="249" y="295"/>
                  </a:lnTo>
                  <a:lnTo>
                    <a:pt x="237" y="295"/>
                  </a:lnTo>
                  <a:lnTo>
                    <a:pt x="224" y="295"/>
                  </a:lnTo>
                  <a:lnTo>
                    <a:pt x="224" y="300"/>
                  </a:lnTo>
                  <a:lnTo>
                    <a:pt x="221" y="300"/>
                  </a:lnTo>
                  <a:lnTo>
                    <a:pt x="208" y="300"/>
                  </a:lnTo>
                  <a:lnTo>
                    <a:pt x="196" y="307"/>
                  </a:lnTo>
                  <a:lnTo>
                    <a:pt x="189" y="307"/>
                  </a:lnTo>
                  <a:lnTo>
                    <a:pt x="187" y="307"/>
                  </a:lnTo>
                  <a:lnTo>
                    <a:pt x="175" y="307"/>
                  </a:lnTo>
                  <a:lnTo>
                    <a:pt x="168" y="314"/>
                  </a:lnTo>
                  <a:lnTo>
                    <a:pt x="152" y="314"/>
                  </a:lnTo>
                  <a:lnTo>
                    <a:pt x="145" y="314"/>
                  </a:lnTo>
                  <a:lnTo>
                    <a:pt x="133" y="323"/>
                  </a:lnTo>
                  <a:lnTo>
                    <a:pt x="127" y="323"/>
                  </a:lnTo>
                  <a:lnTo>
                    <a:pt x="122" y="323"/>
                  </a:lnTo>
                  <a:lnTo>
                    <a:pt x="117" y="326"/>
                  </a:lnTo>
                  <a:lnTo>
                    <a:pt x="104" y="326"/>
                  </a:lnTo>
                  <a:lnTo>
                    <a:pt x="97" y="326"/>
                  </a:lnTo>
                  <a:lnTo>
                    <a:pt x="94" y="326"/>
                  </a:lnTo>
                  <a:lnTo>
                    <a:pt x="87" y="326"/>
                  </a:lnTo>
                  <a:lnTo>
                    <a:pt x="81" y="326"/>
                  </a:lnTo>
                  <a:lnTo>
                    <a:pt x="69" y="326"/>
                  </a:lnTo>
                  <a:lnTo>
                    <a:pt x="62" y="335"/>
                  </a:lnTo>
                  <a:lnTo>
                    <a:pt x="58" y="335"/>
                  </a:lnTo>
                  <a:lnTo>
                    <a:pt x="51" y="335"/>
                  </a:lnTo>
                  <a:lnTo>
                    <a:pt x="46" y="339"/>
                  </a:lnTo>
                  <a:lnTo>
                    <a:pt x="34" y="339"/>
                  </a:lnTo>
                  <a:lnTo>
                    <a:pt x="27" y="339"/>
                  </a:lnTo>
                  <a:lnTo>
                    <a:pt x="27" y="347"/>
                  </a:lnTo>
                  <a:lnTo>
                    <a:pt x="23" y="347"/>
                  </a:lnTo>
                  <a:lnTo>
                    <a:pt x="16" y="355"/>
                  </a:lnTo>
                  <a:lnTo>
                    <a:pt x="4" y="355"/>
                  </a:lnTo>
                  <a:lnTo>
                    <a:pt x="4" y="365"/>
                  </a:lnTo>
                  <a:lnTo>
                    <a:pt x="0" y="365"/>
                  </a:lnTo>
                  <a:lnTo>
                    <a:pt x="0" y="370"/>
                  </a:lnTo>
                  <a:lnTo>
                    <a:pt x="0" y="374"/>
                  </a:lnTo>
                  <a:lnTo>
                    <a:pt x="0" y="381"/>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1524" name="Freeform 20">
              <a:extLst>
                <a:ext uri="{FF2B5EF4-FFF2-40B4-BE49-F238E27FC236}">
                  <a16:creationId xmlns:a16="http://schemas.microsoft.com/office/drawing/2014/main" id="{68A3ABE1-EBFA-9147-90DC-C0811FD8E5FC}"/>
                </a:ext>
              </a:extLst>
            </p:cNvPr>
            <p:cNvSpPr>
              <a:spLocks noChangeArrowheads="1"/>
            </p:cNvSpPr>
            <p:nvPr/>
          </p:nvSpPr>
          <p:spPr bwMode="auto">
            <a:xfrm>
              <a:off x="1704" y="2241"/>
              <a:ext cx="84" cy="84"/>
            </a:xfrm>
            <a:custGeom>
              <a:avLst/>
              <a:gdLst>
                <a:gd name="T0" fmla="*/ 4 w 377"/>
                <a:gd name="T1" fmla="*/ 5 h 377"/>
                <a:gd name="T2" fmla="*/ 27 w 377"/>
                <a:gd name="T3" fmla="*/ 12 h 377"/>
                <a:gd name="T4" fmla="*/ 46 w 377"/>
                <a:gd name="T5" fmla="*/ 21 h 377"/>
                <a:gd name="T6" fmla="*/ 58 w 377"/>
                <a:gd name="T7" fmla="*/ 25 h 377"/>
                <a:gd name="T8" fmla="*/ 81 w 377"/>
                <a:gd name="T9" fmla="*/ 26 h 377"/>
                <a:gd name="T10" fmla="*/ 104 w 377"/>
                <a:gd name="T11" fmla="*/ 34 h 377"/>
                <a:gd name="T12" fmla="*/ 127 w 377"/>
                <a:gd name="T13" fmla="*/ 44 h 377"/>
                <a:gd name="T14" fmla="*/ 163 w 377"/>
                <a:gd name="T15" fmla="*/ 46 h 377"/>
                <a:gd name="T16" fmla="*/ 185 w 377"/>
                <a:gd name="T17" fmla="*/ 60 h 377"/>
                <a:gd name="T18" fmla="*/ 208 w 377"/>
                <a:gd name="T19" fmla="*/ 64 h 377"/>
                <a:gd name="T20" fmla="*/ 231 w 377"/>
                <a:gd name="T21" fmla="*/ 72 h 377"/>
                <a:gd name="T22" fmla="*/ 254 w 377"/>
                <a:gd name="T23" fmla="*/ 72 h 377"/>
                <a:gd name="T24" fmla="*/ 279 w 377"/>
                <a:gd name="T25" fmla="*/ 83 h 377"/>
                <a:gd name="T26" fmla="*/ 307 w 377"/>
                <a:gd name="T27" fmla="*/ 83 h 377"/>
                <a:gd name="T28" fmla="*/ 330 w 377"/>
                <a:gd name="T29" fmla="*/ 85 h 377"/>
                <a:gd name="T30" fmla="*/ 342 w 377"/>
                <a:gd name="T31" fmla="*/ 95 h 377"/>
                <a:gd name="T32" fmla="*/ 360 w 377"/>
                <a:gd name="T33" fmla="*/ 97 h 377"/>
                <a:gd name="T34" fmla="*/ 372 w 377"/>
                <a:gd name="T35" fmla="*/ 115 h 377"/>
                <a:gd name="T36" fmla="*/ 376 w 377"/>
                <a:gd name="T37" fmla="*/ 123 h 377"/>
                <a:gd name="T38" fmla="*/ 372 w 377"/>
                <a:gd name="T39" fmla="*/ 143 h 377"/>
                <a:gd name="T40" fmla="*/ 360 w 377"/>
                <a:gd name="T41" fmla="*/ 146 h 377"/>
                <a:gd name="T42" fmla="*/ 342 w 377"/>
                <a:gd name="T43" fmla="*/ 159 h 377"/>
                <a:gd name="T44" fmla="*/ 330 w 377"/>
                <a:gd name="T45" fmla="*/ 166 h 377"/>
                <a:gd name="T46" fmla="*/ 307 w 377"/>
                <a:gd name="T47" fmla="*/ 166 h 377"/>
                <a:gd name="T48" fmla="*/ 283 w 377"/>
                <a:gd name="T49" fmla="*/ 168 h 377"/>
                <a:gd name="T50" fmla="*/ 260 w 377"/>
                <a:gd name="T51" fmla="*/ 178 h 377"/>
                <a:gd name="T52" fmla="*/ 231 w 377"/>
                <a:gd name="T53" fmla="*/ 182 h 377"/>
                <a:gd name="T54" fmla="*/ 201 w 377"/>
                <a:gd name="T55" fmla="*/ 191 h 377"/>
                <a:gd name="T56" fmla="*/ 185 w 377"/>
                <a:gd name="T57" fmla="*/ 198 h 377"/>
                <a:gd name="T58" fmla="*/ 152 w 377"/>
                <a:gd name="T59" fmla="*/ 205 h 377"/>
                <a:gd name="T60" fmla="*/ 127 w 377"/>
                <a:gd name="T61" fmla="*/ 205 h 377"/>
                <a:gd name="T62" fmla="*/ 104 w 377"/>
                <a:gd name="T63" fmla="*/ 213 h 377"/>
                <a:gd name="T64" fmla="*/ 87 w 377"/>
                <a:gd name="T65" fmla="*/ 219 h 377"/>
                <a:gd name="T66" fmla="*/ 62 w 377"/>
                <a:gd name="T67" fmla="*/ 229 h 377"/>
                <a:gd name="T68" fmla="*/ 46 w 377"/>
                <a:gd name="T69" fmla="*/ 236 h 377"/>
                <a:gd name="T70" fmla="*/ 27 w 377"/>
                <a:gd name="T71" fmla="*/ 245 h 377"/>
                <a:gd name="T72" fmla="*/ 16 w 377"/>
                <a:gd name="T73" fmla="*/ 249 h 377"/>
                <a:gd name="T74" fmla="*/ 0 w 377"/>
                <a:gd name="T75" fmla="*/ 258 h 377"/>
                <a:gd name="T76" fmla="*/ 4 w 377"/>
                <a:gd name="T77" fmla="*/ 270 h 377"/>
                <a:gd name="T78" fmla="*/ 16 w 377"/>
                <a:gd name="T79" fmla="*/ 284 h 377"/>
                <a:gd name="T80" fmla="*/ 27 w 377"/>
                <a:gd name="T81" fmla="*/ 293 h 377"/>
                <a:gd name="T82" fmla="*/ 51 w 377"/>
                <a:gd name="T83" fmla="*/ 293 h 377"/>
                <a:gd name="T84" fmla="*/ 69 w 377"/>
                <a:gd name="T85" fmla="*/ 300 h 377"/>
                <a:gd name="T86" fmla="*/ 94 w 377"/>
                <a:gd name="T87" fmla="*/ 309 h 377"/>
                <a:gd name="T88" fmla="*/ 122 w 377"/>
                <a:gd name="T89" fmla="*/ 316 h 377"/>
                <a:gd name="T90" fmla="*/ 152 w 377"/>
                <a:gd name="T91" fmla="*/ 325 h 377"/>
                <a:gd name="T92" fmla="*/ 185 w 377"/>
                <a:gd name="T93" fmla="*/ 328 h 377"/>
                <a:gd name="T94" fmla="*/ 208 w 377"/>
                <a:gd name="T95" fmla="*/ 339 h 377"/>
                <a:gd name="T96" fmla="*/ 231 w 377"/>
                <a:gd name="T97" fmla="*/ 339 h 377"/>
                <a:gd name="T98" fmla="*/ 260 w 377"/>
                <a:gd name="T99" fmla="*/ 347 h 377"/>
                <a:gd name="T100" fmla="*/ 283 w 377"/>
                <a:gd name="T101" fmla="*/ 351 h 377"/>
                <a:gd name="T102" fmla="*/ 307 w 377"/>
                <a:gd name="T103" fmla="*/ 360 h 377"/>
                <a:gd name="T104" fmla="*/ 330 w 377"/>
                <a:gd name="T105" fmla="*/ 363 h 377"/>
                <a:gd name="T106" fmla="*/ 353 w 377"/>
                <a:gd name="T107" fmla="*/ 372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77" h="377">
                  <a:moveTo>
                    <a:pt x="0" y="0"/>
                  </a:moveTo>
                  <a:lnTo>
                    <a:pt x="4" y="0"/>
                  </a:lnTo>
                  <a:lnTo>
                    <a:pt x="4" y="5"/>
                  </a:lnTo>
                  <a:lnTo>
                    <a:pt x="16" y="5"/>
                  </a:lnTo>
                  <a:lnTo>
                    <a:pt x="23" y="12"/>
                  </a:lnTo>
                  <a:lnTo>
                    <a:pt x="27" y="12"/>
                  </a:lnTo>
                  <a:lnTo>
                    <a:pt x="27" y="21"/>
                  </a:lnTo>
                  <a:lnTo>
                    <a:pt x="34" y="21"/>
                  </a:lnTo>
                  <a:lnTo>
                    <a:pt x="46" y="21"/>
                  </a:lnTo>
                  <a:lnTo>
                    <a:pt x="46" y="25"/>
                  </a:lnTo>
                  <a:lnTo>
                    <a:pt x="51" y="25"/>
                  </a:lnTo>
                  <a:lnTo>
                    <a:pt x="58" y="25"/>
                  </a:lnTo>
                  <a:lnTo>
                    <a:pt x="62" y="25"/>
                  </a:lnTo>
                  <a:lnTo>
                    <a:pt x="69" y="26"/>
                  </a:lnTo>
                  <a:lnTo>
                    <a:pt x="81" y="26"/>
                  </a:lnTo>
                  <a:lnTo>
                    <a:pt x="94" y="26"/>
                  </a:lnTo>
                  <a:lnTo>
                    <a:pt x="97" y="34"/>
                  </a:lnTo>
                  <a:lnTo>
                    <a:pt x="104" y="34"/>
                  </a:lnTo>
                  <a:lnTo>
                    <a:pt x="117" y="44"/>
                  </a:lnTo>
                  <a:lnTo>
                    <a:pt x="122" y="44"/>
                  </a:lnTo>
                  <a:lnTo>
                    <a:pt x="127" y="44"/>
                  </a:lnTo>
                  <a:lnTo>
                    <a:pt x="133" y="44"/>
                  </a:lnTo>
                  <a:lnTo>
                    <a:pt x="145" y="46"/>
                  </a:lnTo>
                  <a:lnTo>
                    <a:pt x="163" y="46"/>
                  </a:lnTo>
                  <a:lnTo>
                    <a:pt x="168" y="46"/>
                  </a:lnTo>
                  <a:lnTo>
                    <a:pt x="175" y="60"/>
                  </a:lnTo>
                  <a:lnTo>
                    <a:pt x="185" y="60"/>
                  </a:lnTo>
                  <a:lnTo>
                    <a:pt x="189" y="60"/>
                  </a:lnTo>
                  <a:lnTo>
                    <a:pt x="196" y="64"/>
                  </a:lnTo>
                  <a:lnTo>
                    <a:pt x="208" y="64"/>
                  </a:lnTo>
                  <a:lnTo>
                    <a:pt x="221" y="64"/>
                  </a:lnTo>
                  <a:lnTo>
                    <a:pt x="224" y="72"/>
                  </a:lnTo>
                  <a:lnTo>
                    <a:pt x="231" y="72"/>
                  </a:lnTo>
                  <a:lnTo>
                    <a:pt x="237" y="72"/>
                  </a:lnTo>
                  <a:lnTo>
                    <a:pt x="249" y="72"/>
                  </a:lnTo>
                  <a:lnTo>
                    <a:pt x="254" y="72"/>
                  </a:lnTo>
                  <a:lnTo>
                    <a:pt x="267" y="72"/>
                  </a:lnTo>
                  <a:lnTo>
                    <a:pt x="272" y="72"/>
                  </a:lnTo>
                  <a:lnTo>
                    <a:pt x="279" y="83"/>
                  </a:lnTo>
                  <a:lnTo>
                    <a:pt x="283" y="83"/>
                  </a:lnTo>
                  <a:lnTo>
                    <a:pt x="295" y="83"/>
                  </a:lnTo>
                  <a:lnTo>
                    <a:pt x="307" y="83"/>
                  </a:lnTo>
                  <a:lnTo>
                    <a:pt x="314" y="85"/>
                  </a:lnTo>
                  <a:lnTo>
                    <a:pt x="325" y="85"/>
                  </a:lnTo>
                  <a:lnTo>
                    <a:pt x="330" y="85"/>
                  </a:lnTo>
                  <a:lnTo>
                    <a:pt x="330" y="95"/>
                  </a:lnTo>
                  <a:lnTo>
                    <a:pt x="337" y="95"/>
                  </a:lnTo>
                  <a:lnTo>
                    <a:pt x="342" y="95"/>
                  </a:lnTo>
                  <a:lnTo>
                    <a:pt x="342" y="97"/>
                  </a:lnTo>
                  <a:lnTo>
                    <a:pt x="353" y="97"/>
                  </a:lnTo>
                  <a:lnTo>
                    <a:pt x="360" y="97"/>
                  </a:lnTo>
                  <a:lnTo>
                    <a:pt x="360" y="108"/>
                  </a:lnTo>
                  <a:lnTo>
                    <a:pt x="365" y="108"/>
                  </a:lnTo>
                  <a:lnTo>
                    <a:pt x="372" y="115"/>
                  </a:lnTo>
                  <a:lnTo>
                    <a:pt x="376" y="115"/>
                  </a:lnTo>
                  <a:lnTo>
                    <a:pt x="376" y="116"/>
                  </a:lnTo>
                  <a:lnTo>
                    <a:pt x="376" y="123"/>
                  </a:lnTo>
                  <a:lnTo>
                    <a:pt x="376" y="129"/>
                  </a:lnTo>
                  <a:lnTo>
                    <a:pt x="376" y="143"/>
                  </a:lnTo>
                  <a:lnTo>
                    <a:pt x="372" y="143"/>
                  </a:lnTo>
                  <a:lnTo>
                    <a:pt x="372" y="146"/>
                  </a:lnTo>
                  <a:lnTo>
                    <a:pt x="365" y="146"/>
                  </a:lnTo>
                  <a:lnTo>
                    <a:pt x="360" y="146"/>
                  </a:lnTo>
                  <a:lnTo>
                    <a:pt x="360" y="155"/>
                  </a:lnTo>
                  <a:lnTo>
                    <a:pt x="353" y="155"/>
                  </a:lnTo>
                  <a:lnTo>
                    <a:pt x="342" y="159"/>
                  </a:lnTo>
                  <a:lnTo>
                    <a:pt x="337" y="159"/>
                  </a:lnTo>
                  <a:lnTo>
                    <a:pt x="330" y="159"/>
                  </a:lnTo>
                  <a:lnTo>
                    <a:pt x="330" y="166"/>
                  </a:lnTo>
                  <a:lnTo>
                    <a:pt x="325" y="166"/>
                  </a:lnTo>
                  <a:lnTo>
                    <a:pt x="314" y="166"/>
                  </a:lnTo>
                  <a:lnTo>
                    <a:pt x="307" y="166"/>
                  </a:lnTo>
                  <a:lnTo>
                    <a:pt x="295" y="168"/>
                  </a:lnTo>
                  <a:lnTo>
                    <a:pt x="290" y="168"/>
                  </a:lnTo>
                  <a:lnTo>
                    <a:pt x="283" y="168"/>
                  </a:lnTo>
                  <a:lnTo>
                    <a:pt x="279" y="178"/>
                  </a:lnTo>
                  <a:lnTo>
                    <a:pt x="272" y="178"/>
                  </a:lnTo>
                  <a:lnTo>
                    <a:pt x="260" y="178"/>
                  </a:lnTo>
                  <a:lnTo>
                    <a:pt x="254" y="182"/>
                  </a:lnTo>
                  <a:lnTo>
                    <a:pt x="249" y="182"/>
                  </a:lnTo>
                  <a:lnTo>
                    <a:pt x="231" y="182"/>
                  </a:lnTo>
                  <a:lnTo>
                    <a:pt x="224" y="191"/>
                  </a:lnTo>
                  <a:lnTo>
                    <a:pt x="208" y="191"/>
                  </a:lnTo>
                  <a:lnTo>
                    <a:pt x="201" y="191"/>
                  </a:lnTo>
                  <a:lnTo>
                    <a:pt x="196" y="198"/>
                  </a:lnTo>
                  <a:lnTo>
                    <a:pt x="189" y="198"/>
                  </a:lnTo>
                  <a:lnTo>
                    <a:pt x="185" y="198"/>
                  </a:lnTo>
                  <a:lnTo>
                    <a:pt x="175" y="205"/>
                  </a:lnTo>
                  <a:lnTo>
                    <a:pt x="168" y="205"/>
                  </a:lnTo>
                  <a:lnTo>
                    <a:pt x="152" y="205"/>
                  </a:lnTo>
                  <a:lnTo>
                    <a:pt x="145" y="205"/>
                  </a:lnTo>
                  <a:lnTo>
                    <a:pt x="133" y="205"/>
                  </a:lnTo>
                  <a:lnTo>
                    <a:pt x="127" y="205"/>
                  </a:lnTo>
                  <a:lnTo>
                    <a:pt x="122" y="205"/>
                  </a:lnTo>
                  <a:lnTo>
                    <a:pt x="117" y="213"/>
                  </a:lnTo>
                  <a:lnTo>
                    <a:pt x="104" y="213"/>
                  </a:lnTo>
                  <a:lnTo>
                    <a:pt x="97" y="213"/>
                  </a:lnTo>
                  <a:lnTo>
                    <a:pt x="94" y="219"/>
                  </a:lnTo>
                  <a:lnTo>
                    <a:pt x="87" y="219"/>
                  </a:lnTo>
                  <a:lnTo>
                    <a:pt x="81" y="219"/>
                  </a:lnTo>
                  <a:lnTo>
                    <a:pt x="69" y="229"/>
                  </a:lnTo>
                  <a:lnTo>
                    <a:pt x="62" y="229"/>
                  </a:lnTo>
                  <a:lnTo>
                    <a:pt x="58" y="229"/>
                  </a:lnTo>
                  <a:lnTo>
                    <a:pt x="51" y="229"/>
                  </a:lnTo>
                  <a:lnTo>
                    <a:pt x="46" y="236"/>
                  </a:lnTo>
                  <a:lnTo>
                    <a:pt x="34" y="236"/>
                  </a:lnTo>
                  <a:lnTo>
                    <a:pt x="27" y="236"/>
                  </a:lnTo>
                  <a:lnTo>
                    <a:pt x="27" y="245"/>
                  </a:lnTo>
                  <a:lnTo>
                    <a:pt x="23" y="245"/>
                  </a:lnTo>
                  <a:lnTo>
                    <a:pt x="23" y="249"/>
                  </a:lnTo>
                  <a:lnTo>
                    <a:pt x="16" y="249"/>
                  </a:lnTo>
                  <a:lnTo>
                    <a:pt x="4" y="250"/>
                  </a:lnTo>
                  <a:lnTo>
                    <a:pt x="0" y="250"/>
                  </a:lnTo>
                  <a:lnTo>
                    <a:pt x="0" y="258"/>
                  </a:lnTo>
                  <a:lnTo>
                    <a:pt x="0" y="268"/>
                  </a:lnTo>
                  <a:lnTo>
                    <a:pt x="0" y="270"/>
                  </a:lnTo>
                  <a:lnTo>
                    <a:pt x="4" y="270"/>
                  </a:lnTo>
                  <a:lnTo>
                    <a:pt x="4" y="280"/>
                  </a:lnTo>
                  <a:lnTo>
                    <a:pt x="16" y="280"/>
                  </a:lnTo>
                  <a:lnTo>
                    <a:pt x="16" y="284"/>
                  </a:lnTo>
                  <a:lnTo>
                    <a:pt x="23" y="284"/>
                  </a:lnTo>
                  <a:lnTo>
                    <a:pt x="27" y="284"/>
                  </a:lnTo>
                  <a:lnTo>
                    <a:pt x="27" y="293"/>
                  </a:lnTo>
                  <a:lnTo>
                    <a:pt x="34" y="293"/>
                  </a:lnTo>
                  <a:lnTo>
                    <a:pt x="46" y="293"/>
                  </a:lnTo>
                  <a:lnTo>
                    <a:pt x="51" y="293"/>
                  </a:lnTo>
                  <a:lnTo>
                    <a:pt x="58" y="293"/>
                  </a:lnTo>
                  <a:lnTo>
                    <a:pt x="62" y="293"/>
                  </a:lnTo>
                  <a:lnTo>
                    <a:pt x="69" y="300"/>
                  </a:lnTo>
                  <a:lnTo>
                    <a:pt x="81" y="300"/>
                  </a:lnTo>
                  <a:lnTo>
                    <a:pt x="87" y="300"/>
                  </a:lnTo>
                  <a:lnTo>
                    <a:pt x="94" y="309"/>
                  </a:lnTo>
                  <a:lnTo>
                    <a:pt x="97" y="309"/>
                  </a:lnTo>
                  <a:lnTo>
                    <a:pt x="104" y="309"/>
                  </a:lnTo>
                  <a:lnTo>
                    <a:pt x="122" y="316"/>
                  </a:lnTo>
                  <a:lnTo>
                    <a:pt x="127" y="316"/>
                  </a:lnTo>
                  <a:lnTo>
                    <a:pt x="133" y="325"/>
                  </a:lnTo>
                  <a:lnTo>
                    <a:pt x="152" y="325"/>
                  </a:lnTo>
                  <a:lnTo>
                    <a:pt x="163" y="325"/>
                  </a:lnTo>
                  <a:lnTo>
                    <a:pt x="168" y="328"/>
                  </a:lnTo>
                  <a:lnTo>
                    <a:pt x="185" y="328"/>
                  </a:lnTo>
                  <a:lnTo>
                    <a:pt x="189" y="328"/>
                  </a:lnTo>
                  <a:lnTo>
                    <a:pt x="201" y="339"/>
                  </a:lnTo>
                  <a:lnTo>
                    <a:pt x="208" y="339"/>
                  </a:lnTo>
                  <a:lnTo>
                    <a:pt x="221" y="339"/>
                  </a:lnTo>
                  <a:lnTo>
                    <a:pt x="224" y="339"/>
                  </a:lnTo>
                  <a:lnTo>
                    <a:pt x="231" y="339"/>
                  </a:lnTo>
                  <a:lnTo>
                    <a:pt x="237" y="339"/>
                  </a:lnTo>
                  <a:lnTo>
                    <a:pt x="254" y="347"/>
                  </a:lnTo>
                  <a:lnTo>
                    <a:pt x="260" y="347"/>
                  </a:lnTo>
                  <a:lnTo>
                    <a:pt x="267" y="347"/>
                  </a:lnTo>
                  <a:lnTo>
                    <a:pt x="272" y="347"/>
                  </a:lnTo>
                  <a:lnTo>
                    <a:pt x="283" y="351"/>
                  </a:lnTo>
                  <a:lnTo>
                    <a:pt x="290" y="351"/>
                  </a:lnTo>
                  <a:lnTo>
                    <a:pt x="295" y="351"/>
                  </a:lnTo>
                  <a:lnTo>
                    <a:pt x="307" y="360"/>
                  </a:lnTo>
                  <a:lnTo>
                    <a:pt x="314" y="360"/>
                  </a:lnTo>
                  <a:lnTo>
                    <a:pt x="325" y="360"/>
                  </a:lnTo>
                  <a:lnTo>
                    <a:pt x="330" y="363"/>
                  </a:lnTo>
                  <a:lnTo>
                    <a:pt x="337" y="363"/>
                  </a:lnTo>
                  <a:lnTo>
                    <a:pt x="342" y="372"/>
                  </a:lnTo>
                  <a:lnTo>
                    <a:pt x="353" y="372"/>
                  </a:lnTo>
                  <a:lnTo>
                    <a:pt x="360" y="372"/>
                  </a:lnTo>
                  <a:lnTo>
                    <a:pt x="360" y="37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1525" name="Freeform 21">
              <a:extLst>
                <a:ext uri="{FF2B5EF4-FFF2-40B4-BE49-F238E27FC236}">
                  <a16:creationId xmlns:a16="http://schemas.microsoft.com/office/drawing/2014/main" id="{D615E0DE-8CEC-5741-A23F-D1B9409CE3B9}"/>
                </a:ext>
              </a:extLst>
            </p:cNvPr>
            <p:cNvSpPr>
              <a:spLocks noChangeArrowheads="1"/>
            </p:cNvSpPr>
            <p:nvPr/>
          </p:nvSpPr>
          <p:spPr bwMode="auto">
            <a:xfrm>
              <a:off x="1701" y="2327"/>
              <a:ext cx="87" cy="79"/>
            </a:xfrm>
            <a:custGeom>
              <a:avLst/>
              <a:gdLst>
                <a:gd name="T0" fmla="*/ 374 w 386"/>
                <a:gd name="T1" fmla="*/ 5 h 354"/>
                <a:gd name="T2" fmla="*/ 385 w 386"/>
                <a:gd name="T3" fmla="*/ 12 h 354"/>
                <a:gd name="T4" fmla="*/ 385 w 386"/>
                <a:gd name="T5" fmla="*/ 25 h 354"/>
                <a:gd name="T6" fmla="*/ 369 w 386"/>
                <a:gd name="T7" fmla="*/ 28 h 354"/>
                <a:gd name="T8" fmla="*/ 362 w 386"/>
                <a:gd name="T9" fmla="*/ 44 h 354"/>
                <a:gd name="T10" fmla="*/ 339 w 386"/>
                <a:gd name="T11" fmla="*/ 51 h 354"/>
                <a:gd name="T12" fmla="*/ 323 w 386"/>
                <a:gd name="T13" fmla="*/ 51 h 354"/>
                <a:gd name="T14" fmla="*/ 299 w 386"/>
                <a:gd name="T15" fmla="*/ 56 h 354"/>
                <a:gd name="T16" fmla="*/ 276 w 386"/>
                <a:gd name="T17" fmla="*/ 60 h 354"/>
                <a:gd name="T18" fmla="*/ 246 w 386"/>
                <a:gd name="T19" fmla="*/ 71 h 354"/>
                <a:gd name="T20" fmla="*/ 223 w 386"/>
                <a:gd name="T21" fmla="*/ 72 h 354"/>
                <a:gd name="T22" fmla="*/ 198 w 386"/>
                <a:gd name="T23" fmla="*/ 83 h 354"/>
                <a:gd name="T24" fmla="*/ 172 w 386"/>
                <a:gd name="T25" fmla="*/ 85 h 354"/>
                <a:gd name="T26" fmla="*/ 136 w 386"/>
                <a:gd name="T27" fmla="*/ 92 h 354"/>
                <a:gd name="T28" fmla="*/ 113 w 386"/>
                <a:gd name="T29" fmla="*/ 99 h 354"/>
                <a:gd name="T30" fmla="*/ 103 w 386"/>
                <a:gd name="T31" fmla="*/ 104 h 354"/>
                <a:gd name="T32" fmla="*/ 67 w 386"/>
                <a:gd name="T33" fmla="*/ 104 h 354"/>
                <a:gd name="T34" fmla="*/ 36 w 386"/>
                <a:gd name="T35" fmla="*/ 116 h 354"/>
                <a:gd name="T36" fmla="*/ 25 w 386"/>
                <a:gd name="T37" fmla="*/ 127 h 354"/>
                <a:gd name="T38" fmla="*/ 8 w 386"/>
                <a:gd name="T39" fmla="*/ 131 h 354"/>
                <a:gd name="T40" fmla="*/ 8 w 386"/>
                <a:gd name="T41" fmla="*/ 150 h 354"/>
                <a:gd name="T42" fmla="*/ 25 w 386"/>
                <a:gd name="T43" fmla="*/ 162 h 354"/>
                <a:gd name="T44" fmla="*/ 36 w 386"/>
                <a:gd name="T45" fmla="*/ 166 h 354"/>
                <a:gd name="T46" fmla="*/ 60 w 386"/>
                <a:gd name="T47" fmla="*/ 175 h 354"/>
                <a:gd name="T48" fmla="*/ 78 w 386"/>
                <a:gd name="T49" fmla="*/ 178 h 354"/>
                <a:gd name="T50" fmla="*/ 103 w 386"/>
                <a:gd name="T51" fmla="*/ 185 h 354"/>
                <a:gd name="T52" fmla="*/ 129 w 386"/>
                <a:gd name="T53" fmla="*/ 194 h 354"/>
                <a:gd name="T54" fmla="*/ 161 w 386"/>
                <a:gd name="T55" fmla="*/ 194 h 354"/>
                <a:gd name="T56" fmla="*/ 196 w 386"/>
                <a:gd name="T57" fmla="*/ 201 h 354"/>
                <a:gd name="T58" fmla="*/ 217 w 386"/>
                <a:gd name="T59" fmla="*/ 206 h 354"/>
                <a:gd name="T60" fmla="*/ 240 w 386"/>
                <a:gd name="T61" fmla="*/ 213 h 354"/>
                <a:gd name="T62" fmla="*/ 269 w 386"/>
                <a:gd name="T63" fmla="*/ 224 h 354"/>
                <a:gd name="T64" fmla="*/ 292 w 386"/>
                <a:gd name="T65" fmla="*/ 226 h 354"/>
                <a:gd name="T66" fmla="*/ 316 w 386"/>
                <a:gd name="T67" fmla="*/ 240 h 354"/>
                <a:gd name="T68" fmla="*/ 334 w 386"/>
                <a:gd name="T69" fmla="*/ 240 h 354"/>
                <a:gd name="T70" fmla="*/ 351 w 386"/>
                <a:gd name="T71" fmla="*/ 245 h 354"/>
                <a:gd name="T72" fmla="*/ 374 w 386"/>
                <a:gd name="T73" fmla="*/ 256 h 354"/>
                <a:gd name="T74" fmla="*/ 385 w 386"/>
                <a:gd name="T75" fmla="*/ 263 h 354"/>
                <a:gd name="T76" fmla="*/ 385 w 386"/>
                <a:gd name="T77" fmla="*/ 282 h 354"/>
                <a:gd name="T78" fmla="*/ 374 w 386"/>
                <a:gd name="T79" fmla="*/ 284 h 354"/>
                <a:gd name="T80" fmla="*/ 362 w 386"/>
                <a:gd name="T81" fmla="*/ 291 h 354"/>
                <a:gd name="T82" fmla="*/ 339 w 386"/>
                <a:gd name="T83" fmla="*/ 303 h 354"/>
                <a:gd name="T84" fmla="*/ 323 w 386"/>
                <a:gd name="T85" fmla="*/ 303 h 354"/>
                <a:gd name="T86" fmla="*/ 292 w 386"/>
                <a:gd name="T87" fmla="*/ 307 h 354"/>
                <a:gd name="T88" fmla="*/ 276 w 386"/>
                <a:gd name="T89" fmla="*/ 319 h 354"/>
                <a:gd name="T90" fmla="*/ 246 w 386"/>
                <a:gd name="T91" fmla="*/ 326 h 354"/>
                <a:gd name="T92" fmla="*/ 223 w 386"/>
                <a:gd name="T93" fmla="*/ 328 h 354"/>
                <a:gd name="T94" fmla="*/ 198 w 386"/>
                <a:gd name="T95" fmla="*/ 333 h 354"/>
                <a:gd name="T96" fmla="*/ 177 w 386"/>
                <a:gd name="T97" fmla="*/ 339 h 354"/>
                <a:gd name="T98" fmla="*/ 142 w 386"/>
                <a:gd name="T99" fmla="*/ 347 h 354"/>
                <a:gd name="T100" fmla="*/ 126 w 386"/>
                <a:gd name="T101" fmla="*/ 353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6" h="354">
                  <a:moveTo>
                    <a:pt x="369" y="0"/>
                  </a:moveTo>
                  <a:lnTo>
                    <a:pt x="374" y="0"/>
                  </a:lnTo>
                  <a:lnTo>
                    <a:pt x="374" y="5"/>
                  </a:lnTo>
                  <a:lnTo>
                    <a:pt x="381" y="5"/>
                  </a:lnTo>
                  <a:lnTo>
                    <a:pt x="385" y="5"/>
                  </a:lnTo>
                  <a:lnTo>
                    <a:pt x="385" y="12"/>
                  </a:lnTo>
                  <a:lnTo>
                    <a:pt x="385" y="14"/>
                  </a:lnTo>
                  <a:lnTo>
                    <a:pt x="385" y="21"/>
                  </a:lnTo>
                  <a:lnTo>
                    <a:pt x="385" y="25"/>
                  </a:lnTo>
                  <a:lnTo>
                    <a:pt x="381" y="25"/>
                  </a:lnTo>
                  <a:lnTo>
                    <a:pt x="374" y="28"/>
                  </a:lnTo>
                  <a:lnTo>
                    <a:pt x="369" y="28"/>
                  </a:lnTo>
                  <a:lnTo>
                    <a:pt x="369" y="37"/>
                  </a:lnTo>
                  <a:lnTo>
                    <a:pt x="362" y="37"/>
                  </a:lnTo>
                  <a:lnTo>
                    <a:pt x="362" y="44"/>
                  </a:lnTo>
                  <a:lnTo>
                    <a:pt x="351" y="44"/>
                  </a:lnTo>
                  <a:lnTo>
                    <a:pt x="346" y="44"/>
                  </a:lnTo>
                  <a:lnTo>
                    <a:pt x="339" y="51"/>
                  </a:lnTo>
                  <a:lnTo>
                    <a:pt x="334" y="51"/>
                  </a:lnTo>
                  <a:lnTo>
                    <a:pt x="327" y="51"/>
                  </a:lnTo>
                  <a:lnTo>
                    <a:pt x="323" y="51"/>
                  </a:lnTo>
                  <a:lnTo>
                    <a:pt x="316" y="56"/>
                  </a:lnTo>
                  <a:lnTo>
                    <a:pt x="304" y="56"/>
                  </a:lnTo>
                  <a:lnTo>
                    <a:pt x="299" y="56"/>
                  </a:lnTo>
                  <a:lnTo>
                    <a:pt x="288" y="60"/>
                  </a:lnTo>
                  <a:lnTo>
                    <a:pt x="281" y="60"/>
                  </a:lnTo>
                  <a:lnTo>
                    <a:pt x="276" y="60"/>
                  </a:lnTo>
                  <a:lnTo>
                    <a:pt x="269" y="60"/>
                  </a:lnTo>
                  <a:lnTo>
                    <a:pt x="256" y="71"/>
                  </a:lnTo>
                  <a:lnTo>
                    <a:pt x="246" y="71"/>
                  </a:lnTo>
                  <a:lnTo>
                    <a:pt x="240" y="71"/>
                  </a:lnTo>
                  <a:lnTo>
                    <a:pt x="233" y="72"/>
                  </a:lnTo>
                  <a:lnTo>
                    <a:pt x="223" y="72"/>
                  </a:lnTo>
                  <a:lnTo>
                    <a:pt x="217" y="72"/>
                  </a:lnTo>
                  <a:lnTo>
                    <a:pt x="210" y="83"/>
                  </a:lnTo>
                  <a:lnTo>
                    <a:pt x="198" y="83"/>
                  </a:lnTo>
                  <a:lnTo>
                    <a:pt x="196" y="83"/>
                  </a:lnTo>
                  <a:lnTo>
                    <a:pt x="177" y="85"/>
                  </a:lnTo>
                  <a:lnTo>
                    <a:pt x="172" y="85"/>
                  </a:lnTo>
                  <a:lnTo>
                    <a:pt x="161" y="85"/>
                  </a:lnTo>
                  <a:lnTo>
                    <a:pt x="142" y="92"/>
                  </a:lnTo>
                  <a:lnTo>
                    <a:pt x="136" y="92"/>
                  </a:lnTo>
                  <a:lnTo>
                    <a:pt x="129" y="92"/>
                  </a:lnTo>
                  <a:lnTo>
                    <a:pt x="126" y="99"/>
                  </a:lnTo>
                  <a:lnTo>
                    <a:pt x="113" y="99"/>
                  </a:lnTo>
                  <a:lnTo>
                    <a:pt x="106" y="99"/>
                  </a:lnTo>
                  <a:lnTo>
                    <a:pt x="106" y="104"/>
                  </a:lnTo>
                  <a:lnTo>
                    <a:pt x="103" y="104"/>
                  </a:lnTo>
                  <a:lnTo>
                    <a:pt x="90" y="104"/>
                  </a:lnTo>
                  <a:lnTo>
                    <a:pt x="78" y="104"/>
                  </a:lnTo>
                  <a:lnTo>
                    <a:pt x="67" y="104"/>
                  </a:lnTo>
                  <a:lnTo>
                    <a:pt x="55" y="115"/>
                  </a:lnTo>
                  <a:lnTo>
                    <a:pt x="43" y="115"/>
                  </a:lnTo>
                  <a:lnTo>
                    <a:pt x="36" y="116"/>
                  </a:lnTo>
                  <a:lnTo>
                    <a:pt x="32" y="116"/>
                  </a:lnTo>
                  <a:lnTo>
                    <a:pt x="25" y="116"/>
                  </a:lnTo>
                  <a:lnTo>
                    <a:pt x="25" y="127"/>
                  </a:lnTo>
                  <a:lnTo>
                    <a:pt x="13" y="127"/>
                  </a:lnTo>
                  <a:lnTo>
                    <a:pt x="13" y="131"/>
                  </a:lnTo>
                  <a:lnTo>
                    <a:pt x="8" y="131"/>
                  </a:lnTo>
                  <a:lnTo>
                    <a:pt x="8" y="136"/>
                  </a:lnTo>
                  <a:lnTo>
                    <a:pt x="0" y="150"/>
                  </a:lnTo>
                  <a:lnTo>
                    <a:pt x="8" y="150"/>
                  </a:lnTo>
                  <a:lnTo>
                    <a:pt x="8" y="155"/>
                  </a:lnTo>
                  <a:lnTo>
                    <a:pt x="13" y="155"/>
                  </a:lnTo>
                  <a:lnTo>
                    <a:pt x="25" y="162"/>
                  </a:lnTo>
                  <a:lnTo>
                    <a:pt x="32" y="162"/>
                  </a:lnTo>
                  <a:lnTo>
                    <a:pt x="32" y="166"/>
                  </a:lnTo>
                  <a:lnTo>
                    <a:pt x="36" y="166"/>
                  </a:lnTo>
                  <a:lnTo>
                    <a:pt x="43" y="166"/>
                  </a:lnTo>
                  <a:lnTo>
                    <a:pt x="55" y="175"/>
                  </a:lnTo>
                  <a:lnTo>
                    <a:pt x="60" y="175"/>
                  </a:lnTo>
                  <a:lnTo>
                    <a:pt x="67" y="175"/>
                  </a:lnTo>
                  <a:lnTo>
                    <a:pt x="71" y="175"/>
                  </a:lnTo>
                  <a:lnTo>
                    <a:pt x="78" y="178"/>
                  </a:lnTo>
                  <a:lnTo>
                    <a:pt x="90" y="178"/>
                  </a:lnTo>
                  <a:lnTo>
                    <a:pt x="96" y="178"/>
                  </a:lnTo>
                  <a:lnTo>
                    <a:pt x="103" y="185"/>
                  </a:lnTo>
                  <a:lnTo>
                    <a:pt x="106" y="185"/>
                  </a:lnTo>
                  <a:lnTo>
                    <a:pt x="126" y="194"/>
                  </a:lnTo>
                  <a:lnTo>
                    <a:pt x="129" y="194"/>
                  </a:lnTo>
                  <a:lnTo>
                    <a:pt x="136" y="194"/>
                  </a:lnTo>
                  <a:lnTo>
                    <a:pt x="154" y="194"/>
                  </a:lnTo>
                  <a:lnTo>
                    <a:pt x="161" y="194"/>
                  </a:lnTo>
                  <a:lnTo>
                    <a:pt x="172" y="194"/>
                  </a:lnTo>
                  <a:lnTo>
                    <a:pt x="184" y="201"/>
                  </a:lnTo>
                  <a:lnTo>
                    <a:pt x="196" y="201"/>
                  </a:lnTo>
                  <a:lnTo>
                    <a:pt x="205" y="206"/>
                  </a:lnTo>
                  <a:lnTo>
                    <a:pt x="210" y="206"/>
                  </a:lnTo>
                  <a:lnTo>
                    <a:pt x="217" y="206"/>
                  </a:lnTo>
                  <a:lnTo>
                    <a:pt x="230" y="213"/>
                  </a:lnTo>
                  <a:lnTo>
                    <a:pt x="233" y="213"/>
                  </a:lnTo>
                  <a:lnTo>
                    <a:pt x="240" y="213"/>
                  </a:lnTo>
                  <a:lnTo>
                    <a:pt x="256" y="213"/>
                  </a:lnTo>
                  <a:lnTo>
                    <a:pt x="263" y="224"/>
                  </a:lnTo>
                  <a:lnTo>
                    <a:pt x="269" y="224"/>
                  </a:lnTo>
                  <a:lnTo>
                    <a:pt x="276" y="224"/>
                  </a:lnTo>
                  <a:lnTo>
                    <a:pt x="288" y="226"/>
                  </a:lnTo>
                  <a:lnTo>
                    <a:pt x="292" y="226"/>
                  </a:lnTo>
                  <a:lnTo>
                    <a:pt x="299" y="226"/>
                  </a:lnTo>
                  <a:lnTo>
                    <a:pt x="304" y="240"/>
                  </a:lnTo>
                  <a:lnTo>
                    <a:pt x="316" y="240"/>
                  </a:lnTo>
                  <a:lnTo>
                    <a:pt x="323" y="240"/>
                  </a:lnTo>
                  <a:lnTo>
                    <a:pt x="327" y="240"/>
                  </a:lnTo>
                  <a:lnTo>
                    <a:pt x="334" y="240"/>
                  </a:lnTo>
                  <a:lnTo>
                    <a:pt x="339" y="240"/>
                  </a:lnTo>
                  <a:lnTo>
                    <a:pt x="346" y="240"/>
                  </a:lnTo>
                  <a:lnTo>
                    <a:pt x="351" y="245"/>
                  </a:lnTo>
                  <a:lnTo>
                    <a:pt x="362" y="245"/>
                  </a:lnTo>
                  <a:lnTo>
                    <a:pt x="369" y="256"/>
                  </a:lnTo>
                  <a:lnTo>
                    <a:pt x="374" y="256"/>
                  </a:lnTo>
                  <a:lnTo>
                    <a:pt x="374" y="258"/>
                  </a:lnTo>
                  <a:lnTo>
                    <a:pt x="381" y="258"/>
                  </a:lnTo>
                  <a:lnTo>
                    <a:pt x="385" y="263"/>
                  </a:lnTo>
                  <a:lnTo>
                    <a:pt x="385" y="272"/>
                  </a:lnTo>
                  <a:lnTo>
                    <a:pt x="385" y="277"/>
                  </a:lnTo>
                  <a:lnTo>
                    <a:pt x="385" y="282"/>
                  </a:lnTo>
                  <a:lnTo>
                    <a:pt x="381" y="282"/>
                  </a:lnTo>
                  <a:lnTo>
                    <a:pt x="381" y="284"/>
                  </a:lnTo>
                  <a:lnTo>
                    <a:pt x="374" y="284"/>
                  </a:lnTo>
                  <a:lnTo>
                    <a:pt x="369" y="284"/>
                  </a:lnTo>
                  <a:lnTo>
                    <a:pt x="369" y="291"/>
                  </a:lnTo>
                  <a:lnTo>
                    <a:pt x="362" y="291"/>
                  </a:lnTo>
                  <a:lnTo>
                    <a:pt x="351" y="300"/>
                  </a:lnTo>
                  <a:lnTo>
                    <a:pt x="346" y="300"/>
                  </a:lnTo>
                  <a:lnTo>
                    <a:pt x="339" y="303"/>
                  </a:lnTo>
                  <a:lnTo>
                    <a:pt x="334" y="303"/>
                  </a:lnTo>
                  <a:lnTo>
                    <a:pt x="327" y="303"/>
                  </a:lnTo>
                  <a:lnTo>
                    <a:pt x="323" y="303"/>
                  </a:lnTo>
                  <a:lnTo>
                    <a:pt x="316" y="307"/>
                  </a:lnTo>
                  <a:lnTo>
                    <a:pt x="299" y="307"/>
                  </a:lnTo>
                  <a:lnTo>
                    <a:pt x="292" y="307"/>
                  </a:lnTo>
                  <a:lnTo>
                    <a:pt x="288" y="319"/>
                  </a:lnTo>
                  <a:lnTo>
                    <a:pt x="281" y="319"/>
                  </a:lnTo>
                  <a:lnTo>
                    <a:pt x="276" y="319"/>
                  </a:lnTo>
                  <a:lnTo>
                    <a:pt x="269" y="326"/>
                  </a:lnTo>
                  <a:lnTo>
                    <a:pt x="256" y="326"/>
                  </a:lnTo>
                  <a:lnTo>
                    <a:pt x="246" y="326"/>
                  </a:lnTo>
                  <a:lnTo>
                    <a:pt x="240" y="328"/>
                  </a:lnTo>
                  <a:lnTo>
                    <a:pt x="230" y="328"/>
                  </a:lnTo>
                  <a:lnTo>
                    <a:pt x="223" y="328"/>
                  </a:lnTo>
                  <a:lnTo>
                    <a:pt x="217" y="328"/>
                  </a:lnTo>
                  <a:lnTo>
                    <a:pt x="205" y="333"/>
                  </a:lnTo>
                  <a:lnTo>
                    <a:pt x="198" y="333"/>
                  </a:lnTo>
                  <a:lnTo>
                    <a:pt x="196" y="333"/>
                  </a:lnTo>
                  <a:lnTo>
                    <a:pt x="184" y="339"/>
                  </a:lnTo>
                  <a:lnTo>
                    <a:pt x="177" y="339"/>
                  </a:lnTo>
                  <a:lnTo>
                    <a:pt x="172" y="339"/>
                  </a:lnTo>
                  <a:lnTo>
                    <a:pt x="154" y="347"/>
                  </a:lnTo>
                  <a:lnTo>
                    <a:pt x="142" y="347"/>
                  </a:lnTo>
                  <a:lnTo>
                    <a:pt x="136" y="347"/>
                  </a:lnTo>
                  <a:lnTo>
                    <a:pt x="126" y="347"/>
                  </a:lnTo>
                  <a:lnTo>
                    <a:pt x="126" y="353"/>
                  </a:lnTo>
                  <a:lnTo>
                    <a:pt x="113" y="353"/>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1526" name="Freeform 22">
              <a:extLst>
                <a:ext uri="{FF2B5EF4-FFF2-40B4-BE49-F238E27FC236}">
                  <a16:creationId xmlns:a16="http://schemas.microsoft.com/office/drawing/2014/main" id="{6587AA25-97B7-024E-A03F-3A3DBB5B8117}"/>
                </a:ext>
              </a:extLst>
            </p:cNvPr>
            <p:cNvSpPr>
              <a:spLocks noChangeArrowheads="1"/>
            </p:cNvSpPr>
            <p:nvPr/>
          </p:nvSpPr>
          <p:spPr bwMode="auto">
            <a:xfrm>
              <a:off x="1704" y="2407"/>
              <a:ext cx="86" cy="87"/>
            </a:xfrm>
            <a:custGeom>
              <a:avLst/>
              <a:gdLst>
                <a:gd name="T0" fmla="*/ 104 w 385"/>
                <a:gd name="T1" fmla="*/ 11 h 387"/>
                <a:gd name="T2" fmla="*/ 78 w 385"/>
                <a:gd name="T3" fmla="*/ 12 h 387"/>
                <a:gd name="T4" fmla="*/ 58 w 385"/>
                <a:gd name="T5" fmla="*/ 12 h 387"/>
                <a:gd name="T6" fmla="*/ 37 w 385"/>
                <a:gd name="T7" fmla="*/ 23 h 387"/>
                <a:gd name="T8" fmla="*/ 14 w 385"/>
                <a:gd name="T9" fmla="*/ 35 h 387"/>
                <a:gd name="T10" fmla="*/ 7 w 385"/>
                <a:gd name="T11" fmla="*/ 55 h 387"/>
                <a:gd name="T12" fmla="*/ 24 w 385"/>
                <a:gd name="T13" fmla="*/ 62 h 387"/>
                <a:gd name="T14" fmla="*/ 37 w 385"/>
                <a:gd name="T15" fmla="*/ 76 h 387"/>
                <a:gd name="T16" fmla="*/ 59 w 385"/>
                <a:gd name="T17" fmla="*/ 79 h 387"/>
                <a:gd name="T18" fmla="*/ 79 w 385"/>
                <a:gd name="T19" fmla="*/ 90 h 387"/>
                <a:gd name="T20" fmla="*/ 102 w 385"/>
                <a:gd name="T21" fmla="*/ 93 h 387"/>
                <a:gd name="T22" fmla="*/ 125 w 385"/>
                <a:gd name="T23" fmla="*/ 102 h 387"/>
                <a:gd name="T24" fmla="*/ 153 w 385"/>
                <a:gd name="T25" fmla="*/ 102 h 387"/>
                <a:gd name="T26" fmla="*/ 183 w 385"/>
                <a:gd name="T27" fmla="*/ 113 h 387"/>
                <a:gd name="T28" fmla="*/ 204 w 385"/>
                <a:gd name="T29" fmla="*/ 115 h 387"/>
                <a:gd name="T30" fmla="*/ 227 w 385"/>
                <a:gd name="T31" fmla="*/ 125 h 387"/>
                <a:gd name="T32" fmla="*/ 255 w 385"/>
                <a:gd name="T33" fmla="*/ 131 h 387"/>
                <a:gd name="T34" fmla="*/ 280 w 385"/>
                <a:gd name="T35" fmla="*/ 131 h 387"/>
                <a:gd name="T36" fmla="*/ 298 w 385"/>
                <a:gd name="T37" fmla="*/ 139 h 387"/>
                <a:gd name="T38" fmla="*/ 326 w 385"/>
                <a:gd name="T39" fmla="*/ 146 h 387"/>
                <a:gd name="T40" fmla="*/ 345 w 385"/>
                <a:gd name="T41" fmla="*/ 153 h 387"/>
                <a:gd name="T42" fmla="*/ 368 w 385"/>
                <a:gd name="T43" fmla="*/ 153 h 387"/>
                <a:gd name="T44" fmla="*/ 372 w 385"/>
                <a:gd name="T45" fmla="*/ 169 h 387"/>
                <a:gd name="T46" fmla="*/ 384 w 385"/>
                <a:gd name="T47" fmla="*/ 182 h 387"/>
                <a:gd name="T48" fmla="*/ 379 w 385"/>
                <a:gd name="T49" fmla="*/ 201 h 387"/>
                <a:gd name="T50" fmla="*/ 361 w 385"/>
                <a:gd name="T51" fmla="*/ 217 h 387"/>
                <a:gd name="T52" fmla="*/ 338 w 385"/>
                <a:gd name="T53" fmla="*/ 220 h 387"/>
                <a:gd name="T54" fmla="*/ 303 w 385"/>
                <a:gd name="T55" fmla="*/ 229 h 387"/>
                <a:gd name="T56" fmla="*/ 287 w 385"/>
                <a:gd name="T57" fmla="*/ 233 h 387"/>
                <a:gd name="T58" fmla="*/ 262 w 385"/>
                <a:gd name="T59" fmla="*/ 233 h 387"/>
                <a:gd name="T60" fmla="*/ 232 w 385"/>
                <a:gd name="T61" fmla="*/ 242 h 387"/>
                <a:gd name="T62" fmla="*/ 209 w 385"/>
                <a:gd name="T63" fmla="*/ 249 h 387"/>
                <a:gd name="T64" fmla="*/ 193 w 385"/>
                <a:gd name="T65" fmla="*/ 249 h 387"/>
                <a:gd name="T66" fmla="*/ 160 w 385"/>
                <a:gd name="T67" fmla="*/ 254 h 387"/>
                <a:gd name="T68" fmla="*/ 137 w 385"/>
                <a:gd name="T69" fmla="*/ 261 h 387"/>
                <a:gd name="T70" fmla="*/ 98 w 385"/>
                <a:gd name="T71" fmla="*/ 273 h 387"/>
                <a:gd name="T72" fmla="*/ 82 w 385"/>
                <a:gd name="T73" fmla="*/ 273 h 387"/>
                <a:gd name="T74" fmla="*/ 59 w 385"/>
                <a:gd name="T75" fmla="*/ 277 h 387"/>
                <a:gd name="T76" fmla="*/ 37 w 385"/>
                <a:gd name="T77" fmla="*/ 284 h 387"/>
                <a:gd name="T78" fmla="*/ 17 w 385"/>
                <a:gd name="T79" fmla="*/ 296 h 387"/>
                <a:gd name="T80" fmla="*/ 0 w 385"/>
                <a:gd name="T81" fmla="*/ 309 h 387"/>
                <a:gd name="T82" fmla="*/ 0 w 385"/>
                <a:gd name="T83" fmla="*/ 323 h 387"/>
                <a:gd name="T84" fmla="*/ 24 w 385"/>
                <a:gd name="T85" fmla="*/ 337 h 387"/>
                <a:gd name="T86" fmla="*/ 37 w 385"/>
                <a:gd name="T87" fmla="*/ 347 h 387"/>
                <a:gd name="T88" fmla="*/ 72 w 385"/>
                <a:gd name="T89" fmla="*/ 360 h 387"/>
                <a:gd name="T90" fmla="*/ 98 w 385"/>
                <a:gd name="T91" fmla="*/ 367 h 387"/>
                <a:gd name="T92" fmla="*/ 123 w 385"/>
                <a:gd name="T93" fmla="*/ 369 h 387"/>
                <a:gd name="T94" fmla="*/ 146 w 385"/>
                <a:gd name="T95" fmla="*/ 376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85" h="387">
                  <a:moveTo>
                    <a:pt x="111" y="0"/>
                  </a:moveTo>
                  <a:lnTo>
                    <a:pt x="104" y="0"/>
                  </a:lnTo>
                  <a:lnTo>
                    <a:pt x="104" y="11"/>
                  </a:lnTo>
                  <a:lnTo>
                    <a:pt x="101" y="11"/>
                  </a:lnTo>
                  <a:lnTo>
                    <a:pt x="88" y="11"/>
                  </a:lnTo>
                  <a:lnTo>
                    <a:pt x="78" y="12"/>
                  </a:lnTo>
                  <a:lnTo>
                    <a:pt x="71" y="12"/>
                  </a:lnTo>
                  <a:lnTo>
                    <a:pt x="65" y="12"/>
                  </a:lnTo>
                  <a:lnTo>
                    <a:pt x="58" y="12"/>
                  </a:lnTo>
                  <a:lnTo>
                    <a:pt x="54" y="19"/>
                  </a:lnTo>
                  <a:lnTo>
                    <a:pt x="44" y="19"/>
                  </a:lnTo>
                  <a:lnTo>
                    <a:pt x="37" y="23"/>
                  </a:lnTo>
                  <a:lnTo>
                    <a:pt x="31" y="23"/>
                  </a:lnTo>
                  <a:lnTo>
                    <a:pt x="24" y="32"/>
                  </a:lnTo>
                  <a:lnTo>
                    <a:pt x="14" y="35"/>
                  </a:lnTo>
                  <a:lnTo>
                    <a:pt x="7" y="35"/>
                  </a:lnTo>
                  <a:lnTo>
                    <a:pt x="7" y="48"/>
                  </a:lnTo>
                  <a:lnTo>
                    <a:pt x="7" y="55"/>
                  </a:lnTo>
                  <a:lnTo>
                    <a:pt x="7" y="62"/>
                  </a:lnTo>
                  <a:lnTo>
                    <a:pt x="14" y="62"/>
                  </a:lnTo>
                  <a:lnTo>
                    <a:pt x="24" y="62"/>
                  </a:lnTo>
                  <a:lnTo>
                    <a:pt x="24" y="67"/>
                  </a:lnTo>
                  <a:lnTo>
                    <a:pt x="31" y="67"/>
                  </a:lnTo>
                  <a:lnTo>
                    <a:pt x="37" y="76"/>
                  </a:lnTo>
                  <a:lnTo>
                    <a:pt x="44" y="76"/>
                  </a:lnTo>
                  <a:lnTo>
                    <a:pt x="54" y="79"/>
                  </a:lnTo>
                  <a:lnTo>
                    <a:pt x="59" y="79"/>
                  </a:lnTo>
                  <a:lnTo>
                    <a:pt x="66" y="79"/>
                  </a:lnTo>
                  <a:lnTo>
                    <a:pt x="72" y="90"/>
                  </a:lnTo>
                  <a:lnTo>
                    <a:pt x="79" y="90"/>
                  </a:lnTo>
                  <a:lnTo>
                    <a:pt x="89" y="90"/>
                  </a:lnTo>
                  <a:lnTo>
                    <a:pt x="95" y="93"/>
                  </a:lnTo>
                  <a:lnTo>
                    <a:pt x="102" y="93"/>
                  </a:lnTo>
                  <a:lnTo>
                    <a:pt x="105" y="93"/>
                  </a:lnTo>
                  <a:lnTo>
                    <a:pt x="112" y="102"/>
                  </a:lnTo>
                  <a:lnTo>
                    <a:pt x="125" y="102"/>
                  </a:lnTo>
                  <a:lnTo>
                    <a:pt x="137" y="102"/>
                  </a:lnTo>
                  <a:lnTo>
                    <a:pt x="141" y="102"/>
                  </a:lnTo>
                  <a:lnTo>
                    <a:pt x="153" y="102"/>
                  </a:lnTo>
                  <a:lnTo>
                    <a:pt x="160" y="102"/>
                  </a:lnTo>
                  <a:lnTo>
                    <a:pt x="176" y="113"/>
                  </a:lnTo>
                  <a:lnTo>
                    <a:pt x="183" y="113"/>
                  </a:lnTo>
                  <a:lnTo>
                    <a:pt x="193" y="113"/>
                  </a:lnTo>
                  <a:lnTo>
                    <a:pt x="197" y="113"/>
                  </a:lnTo>
                  <a:lnTo>
                    <a:pt x="204" y="115"/>
                  </a:lnTo>
                  <a:lnTo>
                    <a:pt x="216" y="115"/>
                  </a:lnTo>
                  <a:lnTo>
                    <a:pt x="222" y="115"/>
                  </a:lnTo>
                  <a:lnTo>
                    <a:pt x="227" y="125"/>
                  </a:lnTo>
                  <a:lnTo>
                    <a:pt x="232" y="125"/>
                  </a:lnTo>
                  <a:lnTo>
                    <a:pt x="245" y="125"/>
                  </a:lnTo>
                  <a:lnTo>
                    <a:pt x="255" y="131"/>
                  </a:lnTo>
                  <a:lnTo>
                    <a:pt x="262" y="131"/>
                  </a:lnTo>
                  <a:lnTo>
                    <a:pt x="268" y="131"/>
                  </a:lnTo>
                  <a:lnTo>
                    <a:pt x="280" y="131"/>
                  </a:lnTo>
                  <a:lnTo>
                    <a:pt x="287" y="139"/>
                  </a:lnTo>
                  <a:lnTo>
                    <a:pt x="291" y="139"/>
                  </a:lnTo>
                  <a:lnTo>
                    <a:pt x="298" y="139"/>
                  </a:lnTo>
                  <a:lnTo>
                    <a:pt x="303" y="146"/>
                  </a:lnTo>
                  <a:lnTo>
                    <a:pt x="313" y="146"/>
                  </a:lnTo>
                  <a:lnTo>
                    <a:pt x="326" y="146"/>
                  </a:lnTo>
                  <a:lnTo>
                    <a:pt x="333" y="150"/>
                  </a:lnTo>
                  <a:lnTo>
                    <a:pt x="338" y="150"/>
                  </a:lnTo>
                  <a:lnTo>
                    <a:pt x="345" y="153"/>
                  </a:lnTo>
                  <a:lnTo>
                    <a:pt x="349" y="153"/>
                  </a:lnTo>
                  <a:lnTo>
                    <a:pt x="361" y="153"/>
                  </a:lnTo>
                  <a:lnTo>
                    <a:pt x="368" y="153"/>
                  </a:lnTo>
                  <a:lnTo>
                    <a:pt x="368" y="162"/>
                  </a:lnTo>
                  <a:lnTo>
                    <a:pt x="372" y="162"/>
                  </a:lnTo>
                  <a:lnTo>
                    <a:pt x="372" y="169"/>
                  </a:lnTo>
                  <a:lnTo>
                    <a:pt x="379" y="169"/>
                  </a:lnTo>
                  <a:lnTo>
                    <a:pt x="384" y="178"/>
                  </a:lnTo>
                  <a:lnTo>
                    <a:pt x="384" y="182"/>
                  </a:lnTo>
                  <a:lnTo>
                    <a:pt x="384" y="191"/>
                  </a:lnTo>
                  <a:lnTo>
                    <a:pt x="379" y="191"/>
                  </a:lnTo>
                  <a:lnTo>
                    <a:pt x="379" y="201"/>
                  </a:lnTo>
                  <a:lnTo>
                    <a:pt x="372" y="201"/>
                  </a:lnTo>
                  <a:lnTo>
                    <a:pt x="368" y="205"/>
                  </a:lnTo>
                  <a:lnTo>
                    <a:pt x="361" y="217"/>
                  </a:lnTo>
                  <a:lnTo>
                    <a:pt x="349" y="217"/>
                  </a:lnTo>
                  <a:lnTo>
                    <a:pt x="345" y="217"/>
                  </a:lnTo>
                  <a:lnTo>
                    <a:pt x="338" y="220"/>
                  </a:lnTo>
                  <a:lnTo>
                    <a:pt x="326" y="220"/>
                  </a:lnTo>
                  <a:lnTo>
                    <a:pt x="313" y="229"/>
                  </a:lnTo>
                  <a:lnTo>
                    <a:pt x="303" y="229"/>
                  </a:lnTo>
                  <a:lnTo>
                    <a:pt x="298" y="229"/>
                  </a:lnTo>
                  <a:lnTo>
                    <a:pt x="291" y="233"/>
                  </a:lnTo>
                  <a:lnTo>
                    <a:pt x="287" y="233"/>
                  </a:lnTo>
                  <a:lnTo>
                    <a:pt x="280" y="233"/>
                  </a:lnTo>
                  <a:lnTo>
                    <a:pt x="268" y="233"/>
                  </a:lnTo>
                  <a:lnTo>
                    <a:pt x="262" y="233"/>
                  </a:lnTo>
                  <a:lnTo>
                    <a:pt x="255" y="233"/>
                  </a:lnTo>
                  <a:lnTo>
                    <a:pt x="245" y="233"/>
                  </a:lnTo>
                  <a:lnTo>
                    <a:pt x="232" y="242"/>
                  </a:lnTo>
                  <a:lnTo>
                    <a:pt x="227" y="242"/>
                  </a:lnTo>
                  <a:lnTo>
                    <a:pt x="222" y="242"/>
                  </a:lnTo>
                  <a:lnTo>
                    <a:pt x="209" y="249"/>
                  </a:lnTo>
                  <a:lnTo>
                    <a:pt x="204" y="249"/>
                  </a:lnTo>
                  <a:lnTo>
                    <a:pt x="197" y="249"/>
                  </a:lnTo>
                  <a:lnTo>
                    <a:pt x="193" y="249"/>
                  </a:lnTo>
                  <a:lnTo>
                    <a:pt x="183" y="254"/>
                  </a:lnTo>
                  <a:lnTo>
                    <a:pt x="176" y="254"/>
                  </a:lnTo>
                  <a:lnTo>
                    <a:pt x="160" y="254"/>
                  </a:lnTo>
                  <a:lnTo>
                    <a:pt x="153" y="261"/>
                  </a:lnTo>
                  <a:lnTo>
                    <a:pt x="141" y="261"/>
                  </a:lnTo>
                  <a:lnTo>
                    <a:pt x="137" y="261"/>
                  </a:lnTo>
                  <a:lnTo>
                    <a:pt x="118" y="272"/>
                  </a:lnTo>
                  <a:lnTo>
                    <a:pt x="105" y="272"/>
                  </a:lnTo>
                  <a:lnTo>
                    <a:pt x="98" y="273"/>
                  </a:lnTo>
                  <a:lnTo>
                    <a:pt x="95" y="273"/>
                  </a:lnTo>
                  <a:lnTo>
                    <a:pt x="88" y="273"/>
                  </a:lnTo>
                  <a:lnTo>
                    <a:pt x="82" y="273"/>
                  </a:lnTo>
                  <a:lnTo>
                    <a:pt x="72" y="277"/>
                  </a:lnTo>
                  <a:lnTo>
                    <a:pt x="65" y="277"/>
                  </a:lnTo>
                  <a:lnTo>
                    <a:pt x="59" y="277"/>
                  </a:lnTo>
                  <a:lnTo>
                    <a:pt x="52" y="284"/>
                  </a:lnTo>
                  <a:lnTo>
                    <a:pt x="47" y="284"/>
                  </a:lnTo>
                  <a:lnTo>
                    <a:pt x="37" y="284"/>
                  </a:lnTo>
                  <a:lnTo>
                    <a:pt x="30" y="296"/>
                  </a:lnTo>
                  <a:lnTo>
                    <a:pt x="24" y="296"/>
                  </a:lnTo>
                  <a:lnTo>
                    <a:pt x="17" y="296"/>
                  </a:lnTo>
                  <a:lnTo>
                    <a:pt x="17" y="300"/>
                  </a:lnTo>
                  <a:lnTo>
                    <a:pt x="7" y="309"/>
                  </a:lnTo>
                  <a:lnTo>
                    <a:pt x="0" y="309"/>
                  </a:lnTo>
                  <a:lnTo>
                    <a:pt x="0" y="312"/>
                  </a:lnTo>
                  <a:lnTo>
                    <a:pt x="0" y="319"/>
                  </a:lnTo>
                  <a:lnTo>
                    <a:pt x="0" y="323"/>
                  </a:lnTo>
                  <a:lnTo>
                    <a:pt x="7" y="332"/>
                  </a:lnTo>
                  <a:lnTo>
                    <a:pt x="17" y="337"/>
                  </a:lnTo>
                  <a:lnTo>
                    <a:pt x="24" y="337"/>
                  </a:lnTo>
                  <a:lnTo>
                    <a:pt x="24" y="347"/>
                  </a:lnTo>
                  <a:lnTo>
                    <a:pt x="30" y="347"/>
                  </a:lnTo>
                  <a:lnTo>
                    <a:pt x="37" y="347"/>
                  </a:lnTo>
                  <a:lnTo>
                    <a:pt x="47" y="355"/>
                  </a:lnTo>
                  <a:lnTo>
                    <a:pt x="59" y="355"/>
                  </a:lnTo>
                  <a:lnTo>
                    <a:pt x="72" y="360"/>
                  </a:lnTo>
                  <a:lnTo>
                    <a:pt x="82" y="360"/>
                  </a:lnTo>
                  <a:lnTo>
                    <a:pt x="95" y="367"/>
                  </a:lnTo>
                  <a:lnTo>
                    <a:pt x="98" y="367"/>
                  </a:lnTo>
                  <a:lnTo>
                    <a:pt x="105" y="369"/>
                  </a:lnTo>
                  <a:lnTo>
                    <a:pt x="118" y="369"/>
                  </a:lnTo>
                  <a:lnTo>
                    <a:pt x="123" y="369"/>
                  </a:lnTo>
                  <a:lnTo>
                    <a:pt x="190" y="386"/>
                  </a:lnTo>
                  <a:lnTo>
                    <a:pt x="134" y="376"/>
                  </a:lnTo>
                  <a:lnTo>
                    <a:pt x="146" y="37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1527" name="Group 23">
            <a:extLst>
              <a:ext uri="{FF2B5EF4-FFF2-40B4-BE49-F238E27FC236}">
                <a16:creationId xmlns:a16="http://schemas.microsoft.com/office/drawing/2014/main" id="{A605F12B-8365-5443-A5C8-016D64F3C0D6}"/>
              </a:ext>
            </a:extLst>
          </p:cNvPr>
          <p:cNvGrpSpPr>
            <a:grpSpLocks/>
          </p:cNvGrpSpPr>
          <p:nvPr/>
        </p:nvGrpSpPr>
        <p:grpSpPr bwMode="auto">
          <a:xfrm>
            <a:off x="2700338" y="2595563"/>
            <a:ext cx="139700" cy="677862"/>
            <a:chOff x="1701" y="1635"/>
            <a:chExt cx="88" cy="427"/>
          </a:xfrm>
        </p:grpSpPr>
        <p:sp>
          <p:nvSpPr>
            <p:cNvPr id="21528" name="Freeform 24">
              <a:extLst>
                <a:ext uri="{FF2B5EF4-FFF2-40B4-BE49-F238E27FC236}">
                  <a16:creationId xmlns:a16="http://schemas.microsoft.com/office/drawing/2014/main" id="{5B9972FC-B944-5443-AE49-DDEDC4D6E383}"/>
                </a:ext>
              </a:extLst>
            </p:cNvPr>
            <p:cNvSpPr>
              <a:spLocks noChangeArrowheads="1"/>
            </p:cNvSpPr>
            <p:nvPr/>
          </p:nvSpPr>
          <p:spPr bwMode="auto">
            <a:xfrm>
              <a:off x="1704" y="1635"/>
              <a:ext cx="85" cy="89"/>
            </a:xfrm>
            <a:custGeom>
              <a:avLst/>
              <a:gdLst>
                <a:gd name="T0" fmla="*/ 215 w 378"/>
                <a:gd name="T1" fmla="*/ 21 h 396"/>
                <a:gd name="T2" fmla="*/ 232 w 378"/>
                <a:gd name="T3" fmla="*/ 30 h 396"/>
                <a:gd name="T4" fmla="*/ 261 w 378"/>
                <a:gd name="T5" fmla="*/ 30 h 396"/>
                <a:gd name="T6" fmla="*/ 280 w 378"/>
                <a:gd name="T7" fmla="*/ 39 h 396"/>
                <a:gd name="T8" fmla="*/ 306 w 378"/>
                <a:gd name="T9" fmla="*/ 42 h 396"/>
                <a:gd name="T10" fmla="*/ 326 w 378"/>
                <a:gd name="T11" fmla="*/ 51 h 396"/>
                <a:gd name="T12" fmla="*/ 342 w 378"/>
                <a:gd name="T13" fmla="*/ 58 h 396"/>
                <a:gd name="T14" fmla="*/ 365 w 378"/>
                <a:gd name="T15" fmla="*/ 65 h 396"/>
                <a:gd name="T16" fmla="*/ 377 w 378"/>
                <a:gd name="T17" fmla="*/ 85 h 396"/>
                <a:gd name="T18" fmla="*/ 372 w 378"/>
                <a:gd name="T19" fmla="*/ 108 h 396"/>
                <a:gd name="T20" fmla="*/ 361 w 378"/>
                <a:gd name="T21" fmla="*/ 116 h 396"/>
                <a:gd name="T22" fmla="*/ 338 w 378"/>
                <a:gd name="T23" fmla="*/ 120 h 396"/>
                <a:gd name="T24" fmla="*/ 319 w 378"/>
                <a:gd name="T25" fmla="*/ 129 h 396"/>
                <a:gd name="T26" fmla="*/ 296 w 378"/>
                <a:gd name="T27" fmla="*/ 132 h 396"/>
                <a:gd name="T28" fmla="*/ 273 w 378"/>
                <a:gd name="T29" fmla="*/ 132 h 396"/>
                <a:gd name="T30" fmla="*/ 255 w 378"/>
                <a:gd name="T31" fmla="*/ 141 h 396"/>
                <a:gd name="T32" fmla="*/ 225 w 378"/>
                <a:gd name="T33" fmla="*/ 145 h 396"/>
                <a:gd name="T34" fmla="*/ 202 w 378"/>
                <a:gd name="T35" fmla="*/ 152 h 396"/>
                <a:gd name="T36" fmla="*/ 176 w 378"/>
                <a:gd name="T37" fmla="*/ 153 h 396"/>
                <a:gd name="T38" fmla="*/ 146 w 378"/>
                <a:gd name="T39" fmla="*/ 166 h 396"/>
                <a:gd name="T40" fmla="*/ 118 w 378"/>
                <a:gd name="T41" fmla="*/ 171 h 396"/>
                <a:gd name="T42" fmla="*/ 95 w 378"/>
                <a:gd name="T43" fmla="*/ 185 h 396"/>
                <a:gd name="T44" fmla="*/ 72 w 378"/>
                <a:gd name="T45" fmla="*/ 185 h 396"/>
                <a:gd name="T46" fmla="*/ 52 w 378"/>
                <a:gd name="T47" fmla="*/ 192 h 396"/>
                <a:gd name="T48" fmla="*/ 30 w 378"/>
                <a:gd name="T49" fmla="*/ 199 h 396"/>
                <a:gd name="T50" fmla="*/ 17 w 378"/>
                <a:gd name="T51" fmla="*/ 208 h 396"/>
                <a:gd name="T52" fmla="*/ 0 w 378"/>
                <a:gd name="T53" fmla="*/ 212 h 396"/>
                <a:gd name="T54" fmla="*/ 0 w 378"/>
                <a:gd name="T55" fmla="*/ 235 h 396"/>
                <a:gd name="T56" fmla="*/ 10 w 378"/>
                <a:gd name="T57" fmla="*/ 240 h 396"/>
                <a:gd name="T58" fmla="*/ 23 w 378"/>
                <a:gd name="T59" fmla="*/ 243 h 396"/>
                <a:gd name="T60" fmla="*/ 40 w 378"/>
                <a:gd name="T61" fmla="*/ 249 h 396"/>
                <a:gd name="T62" fmla="*/ 58 w 378"/>
                <a:gd name="T63" fmla="*/ 259 h 396"/>
                <a:gd name="T64" fmla="*/ 81 w 378"/>
                <a:gd name="T65" fmla="*/ 266 h 396"/>
                <a:gd name="T66" fmla="*/ 98 w 378"/>
                <a:gd name="T67" fmla="*/ 272 h 396"/>
                <a:gd name="T68" fmla="*/ 123 w 378"/>
                <a:gd name="T69" fmla="*/ 279 h 396"/>
                <a:gd name="T70" fmla="*/ 157 w 378"/>
                <a:gd name="T71" fmla="*/ 280 h 396"/>
                <a:gd name="T72" fmla="*/ 190 w 378"/>
                <a:gd name="T73" fmla="*/ 288 h 396"/>
                <a:gd name="T74" fmla="*/ 213 w 378"/>
                <a:gd name="T75" fmla="*/ 295 h 396"/>
                <a:gd name="T76" fmla="*/ 231 w 378"/>
                <a:gd name="T77" fmla="*/ 300 h 396"/>
                <a:gd name="T78" fmla="*/ 261 w 378"/>
                <a:gd name="T79" fmla="*/ 310 h 396"/>
                <a:gd name="T80" fmla="*/ 284 w 378"/>
                <a:gd name="T81" fmla="*/ 314 h 396"/>
                <a:gd name="T82" fmla="*/ 306 w 378"/>
                <a:gd name="T83" fmla="*/ 323 h 396"/>
                <a:gd name="T84" fmla="*/ 324 w 378"/>
                <a:gd name="T85" fmla="*/ 323 h 396"/>
                <a:gd name="T86" fmla="*/ 347 w 378"/>
                <a:gd name="T87" fmla="*/ 337 h 396"/>
                <a:gd name="T88" fmla="*/ 358 w 378"/>
                <a:gd name="T89" fmla="*/ 339 h 396"/>
                <a:gd name="T90" fmla="*/ 370 w 378"/>
                <a:gd name="T91" fmla="*/ 349 h 396"/>
                <a:gd name="T92" fmla="*/ 370 w 378"/>
                <a:gd name="T93" fmla="*/ 363 h 396"/>
                <a:gd name="T94" fmla="*/ 359 w 378"/>
                <a:gd name="T95" fmla="*/ 374 h 396"/>
                <a:gd name="T96" fmla="*/ 348 w 378"/>
                <a:gd name="T97" fmla="*/ 381 h 396"/>
                <a:gd name="T98" fmla="*/ 325 w 378"/>
                <a:gd name="T99" fmla="*/ 390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78" h="396">
                  <a:moveTo>
                    <a:pt x="188" y="0"/>
                  </a:moveTo>
                  <a:lnTo>
                    <a:pt x="179" y="11"/>
                  </a:lnTo>
                  <a:lnTo>
                    <a:pt x="215" y="21"/>
                  </a:lnTo>
                  <a:lnTo>
                    <a:pt x="231" y="16"/>
                  </a:lnTo>
                  <a:lnTo>
                    <a:pt x="236" y="21"/>
                  </a:lnTo>
                  <a:lnTo>
                    <a:pt x="232" y="30"/>
                  </a:lnTo>
                  <a:lnTo>
                    <a:pt x="238" y="30"/>
                  </a:lnTo>
                  <a:lnTo>
                    <a:pt x="248" y="30"/>
                  </a:lnTo>
                  <a:lnTo>
                    <a:pt x="261" y="30"/>
                  </a:lnTo>
                  <a:lnTo>
                    <a:pt x="268" y="39"/>
                  </a:lnTo>
                  <a:lnTo>
                    <a:pt x="273" y="39"/>
                  </a:lnTo>
                  <a:lnTo>
                    <a:pt x="280" y="39"/>
                  </a:lnTo>
                  <a:lnTo>
                    <a:pt x="284" y="42"/>
                  </a:lnTo>
                  <a:lnTo>
                    <a:pt x="296" y="42"/>
                  </a:lnTo>
                  <a:lnTo>
                    <a:pt x="306" y="42"/>
                  </a:lnTo>
                  <a:lnTo>
                    <a:pt x="313" y="51"/>
                  </a:lnTo>
                  <a:lnTo>
                    <a:pt x="319" y="51"/>
                  </a:lnTo>
                  <a:lnTo>
                    <a:pt x="326" y="51"/>
                  </a:lnTo>
                  <a:lnTo>
                    <a:pt x="331" y="58"/>
                  </a:lnTo>
                  <a:lnTo>
                    <a:pt x="338" y="58"/>
                  </a:lnTo>
                  <a:lnTo>
                    <a:pt x="342" y="58"/>
                  </a:lnTo>
                  <a:lnTo>
                    <a:pt x="354" y="65"/>
                  </a:lnTo>
                  <a:lnTo>
                    <a:pt x="361" y="65"/>
                  </a:lnTo>
                  <a:lnTo>
                    <a:pt x="365" y="65"/>
                  </a:lnTo>
                  <a:lnTo>
                    <a:pt x="372" y="74"/>
                  </a:lnTo>
                  <a:lnTo>
                    <a:pt x="377" y="74"/>
                  </a:lnTo>
                  <a:lnTo>
                    <a:pt x="377" y="85"/>
                  </a:lnTo>
                  <a:lnTo>
                    <a:pt x="377" y="90"/>
                  </a:lnTo>
                  <a:lnTo>
                    <a:pt x="377" y="97"/>
                  </a:lnTo>
                  <a:lnTo>
                    <a:pt x="372" y="108"/>
                  </a:lnTo>
                  <a:lnTo>
                    <a:pt x="365" y="109"/>
                  </a:lnTo>
                  <a:lnTo>
                    <a:pt x="361" y="109"/>
                  </a:lnTo>
                  <a:lnTo>
                    <a:pt x="361" y="116"/>
                  </a:lnTo>
                  <a:lnTo>
                    <a:pt x="354" y="116"/>
                  </a:lnTo>
                  <a:lnTo>
                    <a:pt x="342" y="120"/>
                  </a:lnTo>
                  <a:lnTo>
                    <a:pt x="338" y="120"/>
                  </a:lnTo>
                  <a:lnTo>
                    <a:pt x="331" y="120"/>
                  </a:lnTo>
                  <a:lnTo>
                    <a:pt x="326" y="120"/>
                  </a:lnTo>
                  <a:lnTo>
                    <a:pt x="319" y="129"/>
                  </a:lnTo>
                  <a:lnTo>
                    <a:pt x="313" y="129"/>
                  </a:lnTo>
                  <a:lnTo>
                    <a:pt x="306" y="129"/>
                  </a:lnTo>
                  <a:lnTo>
                    <a:pt x="296" y="132"/>
                  </a:lnTo>
                  <a:lnTo>
                    <a:pt x="291" y="132"/>
                  </a:lnTo>
                  <a:lnTo>
                    <a:pt x="284" y="132"/>
                  </a:lnTo>
                  <a:lnTo>
                    <a:pt x="273" y="132"/>
                  </a:lnTo>
                  <a:lnTo>
                    <a:pt x="268" y="141"/>
                  </a:lnTo>
                  <a:lnTo>
                    <a:pt x="261" y="141"/>
                  </a:lnTo>
                  <a:lnTo>
                    <a:pt x="255" y="141"/>
                  </a:lnTo>
                  <a:lnTo>
                    <a:pt x="248" y="145"/>
                  </a:lnTo>
                  <a:lnTo>
                    <a:pt x="232" y="145"/>
                  </a:lnTo>
                  <a:lnTo>
                    <a:pt x="225" y="145"/>
                  </a:lnTo>
                  <a:lnTo>
                    <a:pt x="220" y="152"/>
                  </a:lnTo>
                  <a:lnTo>
                    <a:pt x="209" y="152"/>
                  </a:lnTo>
                  <a:lnTo>
                    <a:pt x="202" y="152"/>
                  </a:lnTo>
                  <a:lnTo>
                    <a:pt x="197" y="153"/>
                  </a:lnTo>
                  <a:lnTo>
                    <a:pt x="186" y="153"/>
                  </a:lnTo>
                  <a:lnTo>
                    <a:pt x="176" y="153"/>
                  </a:lnTo>
                  <a:lnTo>
                    <a:pt x="164" y="166"/>
                  </a:lnTo>
                  <a:lnTo>
                    <a:pt x="153" y="166"/>
                  </a:lnTo>
                  <a:lnTo>
                    <a:pt x="146" y="166"/>
                  </a:lnTo>
                  <a:lnTo>
                    <a:pt x="130" y="171"/>
                  </a:lnTo>
                  <a:lnTo>
                    <a:pt x="123" y="171"/>
                  </a:lnTo>
                  <a:lnTo>
                    <a:pt x="118" y="171"/>
                  </a:lnTo>
                  <a:lnTo>
                    <a:pt x="118" y="180"/>
                  </a:lnTo>
                  <a:lnTo>
                    <a:pt x="98" y="180"/>
                  </a:lnTo>
                  <a:lnTo>
                    <a:pt x="95" y="185"/>
                  </a:lnTo>
                  <a:lnTo>
                    <a:pt x="88" y="185"/>
                  </a:lnTo>
                  <a:lnTo>
                    <a:pt x="82" y="185"/>
                  </a:lnTo>
                  <a:lnTo>
                    <a:pt x="72" y="185"/>
                  </a:lnTo>
                  <a:lnTo>
                    <a:pt x="65" y="192"/>
                  </a:lnTo>
                  <a:lnTo>
                    <a:pt x="59" y="192"/>
                  </a:lnTo>
                  <a:lnTo>
                    <a:pt x="52" y="192"/>
                  </a:lnTo>
                  <a:lnTo>
                    <a:pt x="47" y="199"/>
                  </a:lnTo>
                  <a:lnTo>
                    <a:pt x="37" y="199"/>
                  </a:lnTo>
                  <a:lnTo>
                    <a:pt x="30" y="199"/>
                  </a:lnTo>
                  <a:lnTo>
                    <a:pt x="24" y="199"/>
                  </a:lnTo>
                  <a:lnTo>
                    <a:pt x="17" y="199"/>
                  </a:lnTo>
                  <a:lnTo>
                    <a:pt x="17" y="208"/>
                  </a:lnTo>
                  <a:lnTo>
                    <a:pt x="7" y="208"/>
                  </a:lnTo>
                  <a:lnTo>
                    <a:pt x="7" y="212"/>
                  </a:lnTo>
                  <a:lnTo>
                    <a:pt x="0" y="212"/>
                  </a:lnTo>
                  <a:lnTo>
                    <a:pt x="0" y="222"/>
                  </a:lnTo>
                  <a:lnTo>
                    <a:pt x="0" y="224"/>
                  </a:lnTo>
                  <a:lnTo>
                    <a:pt x="0" y="235"/>
                  </a:lnTo>
                  <a:lnTo>
                    <a:pt x="7" y="235"/>
                  </a:lnTo>
                  <a:lnTo>
                    <a:pt x="0" y="240"/>
                  </a:lnTo>
                  <a:lnTo>
                    <a:pt x="10" y="240"/>
                  </a:lnTo>
                  <a:lnTo>
                    <a:pt x="10" y="243"/>
                  </a:lnTo>
                  <a:lnTo>
                    <a:pt x="17" y="243"/>
                  </a:lnTo>
                  <a:lnTo>
                    <a:pt x="23" y="243"/>
                  </a:lnTo>
                  <a:lnTo>
                    <a:pt x="23" y="249"/>
                  </a:lnTo>
                  <a:lnTo>
                    <a:pt x="30" y="249"/>
                  </a:lnTo>
                  <a:lnTo>
                    <a:pt x="40" y="249"/>
                  </a:lnTo>
                  <a:lnTo>
                    <a:pt x="45" y="259"/>
                  </a:lnTo>
                  <a:lnTo>
                    <a:pt x="52" y="259"/>
                  </a:lnTo>
                  <a:lnTo>
                    <a:pt x="58" y="259"/>
                  </a:lnTo>
                  <a:lnTo>
                    <a:pt x="65" y="259"/>
                  </a:lnTo>
                  <a:lnTo>
                    <a:pt x="75" y="266"/>
                  </a:lnTo>
                  <a:lnTo>
                    <a:pt x="81" y="266"/>
                  </a:lnTo>
                  <a:lnTo>
                    <a:pt x="88" y="266"/>
                  </a:lnTo>
                  <a:lnTo>
                    <a:pt x="91" y="272"/>
                  </a:lnTo>
                  <a:lnTo>
                    <a:pt x="98" y="272"/>
                  </a:lnTo>
                  <a:lnTo>
                    <a:pt x="111" y="279"/>
                  </a:lnTo>
                  <a:lnTo>
                    <a:pt x="116" y="279"/>
                  </a:lnTo>
                  <a:lnTo>
                    <a:pt x="123" y="279"/>
                  </a:lnTo>
                  <a:lnTo>
                    <a:pt x="139" y="279"/>
                  </a:lnTo>
                  <a:lnTo>
                    <a:pt x="146" y="280"/>
                  </a:lnTo>
                  <a:lnTo>
                    <a:pt x="157" y="280"/>
                  </a:lnTo>
                  <a:lnTo>
                    <a:pt x="162" y="280"/>
                  </a:lnTo>
                  <a:lnTo>
                    <a:pt x="179" y="288"/>
                  </a:lnTo>
                  <a:lnTo>
                    <a:pt x="190" y="288"/>
                  </a:lnTo>
                  <a:lnTo>
                    <a:pt x="195" y="295"/>
                  </a:lnTo>
                  <a:lnTo>
                    <a:pt x="202" y="295"/>
                  </a:lnTo>
                  <a:lnTo>
                    <a:pt x="213" y="295"/>
                  </a:lnTo>
                  <a:lnTo>
                    <a:pt x="218" y="300"/>
                  </a:lnTo>
                  <a:lnTo>
                    <a:pt x="225" y="300"/>
                  </a:lnTo>
                  <a:lnTo>
                    <a:pt x="231" y="300"/>
                  </a:lnTo>
                  <a:lnTo>
                    <a:pt x="248" y="300"/>
                  </a:lnTo>
                  <a:lnTo>
                    <a:pt x="254" y="310"/>
                  </a:lnTo>
                  <a:lnTo>
                    <a:pt x="261" y="310"/>
                  </a:lnTo>
                  <a:lnTo>
                    <a:pt x="266" y="310"/>
                  </a:lnTo>
                  <a:lnTo>
                    <a:pt x="277" y="314"/>
                  </a:lnTo>
                  <a:lnTo>
                    <a:pt x="284" y="314"/>
                  </a:lnTo>
                  <a:lnTo>
                    <a:pt x="289" y="314"/>
                  </a:lnTo>
                  <a:lnTo>
                    <a:pt x="299" y="314"/>
                  </a:lnTo>
                  <a:lnTo>
                    <a:pt x="306" y="323"/>
                  </a:lnTo>
                  <a:lnTo>
                    <a:pt x="312" y="323"/>
                  </a:lnTo>
                  <a:lnTo>
                    <a:pt x="319" y="323"/>
                  </a:lnTo>
                  <a:lnTo>
                    <a:pt x="324" y="323"/>
                  </a:lnTo>
                  <a:lnTo>
                    <a:pt x="331" y="323"/>
                  </a:lnTo>
                  <a:lnTo>
                    <a:pt x="335" y="323"/>
                  </a:lnTo>
                  <a:lnTo>
                    <a:pt x="347" y="337"/>
                  </a:lnTo>
                  <a:lnTo>
                    <a:pt x="354" y="337"/>
                  </a:lnTo>
                  <a:lnTo>
                    <a:pt x="354" y="339"/>
                  </a:lnTo>
                  <a:lnTo>
                    <a:pt x="358" y="339"/>
                  </a:lnTo>
                  <a:lnTo>
                    <a:pt x="365" y="339"/>
                  </a:lnTo>
                  <a:lnTo>
                    <a:pt x="365" y="349"/>
                  </a:lnTo>
                  <a:lnTo>
                    <a:pt x="370" y="349"/>
                  </a:lnTo>
                  <a:lnTo>
                    <a:pt x="370" y="351"/>
                  </a:lnTo>
                  <a:lnTo>
                    <a:pt x="370" y="362"/>
                  </a:lnTo>
                  <a:lnTo>
                    <a:pt x="370" y="363"/>
                  </a:lnTo>
                  <a:lnTo>
                    <a:pt x="370" y="370"/>
                  </a:lnTo>
                  <a:lnTo>
                    <a:pt x="365" y="370"/>
                  </a:lnTo>
                  <a:lnTo>
                    <a:pt x="359" y="374"/>
                  </a:lnTo>
                  <a:lnTo>
                    <a:pt x="355" y="374"/>
                  </a:lnTo>
                  <a:lnTo>
                    <a:pt x="355" y="381"/>
                  </a:lnTo>
                  <a:lnTo>
                    <a:pt x="348" y="381"/>
                  </a:lnTo>
                  <a:lnTo>
                    <a:pt x="336" y="390"/>
                  </a:lnTo>
                  <a:lnTo>
                    <a:pt x="332" y="390"/>
                  </a:lnTo>
                  <a:lnTo>
                    <a:pt x="325" y="390"/>
                  </a:lnTo>
                  <a:lnTo>
                    <a:pt x="320" y="395"/>
                  </a:lnTo>
                  <a:lnTo>
                    <a:pt x="313" y="395"/>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1529" name="Freeform 25">
              <a:extLst>
                <a:ext uri="{FF2B5EF4-FFF2-40B4-BE49-F238E27FC236}">
                  <a16:creationId xmlns:a16="http://schemas.microsoft.com/office/drawing/2014/main" id="{C1943683-0B1B-4244-91C4-F090E910045A}"/>
                </a:ext>
              </a:extLst>
            </p:cNvPr>
            <p:cNvSpPr>
              <a:spLocks noChangeArrowheads="1"/>
            </p:cNvSpPr>
            <p:nvPr/>
          </p:nvSpPr>
          <p:spPr bwMode="auto">
            <a:xfrm>
              <a:off x="1703" y="1724"/>
              <a:ext cx="84" cy="86"/>
            </a:xfrm>
            <a:custGeom>
              <a:avLst/>
              <a:gdLst>
                <a:gd name="T0" fmla="*/ 307 w 377"/>
                <a:gd name="T1" fmla="*/ 0 h 382"/>
                <a:gd name="T2" fmla="*/ 279 w 377"/>
                <a:gd name="T3" fmla="*/ 9 h 382"/>
                <a:gd name="T4" fmla="*/ 260 w 377"/>
                <a:gd name="T5" fmla="*/ 12 h 382"/>
                <a:gd name="T6" fmla="*/ 231 w 377"/>
                <a:gd name="T7" fmla="*/ 21 h 382"/>
                <a:gd name="T8" fmla="*/ 208 w 377"/>
                <a:gd name="T9" fmla="*/ 25 h 382"/>
                <a:gd name="T10" fmla="*/ 187 w 377"/>
                <a:gd name="T11" fmla="*/ 34 h 382"/>
                <a:gd name="T12" fmla="*/ 152 w 377"/>
                <a:gd name="T13" fmla="*/ 37 h 382"/>
                <a:gd name="T14" fmla="*/ 117 w 377"/>
                <a:gd name="T15" fmla="*/ 51 h 382"/>
                <a:gd name="T16" fmla="*/ 94 w 377"/>
                <a:gd name="T17" fmla="*/ 64 h 382"/>
                <a:gd name="T18" fmla="*/ 69 w 377"/>
                <a:gd name="T19" fmla="*/ 64 h 382"/>
                <a:gd name="T20" fmla="*/ 46 w 377"/>
                <a:gd name="T21" fmla="*/ 72 h 382"/>
                <a:gd name="T22" fmla="*/ 27 w 377"/>
                <a:gd name="T23" fmla="*/ 76 h 382"/>
                <a:gd name="T24" fmla="*/ 4 w 377"/>
                <a:gd name="T25" fmla="*/ 85 h 382"/>
                <a:gd name="T26" fmla="*/ 0 w 377"/>
                <a:gd name="T27" fmla="*/ 99 h 382"/>
                <a:gd name="T28" fmla="*/ 4 w 377"/>
                <a:gd name="T29" fmla="*/ 111 h 382"/>
                <a:gd name="T30" fmla="*/ 23 w 377"/>
                <a:gd name="T31" fmla="*/ 127 h 382"/>
                <a:gd name="T32" fmla="*/ 34 w 377"/>
                <a:gd name="T33" fmla="*/ 131 h 382"/>
                <a:gd name="T34" fmla="*/ 58 w 377"/>
                <a:gd name="T35" fmla="*/ 141 h 382"/>
                <a:gd name="T36" fmla="*/ 81 w 377"/>
                <a:gd name="T37" fmla="*/ 143 h 382"/>
                <a:gd name="T38" fmla="*/ 97 w 377"/>
                <a:gd name="T39" fmla="*/ 153 h 382"/>
                <a:gd name="T40" fmla="*/ 122 w 377"/>
                <a:gd name="T41" fmla="*/ 153 h 382"/>
                <a:gd name="T42" fmla="*/ 145 w 377"/>
                <a:gd name="T43" fmla="*/ 155 h 382"/>
                <a:gd name="T44" fmla="*/ 175 w 377"/>
                <a:gd name="T45" fmla="*/ 155 h 382"/>
                <a:gd name="T46" fmla="*/ 201 w 377"/>
                <a:gd name="T47" fmla="*/ 173 h 382"/>
                <a:gd name="T48" fmla="*/ 224 w 377"/>
                <a:gd name="T49" fmla="*/ 178 h 382"/>
                <a:gd name="T50" fmla="*/ 254 w 377"/>
                <a:gd name="T51" fmla="*/ 187 h 382"/>
                <a:gd name="T52" fmla="*/ 279 w 377"/>
                <a:gd name="T53" fmla="*/ 187 h 382"/>
                <a:gd name="T54" fmla="*/ 295 w 377"/>
                <a:gd name="T55" fmla="*/ 198 h 382"/>
                <a:gd name="T56" fmla="*/ 325 w 377"/>
                <a:gd name="T57" fmla="*/ 198 h 382"/>
                <a:gd name="T58" fmla="*/ 342 w 377"/>
                <a:gd name="T59" fmla="*/ 212 h 382"/>
                <a:gd name="T60" fmla="*/ 360 w 377"/>
                <a:gd name="T61" fmla="*/ 220 h 382"/>
                <a:gd name="T62" fmla="*/ 376 w 377"/>
                <a:gd name="T63" fmla="*/ 224 h 382"/>
                <a:gd name="T64" fmla="*/ 376 w 377"/>
                <a:gd name="T65" fmla="*/ 243 h 382"/>
                <a:gd name="T66" fmla="*/ 365 w 377"/>
                <a:gd name="T67" fmla="*/ 256 h 382"/>
                <a:gd name="T68" fmla="*/ 353 w 377"/>
                <a:gd name="T69" fmla="*/ 258 h 382"/>
                <a:gd name="T70" fmla="*/ 330 w 377"/>
                <a:gd name="T71" fmla="*/ 272 h 382"/>
                <a:gd name="T72" fmla="*/ 314 w 377"/>
                <a:gd name="T73" fmla="*/ 277 h 382"/>
                <a:gd name="T74" fmla="*/ 283 w 377"/>
                <a:gd name="T75" fmla="*/ 282 h 382"/>
                <a:gd name="T76" fmla="*/ 267 w 377"/>
                <a:gd name="T77" fmla="*/ 284 h 382"/>
                <a:gd name="T78" fmla="*/ 237 w 377"/>
                <a:gd name="T79" fmla="*/ 295 h 382"/>
                <a:gd name="T80" fmla="*/ 221 w 377"/>
                <a:gd name="T81" fmla="*/ 300 h 382"/>
                <a:gd name="T82" fmla="*/ 189 w 377"/>
                <a:gd name="T83" fmla="*/ 307 h 382"/>
                <a:gd name="T84" fmla="*/ 168 w 377"/>
                <a:gd name="T85" fmla="*/ 314 h 382"/>
                <a:gd name="T86" fmla="*/ 133 w 377"/>
                <a:gd name="T87" fmla="*/ 323 h 382"/>
                <a:gd name="T88" fmla="*/ 117 w 377"/>
                <a:gd name="T89" fmla="*/ 326 h 382"/>
                <a:gd name="T90" fmla="*/ 94 w 377"/>
                <a:gd name="T91" fmla="*/ 326 h 382"/>
                <a:gd name="T92" fmla="*/ 69 w 377"/>
                <a:gd name="T93" fmla="*/ 326 h 382"/>
                <a:gd name="T94" fmla="*/ 51 w 377"/>
                <a:gd name="T95" fmla="*/ 335 h 382"/>
                <a:gd name="T96" fmla="*/ 27 w 377"/>
                <a:gd name="T97" fmla="*/ 339 h 382"/>
                <a:gd name="T98" fmla="*/ 16 w 377"/>
                <a:gd name="T99" fmla="*/ 355 h 382"/>
                <a:gd name="T100" fmla="*/ 0 w 377"/>
                <a:gd name="T101" fmla="*/ 365 h 382"/>
                <a:gd name="T102" fmla="*/ 0 w 377"/>
                <a:gd name="T103" fmla="*/ 381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77" h="382">
                  <a:moveTo>
                    <a:pt x="325" y="0"/>
                  </a:moveTo>
                  <a:lnTo>
                    <a:pt x="314" y="0"/>
                  </a:lnTo>
                  <a:lnTo>
                    <a:pt x="307" y="0"/>
                  </a:lnTo>
                  <a:lnTo>
                    <a:pt x="295" y="9"/>
                  </a:lnTo>
                  <a:lnTo>
                    <a:pt x="290" y="9"/>
                  </a:lnTo>
                  <a:lnTo>
                    <a:pt x="279" y="9"/>
                  </a:lnTo>
                  <a:lnTo>
                    <a:pt x="272" y="12"/>
                  </a:lnTo>
                  <a:lnTo>
                    <a:pt x="267" y="12"/>
                  </a:lnTo>
                  <a:lnTo>
                    <a:pt x="260" y="12"/>
                  </a:lnTo>
                  <a:lnTo>
                    <a:pt x="254" y="21"/>
                  </a:lnTo>
                  <a:lnTo>
                    <a:pt x="237" y="21"/>
                  </a:lnTo>
                  <a:lnTo>
                    <a:pt x="231" y="21"/>
                  </a:lnTo>
                  <a:lnTo>
                    <a:pt x="224" y="25"/>
                  </a:lnTo>
                  <a:lnTo>
                    <a:pt x="221" y="25"/>
                  </a:lnTo>
                  <a:lnTo>
                    <a:pt x="208" y="25"/>
                  </a:lnTo>
                  <a:lnTo>
                    <a:pt x="201" y="25"/>
                  </a:lnTo>
                  <a:lnTo>
                    <a:pt x="189" y="34"/>
                  </a:lnTo>
                  <a:lnTo>
                    <a:pt x="187" y="34"/>
                  </a:lnTo>
                  <a:lnTo>
                    <a:pt x="168" y="37"/>
                  </a:lnTo>
                  <a:lnTo>
                    <a:pt x="163" y="37"/>
                  </a:lnTo>
                  <a:lnTo>
                    <a:pt x="152" y="37"/>
                  </a:lnTo>
                  <a:lnTo>
                    <a:pt x="133" y="37"/>
                  </a:lnTo>
                  <a:lnTo>
                    <a:pt x="127" y="51"/>
                  </a:lnTo>
                  <a:lnTo>
                    <a:pt x="117" y="51"/>
                  </a:lnTo>
                  <a:lnTo>
                    <a:pt x="104" y="53"/>
                  </a:lnTo>
                  <a:lnTo>
                    <a:pt x="97" y="53"/>
                  </a:lnTo>
                  <a:lnTo>
                    <a:pt x="94" y="64"/>
                  </a:lnTo>
                  <a:lnTo>
                    <a:pt x="87" y="64"/>
                  </a:lnTo>
                  <a:lnTo>
                    <a:pt x="81" y="64"/>
                  </a:lnTo>
                  <a:lnTo>
                    <a:pt x="69" y="64"/>
                  </a:lnTo>
                  <a:lnTo>
                    <a:pt x="58" y="64"/>
                  </a:lnTo>
                  <a:lnTo>
                    <a:pt x="51" y="64"/>
                  </a:lnTo>
                  <a:lnTo>
                    <a:pt x="46" y="72"/>
                  </a:lnTo>
                  <a:lnTo>
                    <a:pt x="34" y="72"/>
                  </a:lnTo>
                  <a:lnTo>
                    <a:pt x="27" y="72"/>
                  </a:lnTo>
                  <a:lnTo>
                    <a:pt x="27" y="76"/>
                  </a:lnTo>
                  <a:lnTo>
                    <a:pt x="23" y="76"/>
                  </a:lnTo>
                  <a:lnTo>
                    <a:pt x="16" y="85"/>
                  </a:lnTo>
                  <a:lnTo>
                    <a:pt x="4" y="85"/>
                  </a:lnTo>
                  <a:lnTo>
                    <a:pt x="4" y="92"/>
                  </a:lnTo>
                  <a:lnTo>
                    <a:pt x="0" y="92"/>
                  </a:lnTo>
                  <a:lnTo>
                    <a:pt x="0" y="99"/>
                  </a:lnTo>
                  <a:lnTo>
                    <a:pt x="0" y="108"/>
                  </a:lnTo>
                  <a:lnTo>
                    <a:pt x="0" y="111"/>
                  </a:lnTo>
                  <a:lnTo>
                    <a:pt x="4" y="111"/>
                  </a:lnTo>
                  <a:lnTo>
                    <a:pt x="4" y="116"/>
                  </a:lnTo>
                  <a:lnTo>
                    <a:pt x="16" y="116"/>
                  </a:lnTo>
                  <a:lnTo>
                    <a:pt x="23" y="127"/>
                  </a:lnTo>
                  <a:lnTo>
                    <a:pt x="27" y="127"/>
                  </a:lnTo>
                  <a:lnTo>
                    <a:pt x="27" y="131"/>
                  </a:lnTo>
                  <a:lnTo>
                    <a:pt x="34" y="131"/>
                  </a:lnTo>
                  <a:lnTo>
                    <a:pt x="46" y="131"/>
                  </a:lnTo>
                  <a:lnTo>
                    <a:pt x="51" y="141"/>
                  </a:lnTo>
                  <a:lnTo>
                    <a:pt x="58" y="141"/>
                  </a:lnTo>
                  <a:lnTo>
                    <a:pt x="62" y="141"/>
                  </a:lnTo>
                  <a:lnTo>
                    <a:pt x="69" y="143"/>
                  </a:lnTo>
                  <a:lnTo>
                    <a:pt x="81" y="143"/>
                  </a:lnTo>
                  <a:lnTo>
                    <a:pt x="87" y="143"/>
                  </a:lnTo>
                  <a:lnTo>
                    <a:pt x="94" y="153"/>
                  </a:lnTo>
                  <a:lnTo>
                    <a:pt x="97" y="153"/>
                  </a:lnTo>
                  <a:lnTo>
                    <a:pt x="104" y="153"/>
                  </a:lnTo>
                  <a:lnTo>
                    <a:pt x="117" y="153"/>
                  </a:lnTo>
                  <a:lnTo>
                    <a:pt x="122" y="153"/>
                  </a:lnTo>
                  <a:lnTo>
                    <a:pt x="127" y="153"/>
                  </a:lnTo>
                  <a:lnTo>
                    <a:pt x="133" y="153"/>
                  </a:lnTo>
                  <a:lnTo>
                    <a:pt x="145" y="155"/>
                  </a:lnTo>
                  <a:lnTo>
                    <a:pt x="152" y="155"/>
                  </a:lnTo>
                  <a:lnTo>
                    <a:pt x="168" y="155"/>
                  </a:lnTo>
                  <a:lnTo>
                    <a:pt x="175" y="155"/>
                  </a:lnTo>
                  <a:lnTo>
                    <a:pt x="187" y="166"/>
                  </a:lnTo>
                  <a:lnTo>
                    <a:pt x="196" y="166"/>
                  </a:lnTo>
                  <a:lnTo>
                    <a:pt x="201" y="173"/>
                  </a:lnTo>
                  <a:lnTo>
                    <a:pt x="221" y="173"/>
                  </a:lnTo>
                  <a:lnTo>
                    <a:pt x="224" y="173"/>
                  </a:lnTo>
                  <a:lnTo>
                    <a:pt x="224" y="178"/>
                  </a:lnTo>
                  <a:lnTo>
                    <a:pt x="237" y="178"/>
                  </a:lnTo>
                  <a:lnTo>
                    <a:pt x="249" y="178"/>
                  </a:lnTo>
                  <a:lnTo>
                    <a:pt x="254" y="187"/>
                  </a:lnTo>
                  <a:lnTo>
                    <a:pt x="260" y="187"/>
                  </a:lnTo>
                  <a:lnTo>
                    <a:pt x="272" y="187"/>
                  </a:lnTo>
                  <a:lnTo>
                    <a:pt x="279" y="187"/>
                  </a:lnTo>
                  <a:lnTo>
                    <a:pt x="283" y="198"/>
                  </a:lnTo>
                  <a:lnTo>
                    <a:pt x="290" y="198"/>
                  </a:lnTo>
                  <a:lnTo>
                    <a:pt x="295" y="198"/>
                  </a:lnTo>
                  <a:lnTo>
                    <a:pt x="307" y="198"/>
                  </a:lnTo>
                  <a:lnTo>
                    <a:pt x="314" y="198"/>
                  </a:lnTo>
                  <a:lnTo>
                    <a:pt x="325" y="198"/>
                  </a:lnTo>
                  <a:lnTo>
                    <a:pt x="330" y="205"/>
                  </a:lnTo>
                  <a:lnTo>
                    <a:pt x="337" y="205"/>
                  </a:lnTo>
                  <a:lnTo>
                    <a:pt x="342" y="212"/>
                  </a:lnTo>
                  <a:lnTo>
                    <a:pt x="353" y="212"/>
                  </a:lnTo>
                  <a:lnTo>
                    <a:pt x="360" y="212"/>
                  </a:lnTo>
                  <a:lnTo>
                    <a:pt x="360" y="220"/>
                  </a:lnTo>
                  <a:lnTo>
                    <a:pt x="365" y="220"/>
                  </a:lnTo>
                  <a:lnTo>
                    <a:pt x="372" y="224"/>
                  </a:lnTo>
                  <a:lnTo>
                    <a:pt x="376" y="224"/>
                  </a:lnTo>
                  <a:lnTo>
                    <a:pt x="376" y="233"/>
                  </a:lnTo>
                  <a:lnTo>
                    <a:pt x="376" y="236"/>
                  </a:lnTo>
                  <a:lnTo>
                    <a:pt x="376" y="243"/>
                  </a:lnTo>
                  <a:lnTo>
                    <a:pt x="376" y="245"/>
                  </a:lnTo>
                  <a:lnTo>
                    <a:pt x="372" y="245"/>
                  </a:lnTo>
                  <a:lnTo>
                    <a:pt x="365" y="256"/>
                  </a:lnTo>
                  <a:lnTo>
                    <a:pt x="360" y="256"/>
                  </a:lnTo>
                  <a:lnTo>
                    <a:pt x="360" y="258"/>
                  </a:lnTo>
                  <a:lnTo>
                    <a:pt x="353" y="258"/>
                  </a:lnTo>
                  <a:lnTo>
                    <a:pt x="342" y="272"/>
                  </a:lnTo>
                  <a:lnTo>
                    <a:pt x="337" y="272"/>
                  </a:lnTo>
                  <a:lnTo>
                    <a:pt x="330" y="272"/>
                  </a:lnTo>
                  <a:lnTo>
                    <a:pt x="330" y="277"/>
                  </a:lnTo>
                  <a:lnTo>
                    <a:pt x="325" y="277"/>
                  </a:lnTo>
                  <a:lnTo>
                    <a:pt x="314" y="277"/>
                  </a:lnTo>
                  <a:lnTo>
                    <a:pt x="307" y="282"/>
                  </a:lnTo>
                  <a:lnTo>
                    <a:pt x="290" y="282"/>
                  </a:lnTo>
                  <a:lnTo>
                    <a:pt x="283" y="282"/>
                  </a:lnTo>
                  <a:lnTo>
                    <a:pt x="279" y="284"/>
                  </a:lnTo>
                  <a:lnTo>
                    <a:pt x="272" y="284"/>
                  </a:lnTo>
                  <a:lnTo>
                    <a:pt x="267" y="284"/>
                  </a:lnTo>
                  <a:lnTo>
                    <a:pt x="254" y="284"/>
                  </a:lnTo>
                  <a:lnTo>
                    <a:pt x="249" y="295"/>
                  </a:lnTo>
                  <a:lnTo>
                    <a:pt x="237" y="295"/>
                  </a:lnTo>
                  <a:lnTo>
                    <a:pt x="224" y="295"/>
                  </a:lnTo>
                  <a:lnTo>
                    <a:pt x="224" y="300"/>
                  </a:lnTo>
                  <a:lnTo>
                    <a:pt x="221" y="300"/>
                  </a:lnTo>
                  <a:lnTo>
                    <a:pt x="208" y="300"/>
                  </a:lnTo>
                  <a:lnTo>
                    <a:pt x="196" y="307"/>
                  </a:lnTo>
                  <a:lnTo>
                    <a:pt x="189" y="307"/>
                  </a:lnTo>
                  <a:lnTo>
                    <a:pt x="187" y="307"/>
                  </a:lnTo>
                  <a:lnTo>
                    <a:pt x="175" y="307"/>
                  </a:lnTo>
                  <a:lnTo>
                    <a:pt x="168" y="314"/>
                  </a:lnTo>
                  <a:lnTo>
                    <a:pt x="152" y="314"/>
                  </a:lnTo>
                  <a:lnTo>
                    <a:pt x="145" y="314"/>
                  </a:lnTo>
                  <a:lnTo>
                    <a:pt x="133" y="323"/>
                  </a:lnTo>
                  <a:lnTo>
                    <a:pt x="127" y="323"/>
                  </a:lnTo>
                  <a:lnTo>
                    <a:pt x="122" y="323"/>
                  </a:lnTo>
                  <a:lnTo>
                    <a:pt x="117" y="326"/>
                  </a:lnTo>
                  <a:lnTo>
                    <a:pt x="104" y="326"/>
                  </a:lnTo>
                  <a:lnTo>
                    <a:pt x="97" y="326"/>
                  </a:lnTo>
                  <a:lnTo>
                    <a:pt x="94" y="326"/>
                  </a:lnTo>
                  <a:lnTo>
                    <a:pt x="87" y="326"/>
                  </a:lnTo>
                  <a:lnTo>
                    <a:pt x="81" y="326"/>
                  </a:lnTo>
                  <a:lnTo>
                    <a:pt x="69" y="326"/>
                  </a:lnTo>
                  <a:lnTo>
                    <a:pt x="62" y="335"/>
                  </a:lnTo>
                  <a:lnTo>
                    <a:pt x="58" y="335"/>
                  </a:lnTo>
                  <a:lnTo>
                    <a:pt x="51" y="335"/>
                  </a:lnTo>
                  <a:lnTo>
                    <a:pt x="46" y="339"/>
                  </a:lnTo>
                  <a:lnTo>
                    <a:pt x="34" y="339"/>
                  </a:lnTo>
                  <a:lnTo>
                    <a:pt x="27" y="339"/>
                  </a:lnTo>
                  <a:lnTo>
                    <a:pt x="27" y="347"/>
                  </a:lnTo>
                  <a:lnTo>
                    <a:pt x="23" y="347"/>
                  </a:lnTo>
                  <a:lnTo>
                    <a:pt x="16" y="355"/>
                  </a:lnTo>
                  <a:lnTo>
                    <a:pt x="4" y="355"/>
                  </a:lnTo>
                  <a:lnTo>
                    <a:pt x="4" y="365"/>
                  </a:lnTo>
                  <a:lnTo>
                    <a:pt x="0" y="365"/>
                  </a:lnTo>
                  <a:lnTo>
                    <a:pt x="0" y="370"/>
                  </a:lnTo>
                  <a:lnTo>
                    <a:pt x="0" y="374"/>
                  </a:lnTo>
                  <a:lnTo>
                    <a:pt x="0" y="381"/>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1530" name="Freeform 26">
              <a:extLst>
                <a:ext uri="{FF2B5EF4-FFF2-40B4-BE49-F238E27FC236}">
                  <a16:creationId xmlns:a16="http://schemas.microsoft.com/office/drawing/2014/main" id="{4BB37695-CFDF-0841-B637-3ACF43EC4A3B}"/>
                </a:ext>
              </a:extLst>
            </p:cNvPr>
            <p:cNvSpPr>
              <a:spLocks noChangeArrowheads="1"/>
            </p:cNvSpPr>
            <p:nvPr/>
          </p:nvSpPr>
          <p:spPr bwMode="auto">
            <a:xfrm>
              <a:off x="1704" y="1809"/>
              <a:ext cx="84" cy="84"/>
            </a:xfrm>
            <a:custGeom>
              <a:avLst/>
              <a:gdLst>
                <a:gd name="T0" fmla="*/ 4 w 377"/>
                <a:gd name="T1" fmla="*/ 5 h 377"/>
                <a:gd name="T2" fmla="*/ 27 w 377"/>
                <a:gd name="T3" fmla="*/ 12 h 377"/>
                <a:gd name="T4" fmla="*/ 46 w 377"/>
                <a:gd name="T5" fmla="*/ 21 h 377"/>
                <a:gd name="T6" fmla="*/ 58 w 377"/>
                <a:gd name="T7" fmla="*/ 25 h 377"/>
                <a:gd name="T8" fmla="*/ 81 w 377"/>
                <a:gd name="T9" fmla="*/ 26 h 377"/>
                <a:gd name="T10" fmla="*/ 104 w 377"/>
                <a:gd name="T11" fmla="*/ 34 h 377"/>
                <a:gd name="T12" fmla="*/ 127 w 377"/>
                <a:gd name="T13" fmla="*/ 44 h 377"/>
                <a:gd name="T14" fmla="*/ 163 w 377"/>
                <a:gd name="T15" fmla="*/ 46 h 377"/>
                <a:gd name="T16" fmla="*/ 185 w 377"/>
                <a:gd name="T17" fmla="*/ 60 h 377"/>
                <a:gd name="T18" fmla="*/ 208 w 377"/>
                <a:gd name="T19" fmla="*/ 64 h 377"/>
                <a:gd name="T20" fmla="*/ 231 w 377"/>
                <a:gd name="T21" fmla="*/ 72 h 377"/>
                <a:gd name="T22" fmla="*/ 254 w 377"/>
                <a:gd name="T23" fmla="*/ 72 h 377"/>
                <a:gd name="T24" fmla="*/ 279 w 377"/>
                <a:gd name="T25" fmla="*/ 83 h 377"/>
                <a:gd name="T26" fmla="*/ 307 w 377"/>
                <a:gd name="T27" fmla="*/ 83 h 377"/>
                <a:gd name="T28" fmla="*/ 330 w 377"/>
                <a:gd name="T29" fmla="*/ 85 h 377"/>
                <a:gd name="T30" fmla="*/ 342 w 377"/>
                <a:gd name="T31" fmla="*/ 95 h 377"/>
                <a:gd name="T32" fmla="*/ 360 w 377"/>
                <a:gd name="T33" fmla="*/ 97 h 377"/>
                <a:gd name="T34" fmla="*/ 372 w 377"/>
                <a:gd name="T35" fmla="*/ 115 h 377"/>
                <a:gd name="T36" fmla="*/ 376 w 377"/>
                <a:gd name="T37" fmla="*/ 123 h 377"/>
                <a:gd name="T38" fmla="*/ 372 w 377"/>
                <a:gd name="T39" fmla="*/ 143 h 377"/>
                <a:gd name="T40" fmla="*/ 360 w 377"/>
                <a:gd name="T41" fmla="*/ 146 h 377"/>
                <a:gd name="T42" fmla="*/ 342 w 377"/>
                <a:gd name="T43" fmla="*/ 159 h 377"/>
                <a:gd name="T44" fmla="*/ 330 w 377"/>
                <a:gd name="T45" fmla="*/ 166 h 377"/>
                <a:gd name="T46" fmla="*/ 307 w 377"/>
                <a:gd name="T47" fmla="*/ 166 h 377"/>
                <a:gd name="T48" fmla="*/ 283 w 377"/>
                <a:gd name="T49" fmla="*/ 168 h 377"/>
                <a:gd name="T50" fmla="*/ 260 w 377"/>
                <a:gd name="T51" fmla="*/ 178 h 377"/>
                <a:gd name="T52" fmla="*/ 231 w 377"/>
                <a:gd name="T53" fmla="*/ 182 h 377"/>
                <a:gd name="T54" fmla="*/ 201 w 377"/>
                <a:gd name="T55" fmla="*/ 191 h 377"/>
                <a:gd name="T56" fmla="*/ 185 w 377"/>
                <a:gd name="T57" fmla="*/ 198 h 377"/>
                <a:gd name="T58" fmla="*/ 152 w 377"/>
                <a:gd name="T59" fmla="*/ 205 h 377"/>
                <a:gd name="T60" fmla="*/ 127 w 377"/>
                <a:gd name="T61" fmla="*/ 205 h 377"/>
                <a:gd name="T62" fmla="*/ 104 w 377"/>
                <a:gd name="T63" fmla="*/ 213 h 377"/>
                <a:gd name="T64" fmla="*/ 87 w 377"/>
                <a:gd name="T65" fmla="*/ 219 h 377"/>
                <a:gd name="T66" fmla="*/ 62 w 377"/>
                <a:gd name="T67" fmla="*/ 229 h 377"/>
                <a:gd name="T68" fmla="*/ 46 w 377"/>
                <a:gd name="T69" fmla="*/ 236 h 377"/>
                <a:gd name="T70" fmla="*/ 27 w 377"/>
                <a:gd name="T71" fmla="*/ 245 h 377"/>
                <a:gd name="T72" fmla="*/ 16 w 377"/>
                <a:gd name="T73" fmla="*/ 249 h 377"/>
                <a:gd name="T74" fmla="*/ 0 w 377"/>
                <a:gd name="T75" fmla="*/ 258 h 377"/>
                <a:gd name="T76" fmla="*/ 4 w 377"/>
                <a:gd name="T77" fmla="*/ 270 h 377"/>
                <a:gd name="T78" fmla="*/ 16 w 377"/>
                <a:gd name="T79" fmla="*/ 284 h 377"/>
                <a:gd name="T80" fmla="*/ 27 w 377"/>
                <a:gd name="T81" fmla="*/ 293 h 377"/>
                <a:gd name="T82" fmla="*/ 51 w 377"/>
                <a:gd name="T83" fmla="*/ 293 h 377"/>
                <a:gd name="T84" fmla="*/ 69 w 377"/>
                <a:gd name="T85" fmla="*/ 300 h 377"/>
                <a:gd name="T86" fmla="*/ 94 w 377"/>
                <a:gd name="T87" fmla="*/ 309 h 377"/>
                <a:gd name="T88" fmla="*/ 122 w 377"/>
                <a:gd name="T89" fmla="*/ 316 h 377"/>
                <a:gd name="T90" fmla="*/ 152 w 377"/>
                <a:gd name="T91" fmla="*/ 325 h 377"/>
                <a:gd name="T92" fmla="*/ 185 w 377"/>
                <a:gd name="T93" fmla="*/ 328 h 377"/>
                <a:gd name="T94" fmla="*/ 208 w 377"/>
                <a:gd name="T95" fmla="*/ 339 h 377"/>
                <a:gd name="T96" fmla="*/ 231 w 377"/>
                <a:gd name="T97" fmla="*/ 339 h 377"/>
                <a:gd name="T98" fmla="*/ 260 w 377"/>
                <a:gd name="T99" fmla="*/ 347 h 377"/>
                <a:gd name="T100" fmla="*/ 283 w 377"/>
                <a:gd name="T101" fmla="*/ 351 h 377"/>
                <a:gd name="T102" fmla="*/ 307 w 377"/>
                <a:gd name="T103" fmla="*/ 360 h 377"/>
                <a:gd name="T104" fmla="*/ 330 w 377"/>
                <a:gd name="T105" fmla="*/ 363 h 377"/>
                <a:gd name="T106" fmla="*/ 353 w 377"/>
                <a:gd name="T107" fmla="*/ 372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77" h="377">
                  <a:moveTo>
                    <a:pt x="0" y="0"/>
                  </a:moveTo>
                  <a:lnTo>
                    <a:pt x="4" y="0"/>
                  </a:lnTo>
                  <a:lnTo>
                    <a:pt x="4" y="5"/>
                  </a:lnTo>
                  <a:lnTo>
                    <a:pt x="16" y="5"/>
                  </a:lnTo>
                  <a:lnTo>
                    <a:pt x="23" y="12"/>
                  </a:lnTo>
                  <a:lnTo>
                    <a:pt x="27" y="12"/>
                  </a:lnTo>
                  <a:lnTo>
                    <a:pt x="27" y="21"/>
                  </a:lnTo>
                  <a:lnTo>
                    <a:pt x="34" y="21"/>
                  </a:lnTo>
                  <a:lnTo>
                    <a:pt x="46" y="21"/>
                  </a:lnTo>
                  <a:lnTo>
                    <a:pt x="46" y="25"/>
                  </a:lnTo>
                  <a:lnTo>
                    <a:pt x="51" y="25"/>
                  </a:lnTo>
                  <a:lnTo>
                    <a:pt x="58" y="25"/>
                  </a:lnTo>
                  <a:lnTo>
                    <a:pt x="62" y="25"/>
                  </a:lnTo>
                  <a:lnTo>
                    <a:pt x="69" y="26"/>
                  </a:lnTo>
                  <a:lnTo>
                    <a:pt x="81" y="26"/>
                  </a:lnTo>
                  <a:lnTo>
                    <a:pt x="94" y="26"/>
                  </a:lnTo>
                  <a:lnTo>
                    <a:pt x="97" y="34"/>
                  </a:lnTo>
                  <a:lnTo>
                    <a:pt x="104" y="34"/>
                  </a:lnTo>
                  <a:lnTo>
                    <a:pt x="117" y="44"/>
                  </a:lnTo>
                  <a:lnTo>
                    <a:pt x="122" y="44"/>
                  </a:lnTo>
                  <a:lnTo>
                    <a:pt x="127" y="44"/>
                  </a:lnTo>
                  <a:lnTo>
                    <a:pt x="133" y="44"/>
                  </a:lnTo>
                  <a:lnTo>
                    <a:pt x="145" y="46"/>
                  </a:lnTo>
                  <a:lnTo>
                    <a:pt x="163" y="46"/>
                  </a:lnTo>
                  <a:lnTo>
                    <a:pt x="168" y="46"/>
                  </a:lnTo>
                  <a:lnTo>
                    <a:pt x="175" y="60"/>
                  </a:lnTo>
                  <a:lnTo>
                    <a:pt x="185" y="60"/>
                  </a:lnTo>
                  <a:lnTo>
                    <a:pt x="189" y="60"/>
                  </a:lnTo>
                  <a:lnTo>
                    <a:pt x="196" y="64"/>
                  </a:lnTo>
                  <a:lnTo>
                    <a:pt x="208" y="64"/>
                  </a:lnTo>
                  <a:lnTo>
                    <a:pt x="221" y="64"/>
                  </a:lnTo>
                  <a:lnTo>
                    <a:pt x="224" y="72"/>
                  </a:lnTo>
                  <a:lnTo>
                    <a:pt x="231" y="72"/>
                  </a:lnTo>
                  <a:lnTo>
                    <a:pt x="237" y="72"/>
                  </a:lnTo>
                  <a:lnTo>
                    <a:pt x="249" y="72"/>
                  </a:lnTo>
                  <a:lnTo>
                    <a:pt x="254" y="72"/>
                  </a:lnTo>
                  <a:lnTo>
                    <a:pt x="267" y="72"/>
                  </a:lnTo>
                  <a:lnTo>
                    <a:pt x="272" y="72"/>
                  </a:lnTo>
                  <a:lnTo>
                    <a:pt x="279" y="83"/>
                  </a:lnTo>
                  <a:lnTo>
                    <a:pt x="283" y="83"/>
                  </a:lnTo>
                  <a:lnTo>
                    <a:pt x="295" y="83"/>
                  </a:lnTo>
                  <a:lnTo>
                    <a:pt x="307" y="83"/>
                  </a:lnTo>
                  <a:lnTo>
                    <a:pt x="314" y="85"/>
                  </a:lnTo>
                  <a:lnTo>
                    <a:pt x="325" y="85"/>
                  </a:lnTo>
                  <a:lnTo>
                    <a:pt x="330" y="85"/>
                  </a:lnTo>
                  <a:lnTo>
                    <a:pt x="330" y="95"/>
                  </a:lnTo>
                  <a:lnTo>
                    <a:pt x="337" y="95"/>
                  </a:lnTo>
                  <a:lnTo>
                    <a:pt x="342" y="95"/>
                  </a:lnTo>
                  <a:lnTo>
                    <a:pt x="342" y="97"/>
                  </a:lnTo>
                  <a:lnTo>
                    <a:pt x="353" y="97"/>
                  </a:lnTo>
                  <a:lnTo>
                    <a:pt x="360" y="97"/>
                  </a:lnTo>
                  <a:lnTo>
                    <a:pt x="360" y="108"/>
                  </a:lnTo>
                  <a:lnTo>
                    <a:pt x="365" y="108"/>
                  </a:lnTo>
                  <a:lnTo>
                    <a:pt x="372" y="115"/>
                  </a:lnTo>
                  <a:lnTo>
                    <a:pt x="376" y="115"/>
                  </a:lnTo>
                  <a:lnTo>
                    <a:pt x="376" y="116"/>
                  </a:lnTo>
                  <a:lnTo>
                    <a:pt x="376" y="123"/>
                  </a:lnTo>
                  <a:lnTo>
                    <a:pt x="376" y="129"/>
                  </a:lnTo>
                  <a:lnTo>
                    <a:pt x="376" y="143"/>
                  </a:lnTo>
                  <a:lnTo>
                    <a:pt x="372" y="143"/>
                  </a:lnTo>
                  <a:lnTo>
                    <a:pt x="372" y="146"/>
                  </a:lnTo>
                  <a:lnTo>
                    <a:pt x="365" y="146"/>
                  </a:lnTo>
                  <a:lnTo>
                    <a:pt x="360" y="146"/>
                  </a:lnTo>
                  <a:lnTo>
                    <a:pt x="360" y="155"/>
                  </a:lnTo>
                  <a:lnTo>
                    <a:pt x="353" y="155"/>
                  </a:lnTo>
                  <a:lnTo>
                    <a:pt x="342" y="159"/>
                  </a:lnTo>
                  <a:lnTo>
                    <a:pt x="337" y="159"/>
                  </a:lnTo>
                  <a:lnTo>
                    <a:pt x="330" y="159"/>
                  </a:lnTo>
                  <a:lnTo>
                    <a:pt x="330" y="166"/>
                  </a:lnTo>
                  <a:lnTo>
                    <a:pt x="325" y="166"/>
                  </a:lnTo>
                  <a:lnTo>
                    <a:pt x="314" y="166"/>
                  </a:lnTo>
                  <a:lnTo>
                    <a:pt x="307" y="166"/>
                  </a:lnTo>
                  <a:lnTo>
                    <a:pt x="295" y="168"/>
                  </a:lnTo>
                  <a:lnTo>
                    <a:pt x="290" y="168"/>
                  </a:lnTo>
                  <a:lnTo>
                    <a:pt x="283" y="168"/>
                  </a:lnTo>
                  <a:lnTo>
                    <a:pt x="279" y="178"/>
                  </a:lnTo>
                  <a:lnTo>
                    <a:pt x="272" y="178"/>
                  </a:lnTo>
                  <a:lnTo>
                    <a:pt x="260" y="178"/>
                  </a:lnTo>
                  <a:lnTo>
                    <a:pt x="254" y="182"/>
                  </a:lnTo>
                  <a:lnTo>
                    <a:pt x="249" y="182"/>
                  </a:lnTo>
                  <a:lnTo>
                    <a:pt x="231" y="182"/>
                  </a:lnTo>
                  <a:lnTo>
                    <a:pt x="224" y="191"/>
                  </a:lnTo>
                  <a:lnTo>
                    <a:pt x="208" y="191"/>
                  </a:lnTo>
                  <a:lnTo>
                    <a:pt x="201" y="191"/>
                  </a:lnTo>
                  <a:lnTo>
                    <a:pt x="196" y="198"/>
                  </a:lnTo>
                  <a:lnTo>
                    <a:pt x="189" y="198"/>
                  </a:lnTo>
                  <a:lnTo>
                    <a:pt x="185" y="198"/>
                  </a:lnTo>
                  <a:lnTo>
                    <a:pt x="175" y="205"/>
                  </a:lnTo>
                  <a:lnTo>
                    <a:pt x="168" y="205"/>
                  </a:lnTo>
                  <a:lnTo>
                    <a:pt x="152" y="205"/>
                  </a:lnTo>
                  <a:lnTo>
                    <a:pt x="145" y="205"/>
                  </a:lnTo>
                  <a:lnTo>
                    <a:pt x="133" y="205"/>
                  </a:lnTo>
                  <a:lnTo>
                    <a:pt x="127" y="205"/>
                  </a:lnTo>
                  <a:lnTo>
                    <a:pt x="122" y="205"/>
                  </a:lnTo>
                  <a:lnTo>
                    <a:pt x="117" y="213"/>
                  </a:lnTo>
                  <a:lnTo>
                    <a:pt x="104" y="213"/>
                  </a:lnTo>
                  <a:lnTo>
                    <a:pt x="97" y="213"/>
                  </a:lnTo>
                  <a:lnTo>
                    <a:pt x="94" y="219"/>
                  </a:lnTo>
                  <a:lnTo>
                    <a:pt x="87" y="219"/>
                  </a:lnTo>
                  <a:lnTo>
                    <a:pt x="81" y="219"/>
                  </a:lnTo>
                  <a:lnTo>
                    <a:pt x="69" y="229"/>
                  </a:lnTo>
                  <a:lnTo>
                    <a:pt x="62" y="229"/>
                  </a:lnTo>
                  <a:lnTo>
                    <a:pt x="58" y="229"/>
                  </a:lnTo>
                  <a:lnTo>
                    <a:pt x="51" y="229"/>
                  </a:lnTo>
                  <a:lnTo>
                    <a:pt x="46" y="236"/>
                  </a:lnTo>
                  <a:lnTo>
                    <a:pt x="34" y="236"/>
                  </a:lnTo>
                  <a:lnTo>
                    <a:pt x="27" y="236"/>
                  </a:lnTo>
                  <a:lnTo>
                    <a:pt x="27" y="245"/>
                  </a:lnTo>
                  <a:lnTo>
                    <a:pt x="23" y="245"/>
                  </a:lnTo>
                  <a:lnTo>
                    <a:pt x="23" y="249"/>
                  </a:lnTo>
                  <a:lnTo>
                    <a:pt x="16" y="249"/>
                  </a:lnTo>
                  <a:lnTo>
                    <a:pt x="4" y="250"/>
                  </a:lnTo>
                  <a:lnTo>
                    <a:pt x="0" y="250"/>
                  </a:lnTo>
                  <a:lnTo>
                    <a:pt x="0" y="258"/>
                  </a:lnTo>
                  <a:lnTo>
                    <a:pt x="0" y="268"/>
                  </a:lnTo>
                  <a:lnTo>
                    <a:pt x="0" y="270"/>
                  </a:lnTo>
                  <a:lnTo>
                    <a:pt x="4" y="270"/>
                  </a:lnTo>
                  <a:lnTo>
                    <a:pt x="4" y="280"/>
                  </a:lnTo>
                  <a:lnTo>
                    <a:pt x="16" y="280"/>
                  </a:lnTo>
                  <a:lnTo>
                    <a:pt x="16" y="284"/>
                  </a:lnTo>
                  <a:lnTo>
                    <a:pt x="23" y="284"/>
                  </a:lnTo>
                  <a:lnTo>
                    <a:pt x="27" y="284"/>
                  </a:lnTo>
                  <a:lnTo>
                    <a:pt x="27" y="293"/>
                  </a:lnTo>
                  <a:lnTo>
                    <a:pt x="34" y="293"/>
                  </a:lnTo>
                  <a:lnTo>
                    <a:pt x="46" y="293"/>
                  </a:lnTo>
                  <a:lnTo>
                    <a:pt x="51" y="293"/>
                  </a:lnTo>
                  <a:lnTo>
                    <a:pt x="58" y="293"/>
                  </a:lnTo>
                  <a:lnTo>
                    <a:pt x="62" y="293"/>
                  </a:lnTo>
                  <a:lnTo>
                    <a:pt x="69" y="300"/>
                  </a:lnTo>
                  <a:lnTo>
                    <a:pt x="81" y="300"/>
                  </a:lnTo>
                  <a:lnTo>
                    <a:pt x="87" y="300"/>
                  </a:lnTo>
                  <a:lnTo>
                    <a:pt x="94" y="309"/>
                  </a:lnTo>
                  <a:lnTo>
                    <a:pt x="97" y="309"/>
                  </a:lnTo>
                  <a:lnTo>
                    <a:pt x="104" y="309"/>
                  </a:lnTo>
                  <a:lnTo>
                    <a:pt x="122" y="316"/>
                  </a:lnTo>
                  <a:lnTo>
                    <a:pt x="127" y="316"/>
                  </a:lnTo>
                  <a:lnTo>
                    <a:pt x="133" y="325"/>
                  </a:lnTo>
                  <a:lnTo>
                    <a:pt x="152" y="325"/>
                  </a:lnTo>
                  <a:lnTo>
                    <a:pt x="163" y="325"/>
                  </a:lnTo>
                  <a:lnTo>
                    <a:pt x="168" y="328"/>
                  </a:lnTo>
                  <a:lnTo>
                    <a:pt x="185" y="328"/>
                  </a:lnTo>
                  <a:lnTo>
                    <a:pt x="189" y="328"/>
                  </a:lnTo>
                  <a:lnTo>
                    <a:pt x="201" y="339"/>
                  </a:lnTo>
                  <a:lnTo>
                    <a:pt x="208" y="339"/>
                  </a:lnTo>
                  <a:lnTo>
                    <a:pt x="221" y="339"/>
                  </a:lnTo>
                  <a:lnTo>
                    <a:pt x="224" y="339"/>
                  </a:lnTo>
                  <a:lnTo>
                    <a:pt x="231" y="339"/>
                  </a:lnTo>
                  <a:lnTo>
                    <a:pt x="237" y="339"/>
                  </a:lnTo>
                  <a:lnTo>
                    <a:pt x="254" y="347"/>
                  </a:lnTo>
                  <a:lnTo>
                    <a:pt x="260" y="347"/>
                  </a:lnTo>
                  <a:lnTo>
                    <a:pt x="267" y="347"/>
                  </a:lnTo>
                  <a:lnTo>
                    <a:pt x="272" y="347"/>
                  </a:lnTo>
                  <a:lnTo>
                    <a:pt x="283" y="351"/>
                  </a:lnTo>
                  <a:lnTo>
                    <a:pt x="290" y="351"/>
                  </a:lnTo>
                  <a:lnTo>
                    <a:pt x="295" y="351"/>
                  </a:lnTo>
                  <a:lnTo>
                    <a:pt x="307" y="360"/>
                  </a:lnTo>
                  <a:lnTo>
                    <a:pt x="314" y="360"/>
                  </a:lnTo>
                  <a:lnTo>
                    <a:pt x="325" y="360"/>
                  </a:lnTo>
                  <a:lnTo>
                    <a:pt x="330" y="363"/>
                  </a:lnTo>
                  <a:lnTo>
                    <a:pt x="337" y="363"/>
                  </a:lnTo>
                  <a:lnTo>
                    <a:pt x="342" y="372"/>
                  </a:lnTo>
                  <a:lnTo>
                    <a:pt x="353" y="372"/>
                  </a:lnTo>
                  <a:lnTo>
                    <a:pt x="360" y="372"/>
                  </a:lnTo>
                  <a:lnTo>
                    <a:pt x="360" y="37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1531" name="Freeform 27">
              <a:extLst>
                <a:ext uri="{FF2B5EF4-FFF2-40B4-BE49-F238E27FC236}">
                  <a16:creationId xmlns:a16="http://schemas.microsoft.com/office/drawing/2014/main" id="{5BCCE21E-B9B8-AF4F-99AD-FD6792E3A0C6}"/>
                </a:ext>
              </a:extLst>
            </p:cNvPr>
            <p:cNvSpPr>
              <a:spLocks noChangeArrowheads="1"/>
            </p:cNvSpPr>
            <p:nvPr/>
          </p:nvSpPr>
          <p:spPr bwMode="auto">
            <a:xfrm>
              <a:off x="1701" y="1895"/>
              <a:ext cx="87" cy="79"/>
            </a:xfrm>
            <a:custGeom>
              <a:avLst/>
              <a:gdLst>
                <a:gd name="T0" fmla="*/ 374 w 386"/>
                <a:gd name="T1" fmla="*/ 5 h 354"/>
                <a:gd name="T2" fmla="*/ 385 w 386"/>
                <a:gd name="T3" fmla="*/ 12 h 354"/>
                <a:gd name="T4" fmla="*/ 385 w 386"/>
                <a:gd name="T5" fmla="*/ 25 h 354"/>
                <a:gd name="T6" fmla="*/ 369 w 386"/>
                <a:gd name="T7" fmla="*/ 28 h 354"/>
                <a:gd name="T8" fmla="*/ 362 w 386"/>
                <a:gd name="T9" fmla="*/ 44 h 354"/>
                <a:gd name="T10" fmla="*/ 339 w 386"/>
                <a:gd name="T11" fmla="*/ 51 h 354"/>
                <a:gd name="T12" fmla="*/ 323 w 386"/>
                <a:gd name="T13" fmla="*/ 51 h 354"/>
                <a:gd name="T14" fmla="*/ 299 w 386"/>
                <a:gd name="T15" fmla="*/ 56 h 354"/>
                <a:gd name="T16" fmla="*/ 276 w 386"/>
                <a:gd name="T17" fmla="*/ 60 h 354"/>
                <a:gd name="T18" fmla="*/ 246 w 386"/>
                <a:gd name="T19" fmla="*/ 71 h 354"/>
                <a:gd name="T20" fmla="*/ 223 w 386"/>
                <a:gd name="T21" fmla="*/ 72 h 354"/>
                <a:gd name="T22" fmla="*/ 198 w 386"/>
                <a:gd name="T23" fmla="*/ 83 h 354"/>
                <a:gd name="T24" fmla="*/ 172 w 386"/>
                <a:gd name="T25" fmla="*/ 85 h 354"/>
                <a:gd name="T26" fmla="*/ 136 w 386"/>
                <a:gd name="T27" fmla="*/ 92 h 354"/>
                <a:gd name="T28" fmla="*/ 113 w 386"/>
                <a:gd name="T29" fmla="*/ 99 h 354"/>
                <a:gd name="T30" fmla="*/ 103 w 386"/>
                <a:gd name="T31" fmla="*/ 104 h 354"/>
                <a:gd name="T32" fmla="*/ 67 w 386"/>
                <a:gd name="T33" fmla="*/ 104 h 354"/>
                <a:gd name="T34" fmla="*/ 36 w 386"/>
                <a:gd name="T35" fmla="*/ 116 h 354"/>
                <a:gd name="T36" fmla="*/ 25 w 386"/>
                <a:gd name="T37" fmla="*/ 127 h 354"/>
                <a:gd name="T38" fmla="*/ 8 w 386"/>
                <a:gd name="T39" fmla="*/ 131 h 354"/>
                <a:gd name="T40" fmla="*/ 8 w 386"/>
                <a:gd name="T41" fmla="*/ 150 h 354"/>
                <a:gd name="T42" fmla="*/ 25 w 386"/>
                <a:gd name="T43" fmla="*/ 162 h 354"/>
                <a:gd name="T44" fmla="*/ 36 w 386"/>
                <a:gd name="T45" fmla="*/ 166 h 354"/>
                <a:gd name="T46" fmla="*/ 60 w 386"/>
                <a:gd name="T47" fmla="*/ 175 h 354"/>
                <a:gd name="T48" fmla="*/ 78 w 386"/>
                <a:gd name="T49" fmla="*/ 178 h 354"/>
                <a:gd name="T50" fmla="*/ 103 w 386"/>
                <a:gd name="T51" fmla="*/ 185 h 354"/>
                <a:gd name="T52" fmla="*/ 129 w 386"/>
                <a:gd name="T53" fmla="*/ 194 h 354"/>
                <a:gd name="T54" fmla="*/ 161 w 386"/>
                <a:gd name="T55" fmla="*/ 194 h 354"/>
                <a:gd name="T56" fmla="*/ 196 w 386"/>
                <a:gd name="T57" fmla="*/ 201 h 354"/>
                <a:gd name="T58" fmla="*/ 217 w 386"/>
                <a:gd name="T59" fmla="*/ 206 h 354"/>
                <a:gd name="T60" fmla="*/ 240 w 386"/>
                <a:gd name="T61" fmla="*/ 213 h 354"/>
                <a:gd name="T62" fmla="*/ 269 w 386"/>
                <a:gd name="T63" fmla="*/ 224 h 354"/>
                <a:gd name="T64" fmla="*/ 292 w 386"/>
                <a:gd name="T65" fmla="*/ 226 h 354"/>
                <a:gd name="T66" fmla="*/ 309 w 386"/>
                <a:gd name="T67" fmla="*/ 240 h 354"/>
                <a:gd name="T68" fmla="*/ 327 w 386"/>
                <a:gd name="T69" fmla="*/ 240 h 354"/>
                <a:gd name="T70" fmla="*/ 344 w 386"/>
                <a:gd name="T71" fmla="*/ 245 h 354"/>
                <a:gd name="T72" fmla="*/ 367 w 386"/>
                <a:gd name="T73" fmla="*/ 256 h 354"/>
                <a:gd name="T74" fmla="*/ 378 w 386"/>
                <a:gd name="T75" fmla="*/ 263 h 354"/>
                <a:gd name="T76" fmla="*/ 378 w 386"/>
                <a:gd name="T77" fmla="*/ 282 h 354"/>
                <a:gd name="T78" fmla="*/ 367 w 386"/>
                <a:gd name="T79" fmla="*/ 284 h 354"/>
                <a:gd name="T80" fmla="*/ 355 w 386"/>
                <a:gd name="T81" fmla="*/ 291 h 354"/>
                <a:gd name="T82" fmla="*/ 332 w 386"/>
                <a:gd name="T83" fmla="*/ 303 h 354"/>
                <a:gd name="T84" fmla="*/ 316 w 386"/>
                <a:gd name="T85" fmla="*/ 303 h 354"/>
                <a:gd name="T86" fmla="*/ 285 w 386"/>
                <a:gd name="T87" fmla="*/ 307 h 354"/>
                <a:gd name="T88" fmla="*/ 269 w 386"/>
                <a:gd name="T89" fmla="*/ 319 h 354"/>
                <a:gd name="T90" fmla="*/ 239 w 386"/>
                <a:gd name="T91" fmla="*/ 326 h 354"/>
                <a:gd name="T92" fmla="*/ 216 w 386"/>
                <a:gd name="T93" fmla="*/ 328 h 354"/>
                <a:gd name="T94" fmla="*/ 191 w 386"/>
                <a:gd name="T95" fmla="*/ 333 h 354"/>
                <a:gd name="T96" fmla="*/ 170 w 386"/>
                <a:gd name="T97" fmla="*/ 339 h 354"/>
                <a:gd name="T98" fmla="*/ 135 w 386"/>
                <a:gd name="T99" fmla="*/ 347 h 354"/>
                <a:gd name="T100" fmla="*/ 119 w 386"/>
                <a:gd name="T101" fmla="*/ 353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6" h="354">
                  <a:moveTo>
                    <a:pt x="369" y="0"/>
                  </a:moveTo>
                  <a:lnTo>
                    <a:pt x="374" y="0"/>
                  </a:lnTo>
                  <a:lnTo>
                    <a:pt x="374" y="5"/>
                  </a:lnTo>
                  <a:lnTo>
                    <a:pt x="381" y="5"/>
                  </a:lnTo>
                  <a:lnTo>
                    <a:pt x="385" y="5"/>
                  </a:lnTo>
                  <a:lnTo>
                    <a:pt x="385" y="12"/>
                  </a:lnTo>
                  <a:lnTo>
                    <a:pt x="385" y="14"/>
                  </a:lnTo>
                  <a:lnTo>
                    <a:pt x="385" y="21"/>
                  </a:lnTo>
                  <a:lnTo>
                    <a:pt x="385" y="25"/>
                  </a:lnTo>
                  <a:lnTo>
                    <a:pt x="381" y="25"/>
                  </a:lnTo>
                  <a:lnTo>
                    <a:pt x="374" y="28"/>
                  </a:lnTo>
                  <a:lnTo>
                    <a:pt x="369" y="28"/>
                  </a:lnTo>
                  <a:lnTo>
                    <a:pt x="369" y="37"/>
                  </a:lnTo>
                  <a:lnTo>
                    <a:pt x="362" y="37"/>
                  </a:lnTo>
                  <a:lnTo>
                    <a:pt x="362" y="44"/>
                  </a:lnTo>
                  <a:lnTo>
                    <a:pt x="351" y="44"/>
                  </a:lnTo>
                  <a:lnTo>
                    <a:pt x="346" y="44"/>
                  </a:lnTo>
                  <a:lnTo>
                    <a:pt x="339" y="51"/>
                  </a:lnTo>
                  <a:lnTo>
                    <a:pt x="334" y="51"/>
                  </a:lnTo>
                  <a:lnTo>
                    <a:pt x="327" y="51"/>
                  </a:lnTo>
                  <a:lnTo>
                    <a:pt x="323" y="51"/>
                  </a:lnTo>
                  <a:lnTo>
                    <a:pt x="316" y="56"/>
                  </a:lnTo>
                  <a:lnTo>
                    <a:pt x="304" y="56"/>
                  </a:lnTo>
                  <a:lnTo>
                    <a:pt x="299" y="56"/>
                  </a:lnTo>
                  <a:lnTo>
                    <a:pt x="288" y="60"/>
                  </a:lnTo>
                  <a:lnTo>
                    <a:pt x="281" y="60"/>
                  </a:lnTo>
                  <a:lnTo>
                    <a:pt x="276" y="60"/>
                  </a:lnTo>
                  <a:lnTo>
                    <a:pt x="269" y="60"/>
                  </a:lnTo>
                  <a:lnTo>
                    <a:pt x="256" y="71"/>
                  </a:lnTo>
                  <a:lnTo>
                    <a:pt x="246" y="71"/>
                  </a:lnTo>
                  <a:lnTo>
                    <a:pt x="240" y="71"/>
                  </a:lnTo>
                  <a:lnTo>
                    <a:pt x="233" y="72"/>
                  </a:lnTo>
                  <a:lnTo>
                    <a:pt x="223" y="72"/>
                  </a:lnTo>
                  <a:lnTo>
                    <a:pt x="217" y="72"/>
                  </a:lnTo>
                  <a:lnTo>
                    <a:pt x="210" y="83"/>
                  </a:lnTo>
                  <a:lnTo>
                    <a:pt x="198" y="83"/>
                  </a:lnTo>
                  <a:lnTo>
                    <a:pt x="196" y="83"/>
                  </a:lnTo>
                  <a:lnTo>
                    <a:pt x="177" y="85"/>
                  </a:lnTo>
                  <a:lnTo>
                    <a:pt x="172" y="85"/>
                  </a:lnTo>
                  <a:lnTo>
                    <a:pt x="161" y="85"/>
                  </a:lnTo>
                  <a:lnTo>
                    <a:pt x="142" y="92"/>
                  </a:lnTo>
                  <a:lnTo>
                    <a:pt x="136" y="92"/>
                  </a:lnTo>
                  <a:lnTo>
                    <a:pt x="129" y="92"/>
                  </a:lnTo>
                  <a:lnTo>
                    <a:pt x="126" y="99"/>
                  </a:lnTo>
                  <a:lnTo>
                    <a:pt x="113" y="99"/>
                  </a:lnTo>
                  <a:lnTo>
                    <a:pt x="106" y="99"/>
                  </a:lnTo>
                  <a:lnTo>
                    <a:pt x="106" y="104"/>
                  </a:lnTo>
                  <a:lnTo>
                    <a:pt x="103" y="104"/>
                  </a:lnTo>
                  <a:lnTo>
                    <a:pt x="90" y="104"/>
                  </a:lnTo>
                  <a:lnTo>
                    <a:pt x="78" y="104"/>
                  </a:lnTo>
                  <a:lnTo>
                    <a:pt x="67" y="104"/>
                  </a:lnTo>
                  <a:lnTo>
                    <a:pt x="55" y="115"/>
                  </a:lnTo>
                  <a:lnTo>
                    <a:pt x="43" y="115"/>
                  </a:lnTo>
                  <a:lnTo>
                    <a:pt x="36" y="116"/>
                  </a:lnTo>
                  <a:lnTo>
                    <a:pt x="32" y="116"/>
                  </a:lnTo>
                  <a:lnTo>
                    <a:pt x="25" y="116"/>
                  </a:lnTo>
                  <a:lnTo>
                    <a:pt x="25" y="127"/>
                  </a:lnTo>
                  <a:lnTo>
                    <a:pt x="13" y="127"/>
                  </a:lnTo>
                  <a:lnTo>
                    <a:pt x="13" y="131"/>
                  </a:lnTo>
                  <a:lnTo>
                    <a:pt x="8" y="131"/>
                  </a:lnTo>
                  <a:lnTo>
                    <a:pt x="8" y="136"/>
                  </a:lnTo>
                  <a:lnTo>
                    <a:pt x="0" y="150"/>
                  </a:lnTo>
                  <a:lnTo>
                    <a:pt x="8" y="150"/>
                  </a:lnTo>
                  <a:lnTo>
                    <a:pt x="8" y="155"/>
                  </a:lnTo>
                  <a:lnTo>
                    <a:pt x="13" y="155"/>
                  </a:lnTo>
                  <a:lnTo>
                    <a:pt x="25" y="162"/>
                  </a:lnTo>
                  <a:lnTo>
                    <a:pt x="32" y="162"/>
                  </a:lnTo>
                  <a:lnTo>
                    <a:pt x="32" y="166"/>
                  </a:lnTo>
                  <a:lnTo>
                    <a:pt x="36" y="166"/>
                  </a:lnTo>
                  <a:lnTo>
                    <a:pt x="43" y="166"/>
                  </a:lnTo>
                  <a:lnTo>
                    <a:pt x="55" y="175"/>
                  </a:lnTo>
                  <a:lnTo>
                    <a:pt x="60" y="175"/>
                  </a:lnTo>
                  <a:lnTo>
                    <a:pt x="67" y="175"/>
                  </a:lnTo>
                  <a:lnTo>
                    <a:pt x="71" y="175"/>
                  </a:lnTo>
                  <a:lnTo>
                    <a:pt x="78" y="178"/>
                  </a:lnTo>
                  <a:lnTo>
                    <a:pt x="90" y="178"/>
                  </a:lnTo>
                  <a:lnTo>
                    <a:pt x="96" y="178"/>
                  </a:lnTo>
                  <a:lnTo>
                    <a:pt x="103" y="185"/>
                  </a:lnTo>
                  <a:lnTo>
                    <a:pt x="106" y="185"/>
                  </a:lnTo>
                  <a:lnTo>
                    <a:pt x="126" y="194"/>
                  </a:lnTo>
                  <a:lnTo>
                    <a:pt x="129" y="194"/>
                  </a:lnTo>
                  <a:lnTo>
                    <a:pt x="136" y="194"/>
                  </a:lnTo>
                  <a:lnTo>
                    <a:pt x="154" y="194"/>
                  </a:lnTo>
                  <a:lnTo>
                    <a:pt x="161" y="194"/>
                  </a:lnTo>
                  <a:lnTo>
                    <a:pt x="172" y="194"/>
                  </a:lnTo>
                  <a:lnTo>
                    <a:pt x="184" y="201"/>
                  </a:lnTo>
                  <a:lnTo>
                    <a:pt x="196" y="201"/>
                  </a:lnTo>
                  <a:lnTo>
                    <a:pt x="205" y="206"/>
                  </a:lnTo>
                  <a:lnTo>
                    <a:pt x="210" y="206"/>
                  </a:lnTo>
                  <a:lnTo>
                    <a:pt x="217" y="206"/>
                  </a:lnTo>
                  <a:lnTo>
                    <a:pt x="230" y="213"/>
                  </a:lnTo>
                  <a:lnTo>
                    <a:pt x="233" y="213"/>
                  </a:lnTo>
                  <a:lnTo>
                    <a:pt x="240" y="213"/>
                  </a:lnTo>
                  <a:lnTo>
                    <a:pt x="256" y="213"/>
                  </a:lnTo>
                  <a:lnTo>
                    <a:pt x="263" y="224"/>
                  </a:lnTo>
                  <a:lnTo>
                    <a:pt x="269" y="224"/>
                  </a:lnTo>
                  <a:lnTo>
                    <a:pt x="276" y="224"/>
                  </a:lnTo>
                  <a:lnTo>
                    <a:pt x="288" y="226"/>
                  </a:lnTo>
                  <a:lnTo>
                    <a:pt x="292" y="226"/>
                  </a:lnTo>
                  <a:lnTo>
                    <a:pt x="299" y="226"/>
                  </a:lnTo>
                  <a:lnTo>
                    <a:pt x="297" y="240"/>
                  </a:lnTo>
                  <a:lnTo>
                    <a:pt x="309" y="240"/>
                  </a:lnTo>
                  <a:lnTo>
                    <a:pt x="316" y="240"/>
                  </a:lnTo>
                  <a:lnTo>
                    <a:pt x="320" y="240"/>
                  </a:lnTo>
                  <a:lnTo>
                    <a:pt x="327" y="240"/>
                  </a:lnTo>
                  <a:lnTo>
                    <a:pt x="332" y="240"/>
                  </a:lnTo>
                  <a:lnTo>
                    <a:pt x="339" y="240"/>
                  </a:lnTo>
                  <a:lnTo>
                    <a:pt x="344" y="245"/>
                  </a:lnTo>
                  <a:lnTo>
                    <a:pt x="355" y="245"/>
                  </a:lnTo>
                  <a:lnTo>
                    <a:pt x="362" y="256"/>
                  </a:lnTo>
                  <a:lnTo>
                    <a:pt x="367" y="256"/>
                  </a:lnTo>
                  <a:lnTo>
                    <a:pt x="367" y="258"/>
                  </a:lnTo>
                  <a:lnTo>
                    <a:pt x="374" y="258"/>
                  </a:lnTo>
                  <a:lnTo>
                    <a:pt x="378" y="263"/>
                  </a:lnTo>
                  <a:lnTo>
                    <a:pt x="378" y="272"/>
                  </a:lnTo>
                  <a:lnTo>
                    <a:pt x="378" y="277"/>
                  </a:lnTo>
                  <a:lnTo>
                    <a:pt x="378" y="282"/>
                  </a:lnTo>
                  <a:lnTo>
                    <a:pt x="374" y="282"/>
                  </a:lnTo>
                  <a:lnTo>
                    <a:pt x="374" y="284"/>
                  </a:lnTo>
                  <a:lnTo>
                    <a:pt x="367" y="284"/>
                  </a:lnTo>
                  <a:lnTo>
                    <a:pt x="362" y="284"/>
                  </a:lnTo>
                  <a:lnTo>
                    <a:pt x="362" y="291"/>
                  </a:lnTo>
                  <a:lnTo>
                    <a:pt x="355" y="291"/>
                  </a:lnTo>
                  <a:lnTo>
                    <a:pt x="344" y="300"/>
                  </a:lnTo>
                  <a:lnTo>
                    <a:pt x="339" y="300"/>
                  </a:lnTo>
                  <a:lnTo>
                    <a:pt x="332" y="303"/>
                  </a:lnTo>
                  <a:lnTo>
                    <a:pt x="327" y="303"/>
                  </a:lnTo>
                  <a:lnTo>
                    <a:pt x="320" y="303"/>
                  </a:lnTo>
                  <a:lnTo>
                    <a:pt x="316" y="303"/>
                  </a:lnTo>
                  <a:lnTo>
                    <a:pt x="309" y="307"/>
                  </a:lnTo>
                  <a:lnTo>
                    <a:pt x="292" y="307"/>
                  </a:lnTo>
                  <a:lnTo>
                    <a:pt x="285" y="307"/>
                  </a:lnTo>
                  <a:lnTo>
                    <a:pt x="281" y="319"/>
                  </a:lnTo>
                  <a:lnTo>
                    <a:pt x="274" y="319"/>
                  </a:lnTo>
                  <a:lnTo>
                    <a:pt x="269" y="319"/>
                  </a:lnTo>
                  <a:lnTo>
                    <a:pt x="262" y="326"/>
                  </a:lnTo>
                  <a:lnTo>
                    <a:pt x="249" y="326"/>
                  </a:lnTo>
                  <a:lnTo>
                    <a:pt x="239" y="326"/>
                  </a:lnTo>
                  <a:lnTo>
                    <a:pt x="233" y="328"/>
                  </a:lnTo>
                  <a:lnTo>
                    <a:pt x="223" y="328"/>
                  </a:lnTo>
                  <a:lnTo>
                    <a:pt x="216" y="328"/>
                  </a:lnTo>
                  <a:lnTo>
                    <a:pt x="210" y="328"/>
                  </a:lnTo>
                  <a:lnTo>
                    <a:pt x="198" y="333"/>
                  </a:lnTo>
                  <a:lnTo>
                    <a:pt x="191" y="333"/>
                  </a:lnTo>
                  <a:lnTo>
                    <a:pt x="189" y="333"/>
                  </a:lnTo>
                  <a:lnTo>
                    <a:pt x="177" y="339"/>
                  </a:lnTo>
                  <a:lnTo>
                    <a:pt x="170" y="339"/>
                  </a:lnTo>
                  <a:lnTo>
                    <a:pt x="165" y="339"/>
                  </a:lnTo>
                  <a:lnTo>
                    <a:pt x="147" y="347"/>
                  </a:lnTo>
                  <a:lnTo>
                    <a:pt x="135" y="347"/>
                  </a:lnTo>
                  <a:lnTo>
                    <a:pt x="129" y="347"/>
                  </a:lnTo>
                  <a:lnTo>
                    <a:pt x="119" y="347"/>
                  </a:lnTo>
                  <a:lnTo>
                    <a:pt x="119" y="353"/>
                  </a:lnTo>
                  <a:lnTo>
                    <a:pt x="106" y="353"/>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1532" name="Freeform 28">
              <a:extLst>
                <a:ext uri="{FF2B5EF4-FFF2-40B4-BE49-F238E27FC236}">
                  <a16:creationId xmlns:a16="http://schemas.microsoft.com/office/drawing/2014/main" id="{3A419E5E-474C-1646-A2C4-E4DB8944FC3F}"/>
                </a:ext>
              </a:extLst>
            </p:cNvPr>
            <p:cNvSpPr>
              <a:spLocks noChangeArrowheads="1"/>
            </p:cNvSpPr>
            <p:nvPr/>
          </p:nvSpPr>
          <p:spPr bwMode="auto">
            <a:xfrm>
              <a:off x="1705" y="1975"/>
              <a:ext cx="85" cy="87"/>
            </a:xfrm>
            <a:custGeom>
              <a:avLst/>
              <a:gdLst>
                <a:gd name="T0" fmla="*/ 97 w 378"/>
                <a:gd name="T1" fmla="*/ 11 h 387"/>
                <a:gd name="T2" fmla="*/ 71 w 378"/>
                <a:gd name="T3" fmla="*/ 12 h 387"/>
                <a:gd name="T4" fmla="*/ 51 w 378"/>
                <a:gd name="T5" fmla="*/ 12 h 387"/>
                <a:gd name="T6" fmla="*/ 30 w 378"/>
                <a:gd name="T7" fmla="*/ 23 h 387"/>
                <a:gd name="T8" fmla="*/ 7 w 378"/>
                <a:gd name="T9" fmla="*/ 35 h 387"/>
                <a:gd name="T10" fmla="*/ 0 w 378"/>
                <a:gd name="T11" fmla="*/ 55 h 387"/>
                <a:gd name="T12" fmla="*/ 17 w 378"/>
                <a:gd name="T13" fmla="*/ 62 h 387"/>
                <a:gd name="T14" fmla="*/ 30 w 378"/>
                <a:gd name="T15" fmla="*/ 76 h 387"/>
                <a:gd name="T16" fmla="*/ 52 w 378"/>
                <a:gd name="T17" fmla="*/ 79 h 387"/>
                <a:gd name="T18" fmla="*/ 72 w 378"/>
                <a:gd name="T19" fmla="*/ 90 h 387"/>
                <a:gd name="T20" fmla="*/ 95 w 378"/>
                <a:gd name="T21" fmla="*/ 93 h 387"/>
                <a:gd name="T22" fmla="*/ 118 w 378"/>
                <a:gd name="T23" fmla="*/ 102 h 387"/>
                <a:gd name="T24" fmla="*/ 146 w 378"/>
                <a:gd name="T25" fmla="*/ 102 h 387"/>
                <a:gd name="T26" fmla="*/ 176 w 378"/>
                <a:gd name="T27" fmla="*/ 113 h 387"/>
                <a:gd name="T28" fmla="*/ 197 w 378"/>
                <a:gd name="T29" fmla="*/ 115 h 387"/>
                <a:gd name="T30" fmla="*/ 220 w 378"/>
                <a:gd name="T31" fmla="*/ 125 h 387"/>
                <a:gd name="T32" fmla="*/ 248 w 378"/>
                <a:gd name="T33" fmla="*/ 131 h 387"/>
                <a:gd name="T34" fmla="*/ 273 w 378"/>
                <a:gd name="T35" fmla="*/ 131 h 387"/>
                <a:gd name="T36" fmla="*/ 291 w 378"/>
                <a:gd name="T37" fmla="*/ 139 h 387"/>
                <a:gd name="T38" fmla="*/ 319 w 378"/>
                <a:gd name="T39" fmla="*/ 146 h 387"/>
                <a:gd name="T40" fmla="*/ 338 w 378"/>
                <a:gd name="T41" fmla="*/ 153 h 387"/>
                <a:gd name="T42" fmla="*/ 361 w 378"/>
                <a:gd name="T43" fmla="*/ 153 h 387"/>
                <a:gd name="T44" fmla="*/ 365 w 378"/>
                <a:gd name="T45" fmla="*/ 169 h 387"/>
                <a:gd name="T46" fmla="*/ 377 w 378"/>
                <a:gd name="T47" fmla="*/ 182 h 387"/>
                <a:gd name="T48" fmla="*/ 372 w 378"/>
                <a:gd name="T49" fmla="*/ 201 h 387"/>
                <a:gd name="T50" fmla="*/ 354 w 378"/>
                <a:gd name="T51" fmla="*/ 217 h 387"/>
                <a:gd name="T52" fmla="*/ 331 w 378"/>
                <a:gd name="T53" fmla="*/ 220 h 387"/>
                <a:gd name="T54" fmla="*/ 296 w 378"/>
                <a:gd name="T55" fmla="*/ 229 h 387"/>
                <a:gd name="T56" fmla="*/ 280 w 378"/>
                <a:gd name="T57" fmla="*/ 233 h 387"/>
                <a:gd name="T58" fmla="*/ 255 w 378"/>
                <a:gd name="T59" fmla="*/ 233 h 387"/>
                <a:gd name="T60" fmla="*/ 225 w 378"/>
                <a:gd name="T61" fmla="*/ 242 h 387"/>
                <a:gd name="T62" fmla="*/ 202 w 378"/>
                <a:gd name="T63" fmla="*/ 249 h 387"/>
                <a:gd name="T64" fmla="*/ 186 w 378"/>
                <a:gd name="T65" fmla="*/ 249 h 387"/>
                <a:gd name="T66" fmla="*/ 153 w 378"/>
                <a:gd name="T67" fmla="*/ 254 h 387"/>
                <a:gd name="T68" fmla="*/ 130 w 378"/>
                <a:gd name="T69" fmla="*/ 261 h 387"/>
                <a:gd name="T70" fmla="*/ 98 w 378"/>
                <a:gd name="T71" fmla="*/ 273 h 387"/>
                <a:gd name="T72" fmla="*/ 82 w 378"/>
                <a:gd name="T73" fmla="*/ 273 h 387"/>
                <a:gd name="T74" fmla="*/ 59 w 378"/>
                <a:gd name="T75" fmla="*/ 277 h 387"/>
                <a:gd name="T76" fmla="*/ 37 w 378"/>
                <a:gd name="T77" fmla="*/ 284 h 387"/>
                <a:gd name="T78" fmla="*/ 17 w 378"/>
                <a:gd name="T79" fmla="*/ 296 h 387"/>
                <a:gd name="T80" fmla="*/ 0 w 378"/>
                <a:gd name="T81" fmla="*/ 309 h 387"/>
                <a:gd name="T82" fmla="*/ 0 w 378"/>
                <a:gd name="T83" fmla="*/ 323 h 387"/>
                <a:gd name="T84" fmla="*/ 24 w 378"/>
                <a:gd name="T85" fmla="*/ 337 h 387"/>
                <a:gd name="T86" fmla="*/ 37 w 378"/>
                <a:gd name="T87" fmla="*/ 347 h 387"/>
                <a:gd name="T88" fmla="*/ 72 w 378"/>
                <a:gd name="T89" fmla="*/ 360 h 387"/>
                <a:gd name="T90" fmla="*/ 98 w 378"/>
                <a:gd name="T91" fmla="*/ 367 h 387"/>
                <a:gd name="T92" fmla="*/ 123 w 378"/>
                <a:gd name="T93" fmla="*/ 369 h 387"/>
                <a:gd name="T94" fmla="*/ 146 w 378"/>
                <a:gd name="T95" fmla="*/ 376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8" h="387">
                  <a:moveTo>
                    <a:pt x="104" y="0"/>
                  </a:moveTo>
                  <a:lnTo>
                    <a:pt x="97" y="0"/>
                  </a:lnTo>
                  <a:lnTo>
                    <a:pt x="97" y="11"/>
                  </a:lnTo>
                  <a:lnTo>
                    <a:pt x="94" y="11"/>
                  </a:lnTo>
                  <a:lnTo>
                    <a:pt x="81" y="11"/>
                  </a:lnTo>
                  <a:lnTo>
                    <a:pt x="71" y="12"/>
                  </a:lnTo>
                  <a:lnTo>
                    <a:pt x="64" y="12"/>
                  </a:lnTo>
                  <a:lnTo>
                    <a:pt x="58" y="12"/>
                  </a:lnTo>
                  <a:lnTo>
                    <a:pt x="51" y="12"/>
                  </a:lnTo>
                  <a:lnTo>
                    <a:pt x="47" y="19"/>
                  </a:lnTo>
                  <a:lnTo>
                    <a:pt x="37" y="19"/>
                  </a:lnTo>
                  <a:lnTo>
                    <a:pt x="30" y="23"/>
                  </a:lnTo>
                  <a:lnTo>
                    <a:pt x="24" y="23"/>
                  </a:lnTo>
                  <a:lnTo>
                    <a:pt x="17" y="32"/>
                  </a:lnTo>
                  <a:lnTo>
                    <a:pt x="7" y="35"/>
                  </a:lnTo>
                  <a:lnTo>
                    <a:pt x="0" y="35"/>
                  </a:lnTo>
                  <a:lnTo>
                    <a:pt x="0" y="48"/>
                  </a:lnTo>
                  <a:lnTo>
                    <a:pt x="0" y="55"/>
                  </a:lnTo>
                  <a:lnTo>
                    <a:pt x="0" y="62"/>
                  </a:lnTo>
                  <a:lnTo>
                    <a:pt x="7" y="62"/>
                  </a:lnTo>
                  <a:lnTo>
                    <a:pt x="17" y="62"/>
                  </a:lnTo>
                  <a:lnTo>
                    <a:pt x="17" y="67"/>
                  </a:lnTo>
                  <a:lnTo>
                    <a:pt x="24" y="67"/>
                  </a:lnTo>
                  <a:lnTo>
                    <a:pt x="30" y="76"/>
                  </a:lnTo>
                  <a:lnTo>
                    <a:pt x="37" y="76"/>
                  </a:lnTo>
                  <a:lnTo>
                    <a:pt x="47" y="79"/>
                  </a:lnTo>
                  <a:lnTo>
                    <a:pt x="52" y="79"/>
                  </a:lnTo>
                  <a:lnTo>
                    <a:pt x="59" y="79"/>
                  </a:lnTo>
                  <a:lnTo>
                    <a:pt x="65" y="90"/>
                  </a:lnTo>
                  <a:lnTo>
                    <a:pt x="72" y="90"/>
                  </a:lnTo>
                  <a:lnTo>
                    <a:pt x="82" y="90"/>
                  </a:lnTo>
                  <a:lnTo>
                    <a:pt x="88" y="93"/>
                  </a:lnTo>
                  <a:lnTo>
                    <a:pt x="95" y="93"/>
                  </a:lnTo>
                  <a:lnTo>
                    <a:pt x="98" y="93"/>
                  </a:lnTo>
                  <a:lnTo>
                    <a:pt x="105" y="102"/>
                  </a:lnTo>
                  <a:lnTo>
                    <a:pt x="118" y="102"/>
                  </a:lnTo>
                  <a:lnTo>
                    <a:pt x="130" y="102"/>
                  </a:lnTo>
                  <a:lnTo>
                    <a:pt x="134" y="102"/>
                  </a:lnTo>
                  <a:lnTo>
                    <a:pt x="146" y="102"/>
                  </a:lnTo>
                  <a:lnTo>
                    <a:pt x="153" y="102"/>
                  </a:lnTo>
                  <a:lnTo>
                    <a:pt x="169" y="113"/>
                  </a:lnTo>
                  <a:lnTo>
                    <a:pt x="176" y="113"/>
                  </a:lnTo>
                  <a:lnTo>
                    <a:pt x="186" y="113"/>
                  </a:lnTo>
                  <a:lnTo>
                    <a:pt x="190" y="113"/>
                  </a:lnTo>
                  <a:lnTo>
                    <a:pt x="197" y="115"/>
                  </a:lnTo>
                  <a:lnTo>
                    <a:pt x="209" y="115"/>
                  </a:lnTo>
                  <a:lnTo>
                    <a:pt x="215" y="115"/>
                  </a:lnTo>
                  <a:lnTo>
                    <a:pt x="220" y="125"/>
                  </a:lnTo>
                  <a:lnTo>
                    <a:pt x="225" y="125"/>
                  </a:lnTo>
                  <a:lnTo>
                    <a:pt x="238" y="125"/>
                  </a:lnTo>
                  <a:lnTo>
                    <a:pt x="248" y="131"/>
                  </a:lnTo>
                  <a:lnTo>
                    <a:pt x="255" y="131"/>
                  </a:lnTo>
                  <a:lnTo>
                    <a:pt x="261" y="131"/>
                  </a:lnTo>
                  <a:lnTo>
                    <a:pt x="273" y="131"/>
                  </a:lnTo>
                  <a:lnTo>
                    <a:pt x="280" y="139"/>
                  </a:lnTo>
                  <a:lnTo>
                    <a:pt x="284" y="139"/>
                  </a:lnTo>
                  <a:lnTo>
                    <a:pt x="291" y="139"/>
                  </a:lnTo>
                  <a:lnTo>
                    <a:pt x="296" y="146"/>
                  </a:lnTo>
                  <a:lnTo>
                    <a:pt x="306" y="146"/>
                  </a:lnTo>
                  <a:lnTo>
                    <a:pt x="319" y="146"/>
                  </a:lnTo>
                  <a:lnTo>
                    <a:pt x="326" y="150"/>
                  </a:lnTo>
                  <a:lnTo>
                    <a:pt x="331" y="150"/>
                  </a:lnTo>
                  <a:lnTo>
                    <a:pt x="338" y="153"/>
                  </a:lnTo>
                  <a:lnTo>
                    <a:pt x="342" y="153"/>
                  </a:lnTo>
                  <a:lnTo>
                    <a:pt x="354" y="153"/>
                  </a:lnTo>
                  <a:lnTo>
                    <a:pt x="361" y="153"/>
                  </a:lnTo>
                  <a:lnTo>
                    <a:pt x="361" y="162"/>
                  </a:lnTo>
                  <a:lnTo>
                    <a:pt x="365" y="162"/>
                  </a:lnTo>
                  <a:lnTo>
                    <a:pt x="365" y="169"/>
                  </a:lnTo>
                  <a:lnTo>
                    <a:pt x="372" y="169"/>
                  </a:lnTo>
                  <a:lnTo>
                    <a:pt x="377" y="178"/>
                  </a:lnTo>
                  <a:lnTo>
                    <a:pt x="377" y="182"/>
                  </a:lnTo>
                  <a:lnTo>
                    <a:pt x="377" y="191"/>
                  </a:lnTo>
                  <a:lnTo>
                    <a:pt x="372" y="191"/>
                  </a:lnTo>
                  <a:lnTo>
                    <a:pt x="372" y="201"/>
                  </a:lnTo>
                  <a:lnTo>
                    <a:pt x="365" y="201"/>
                  </a:lnTo>
                  <a:lnTo>
                    <a:pt x="361" y="205"/>
                  </a:lnTo>
                  <a:lnTo>
                    <a:pt x="354" y="217"/>
                  </a:lnTo>
                  <a:lnTo>
                    <a:pt x="342" y="217"/>
                  </a:lnTo>
                  <a:lnTo>
                    <a:pt x="338" y="217"/>
                  </a:lnTo>
                  <a:lnTo>
                    <a:pt x="331" y="220"/>
                  </a:lnTo>
                  <a:lnTo>
                    <a:pt x="319" y="220"/>
                  </a:lnTo>
                  <a:lnTo>
                    <a:pt x="306" y="229"/>
                  </a:lnTo>
                  <a:lnTo>
                    <a:pt x="296" y="229"/>
                  </a:lnTo>
                  <a:lnTo>
                    <a:pt x="291" y="229"/>
                  </a:lnTo>
                  <a:lnTo>
                    <a:pt x="284" y="233"/>
                  </a:lnTo>
                  <a:lnTo>
                    <a:pt x="280" y="233"/>
                  </a:lnTo>
                  <a:lnTo>
                    <a:pt x="273" y="233"/>
                  </a:lnTo>
                  <a:lnTo>
                    <a:pt x="261" y="233"/>
                  </a:lnTo>
                  <a:lnTo>
                    <a:pt x="255" y="233"/>
                  </a:lnTo>
                  <a:lnTo>
                    <a:pt x="248" y="233"/>
                  </a:lnTo>
                  <a:lnTo>
                    <a:pt x="238" y="233"/>
                  </a:lnTo>
                  <a:lnTo>
                    <a:pt x="225" y="242"/>
                  </a:lnTo>
                  <a:lnTo>
                    <a:pt x="220" y="242"/>
                  </a:lnTo>
                  <a:lnTo>
                    <a:pt x="215" y="242"/>
                  </a:lnTo>
                  <a:lnTo>
                    <a:pt x="202" y="249"/>
                  </a:lnTo>
                  <a:lnTo>
                    <a:pt x="197" y="249"/>
                  </a:lnTo>
                  <a:lnTo>
                    <a:pt x="190" y="249"/>
                  </a:lnTo>
                  <a:lnTo>
                    <a:pt x="186" y="249"/>
                  </a:lnTo>
                  <a:lnTo>
                    <a:pt x="176" y="254"/>
                  </a:lnTo>
                  <a:lnTo>
                    <a:pt x="169" y="254"/>
                  </a:lnTo>
                  <a:lnTo>
                    <a:pt x="153" y="254"/>
                  </a:lnTo>
                  <a:lnTo>
                    <a:pt x="146" y="261"/>
                  </a:lnTo>
                  <a:lnTo>
                    <a:pt x="134" y="261"/>
                  </a:lnTo>
                  <a:lnTo>
                    <a:pt x="130" y="261"/>
                  </a:lnTo>
                  <a:lnTo>
                    <a:pt x="118" y="272"/>
                  </a:lnTo>
                  <a:lnTo>
                    <a:pt x="105" y="272"/>
                  </a:lnTo>
                  <a:lnTo>
                    <a:pt x="98" y="273"/>
                  </a:lnTo>
                  <a:lnTo>
                    <a:pt x="95" y="273"/>
                  </a:lnTo>
                  <a:lnTo>
                    <a:pt x="88" y="273"/>
                  </a:lnTo>
                  <a:lnTo>
                    <a:pt x="82" y="273"/>
                  </a:lnTo>
                  <a:lnTo>
                    <a:pt x="72" y="277"/>
                  </a:lnTo>
                  <a:lnTo>
                    <a:pt x="65" y="277"/>
                  </a:lnTo>
                  <a:lnTo>
                    <a:pt x="59" y="277"/>
                  </a:lnTo>
                  <a:lnTo>
                    <a:pt x="52" y="284"/>
                  </a:lnTo>
                  <a:lnTo>
                    <a:pt x="47" y="284"/>
                  </a:lnTo>
                  <a:lnTo>
                    <a:pt x="37" y="284"/>
                  </a:lnTo>
                  <a:lnTo>
                    <a:pt x="30" y="296"/>
                  </a:lnTo>
                  <a:lnTo>
                    <a:pt x="24" y="296"/>
                  </a:lnTo>
                  <a:lnTo>
                    <a:pt x="17" y="296"/>
                  </a:lnTo>
                  <a:lnTo>
                    <a:pt x="17" y="300"/>
                  </a:lnTo>
                  <a:lnTo>
                    <a:pt x="7" y="309"/>
                  </a:lnTo>
                  <a:lnTo>
                    <a:pt x="0" y="309"/>
                  </a:lnTo>
                  <a:lnTo>
                    <a:pt x="0" y="312"/>
                  </a:lnTo>
                  <a:lnTo>
                    <a:pt x="0" y="319"/>
                  </a:lnTo>
                  <a:lnTo>
                    <a:pt x="0" y="323"/>
                  </a:lnTo>
                  <a:lnTo>
                    <a:pt x="7" y="332"/>
                  </a:lnTo>
                  <a:lnTo>
                    <a:pt x="17" y="337"/>
                  </a:lnTo>
                  <a:lnTo>
                    <a:pt x="24" y="337"/>
                  </a:lnTo>
                  <a:lnTo>
                    <a:pt x="24" y="347"/>
                  </a:lnTo>
                  <a:lnTo>
                    <a:pt x="30" y="347"/>
                  </a:lnTo>
                  <a:lnTo>
                    <a:pt x="37" y="347"/>
                  </a:lnTo>
                  <a:lnTo>
                    <a:pt x="47" y="355"/>
                  </a:lnTo>
                  <a:lnTo>
                    <a:pt x="59" y="355"/>
                  </a:lnTo>
                  <a:lnTo>
                    <a:pt x="72" y="360"/>
                  </a:lnTo>
                  <a:lnTo>
                    <a:pt x="82" y="360"/>
                  </a:lnTo>
                  <a:lnTo>
                    <a:pt x="95" y="367"/>
                  </a:lnTo>
                  <a:lnTo>
                    <a:pt x="98" y="367"/>
                  </a:lnTo>
                  <a:lnTo>
                    <a:pt x="105" y="369"/>
                  </a:lnTo>
                  <a:lnTo>
                    <a:pt x="118" y="369"/>
                  </a:lnTo>
                  <a:lnTo>
                    <a:pt x="123" y="369"/>
                  </a:lnTo>
                  <a:lnTo>
                    <a:pt x="190" y="386"/>
                  </a:lnTo>
                  <a:lnTo>
                    <a:pt x="134" y="376"/>
                  </a:lnTo>
                  <a:lnTo>
                    <a:pt x="146" y="37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aphicFrame>
        <p:nvGraphicFramePr>
          <p:cNvPr id="21533" name="Object 29">
            <a:extLst>
              <a:ext uri="{FF2B5EF4-FFF2-40B4-BE49-F238E27FC236}">
                <a16:creationId xmlns:a16="http://schemas.microsoft.com/office/drawing/2014/main" id="{251862F7-74EB-8E4B-8051-03A8979F5F5E}"/>
              </a:ext>
            </a:extLst>
          </p:cNvPr>
          <p:cNvGraphicFramePr>
            <a:graphicFrameLocks noChangeAspect="1"/>
          </p:cNvGraphicFramePr>
          <p:nvPr/>
        </p:nvGraphicFramePr>
        <p:xfrm>
          <a:off x="2930525" y="3584575"/>
          <a:ext cx="457200" cy="376238"/>
        </p:xfrm>
        <a:graphic>
          <a:graphicData uri="http://schemas.openxmlformats.org/presentationml/2006/ole">
            <mc:AlternateContent xmlns:mc="http://schemas.openxmlformats.org/markup-compatibility/2006">
              <mc:Choice xmlns:v="urn:schemas-microsoft-com:vml" Requires="v">
                <p:oleObj spid="_x0000_s21555" r:id="rId8" imgW="457200" imgH="304800" progId="">
                  <p:embed/>
                </p:oleObj>
              </mc:Choice>
              <mc:Fallback>
                <p:oleObj r:id="rId8" imgW="457200" imgH="304800" progId="">
                  <p:embed/>
                  <p:pic>
                    <p:nvPicPr>
                      <p:cNvPr id="0" name="Object 2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30525" y="3584575"/>
                        <a:ext cx="457200" cy="37623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534" name="Object 30">
            <a:extLst>
              <a:ext uri="{FF2B5EF4-FFF2-40B4-BE49-F238E27FC236}">
                <a16:creationId xmlns:a16="http://schemas.microsoft.com/office/drawing/2014/main" id="{66FD2A11-A635-864C-A54A-680AEBF6F302}"/>
              </a:ext>
            </a:extLst>
          </p:cNvPr>
          <p:cNvGraphicFramePr>
            <a:graphicFrameLocks noChangeAspect="1"/>
          </p:cNvGraphicFramePr>
          <p:nvPr/>
        </p:nvGraphicFramePr>
        <p:xfrm>
          <a:off x="2928938" y="2670175"/>
          <a:ext cx="469900" cy="376238"/>
        </p:xfrm>
        <a:graphic>
          <a:graphicData uri="http://schemas.openxmlformats.org/presentationml/2006/ole">
            <mc:AlternateContent xmlns:mc="http://schemas.openxmlformats.org/markup-compatibility/2006">
              <mc:Choice xmlns:v="urn:schemas-microsoft-com:vml" Requires="v">
                <p:oleObj spid="_x0000_s21556" r:id="rId10" imgW="482600" imgH="368300" progId="">
                  <p:embed/>
                </p:oleObj>
              </mc:Choice>
              <mc:Fallback>
                <p:oleObj r:id="rId10" imgW="482600" imgH="368300" progId="">
                  <p:embed/>
                  <p:pic>
                    <p:nvPicPr>
                      <p:cNvPr id="0" name="Object 3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928938" y="2670175"/>
                        <a:ext cx="469900" cy="37623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535" name="Object 31">
            <a:extLst>
              <a:ext uri="{FF2B5EF4-FFF2-40B4-BE49-F238E27FC236}">
                <a16:creationId xmlns:a16="http://schemas.microsoft.com/office/drawing/2014/main" id="{609EC10D-37CF-A048-AB89-9F855BED38DE}"/>
              </a:ext>
            </a:extLst>
          </p:cNvPr>
          <p:cNvGraphicFramePr>
            <a:graphicFrameLocks noChangeAspect="1"/>
          </p:cNvGraphicFramePr>
          <p:nvPr/>
        </p:nvGraphicFramePr>
        <p:xfrm>
          <a:off x="1817688" y="4668838"/>
          <a:ext cx="873125" cy="360362"/>
        </p:xfrm>
        <a:graphic>
          <a:graphicData uri="http://schemas.openxmlformats.org/presentationml/2006/ole">
            <mc:AlternateContent xmlns:mc="http://schemas.openxmlformats.org/markup-compatibility/2006">
              <mc:Choice xmlns:v="urn:schemas-microsoft-com:vml" Requires="v">
                <p:oleObj spid="_x0000_s21557" r:id="rId12" imgW="927100" imgH="381000" progId="">
                  <p:embed/>
                </p:oleObj>
              </mc:Choice>
              <mc:Fallback>
                <p:oleObj r:id="rId12" imgW="927100" imgH="381000" progId="">
                  <p:embed/>
                  <p:pic>
                    <p:nvPicPr>
                      <p:cNvPr id="0" name="Object 3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817688" y="4668838"/>
                        <a:ext cx="873125" cy="360362"/>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536" name="Object 32">
            <a:extLst>
              <a:ext uri="{FF2B5EF4-FFF2-40B4-BE49-F238E27FC236}">
                <a16:creationId xmlns:a16="http://schemas.microsoft.com/office/drawing/2014/main" id="{3A4544EF-C22C-2947-A299-B09579D586B2}"/>
              </a:ext>
            </a:extLst>
          </p:cNvPr>
          <p:cNvGraphicFramePr>
            <a:graphicFrameLocks noChangeAspect="1"/>
          </p:cNvGraphicFramePr>
          <p:nvPr/>
        </p:nvGraphicFramePr>
        <p:xfrm>
          <a:off x="2054225" y="2212975"/>
          <a:ext cx="2933700" cy="376238"/>
        </p:xfrm>
        <a:graphic>
          <a:graphicData uri="http://schemas.openxmlformats.org/presentationml/2006/ole">
            <mc:AlternateContent xmlns:mc="http://schemas.openxmlformats.org/markup-compatibility/2006">
              <mc:Choice xmlns:v="urn:schemas-microsoft-com:vml" Requires="v">
                <p:oleObj spid="_x0000_s21558" r:id="rId14" imgW="2984500" imgH="381000" progId="">
                  <p:embed/>
                </p:oleObj>
              </mc:Choice>
              <mc:Fallback>
                <p:oleObj r:id="rId14" imgW="2984500" imgH="381000" progId="">
                  <p:embed/>
                  <p:pic>
                    <p:nvPicPr>
                      <p:cNvPr id="0" name="Object 3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054225" y="2212975"/>
                        <a:ext cx="2933700" cy="37623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537" name="Line 33">
            <a:extLst>
              <a:ext uri="{FF2B5EF4-FFF2-40B4-BE49-F238E27FC236}">
                <a16:creationId xmlns:a16="http://schemas.microsoft.com/office/drawing/2014/main" id="{0BC813C8-D49F-6D48-8357-5A4F203C9B13}"/>
              </a:ext>
            </a:extLst>
          </p:cNvPr>
          <p:cNvSpPr>
            <a:spLocks noChangeShapeType="1"/>
          </p:cNvSpPr>
          <p:nvPr/>
        </p:nvSpPr>
        <p:spPr bwMode="auto">
          <a:xfrm flipV="1">
            <a:off x="2700338" y="3273425"/>
            <a:ext cx="1587" cy="231775"/>
          </a:xfrm>
          <a:prstGeom prst="line">
            <a:avLst/>
          </a:prstGeom>
          <a:noFill/>
          <a:ln w="9525" cap="flat">
            <a:solidFill>
              <a:srgbClr val="00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aphicFrame>
        <p:nvGraphicFramePr>
          <p:cNvPr id="21538" name="Object 34">
            <a:extLst>
              <a:ext uri="{FF2B5EF4-FFF2-40B4-BE49-F238E27FC236}">
                <a16:creationId xmlns:a16="http://schemas.microsoft.com/office/drawing/2014/main" id="{89628605-AEBE-8D42-8525-03E476301723}"/>
              </a:ext>
            </a:extLst>
          </p:cNvPr>
          <p:cNvGraphicFramePr>
            <a:graphicFrameLocks noChangeAspect="1"/>
          </p:cNvGraphicFramePr>
          <p:nvPr/>
        </p:nvGraphicFramePr>
        <p:xfrm>
          <a:off x="4754563" y="3840163"/>
          <a:ext cx="2974975" cy="798512"/>
        </p:xfrm>
        <a:graphic>
          <a:graphicData uri="http://schemas.openxmlformats.org/presentationml/2006/ole">
            <mc:AlternateContent xmlns:mc="http://schemas.openxmlformats.org/markup-compatibility/2006">
              <mc:Choice xmlns:v="urn:schemas-microsoft-com:vml" Requires="v">
                <p:oleObj spid="_x0000_s21559" r:id="rId16" imgW="3022600" imgH="787400" progId="">
                  <p:embed/>
                </p:oleObj>
              </mc:Choice>
              <mc:Fallback>
                <p:oleObj r:id="rId16" imgW="3022600" imgH="787400" progId="">
                  <p:embed/>
                  <p:pic>
                    <p:nvPicPr>
                      <p:cNvPr id="0" name="Object 3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754563" y="3840163"/>
                        <a:ext cx="2974975" cy="798512"/>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539" name="Object 35">
            <a:extLst>
              <a:ext uri="{FF2B5EF4-FFF2-40B4-BE49-F238E27FC236}">
                <a16:creationId xmlns:a16="http://schemas.microsoft.com/office/drawing/2014/main" id="{CBACB5EB-9DA5-A547-A328-D63D928155B9}"/>
              </a:ext>
            </a:extLst>
          </p:cNvPr>
          <p:cNvGraphicFramePr>
            <a:graphicFrameLocks noChangeAspect="1"/>
          </p:cNvGraphicFramePr>
          <p:nvPr/>
        </p:nvGraphicFramePr>
        <p:xfrm>
          <a:off x="4754563" y="2843213"/>
          <a:ext cx="3571875" cy="401637"/>
        </p:xfrm>
        <a:graphic>
          <a:graphicData uri="http://schemas.openxmlformats.org/presentationml/2006/ole">
            <mc:AlternateContent xmlns:mc="http://schemas.openxmlformats.org/markup-compatibility/2006">
              <mc:Choice xmlns:v="urn:schemas-microsoft-com:vml" Requires="v">
                <p:oleObj spid="_x0000_s21560" r:id="rId18" imgW="3505200" imgH="419100" progId="">
                  <p:embed/>
                </p:oleObj>
              </mc:Choice>
              <mc:Fallback>
                <p:oleObj r:id="rId18" imgW="3505200" imgH="419100" progId="">
                  <p:embed/>
                  <p:pic>
                    <p:nvPicPr>
                      <p:cNvPr id="0" name="Object 35"/>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754563" y="2843213"/>
                        <a:ext cx="3571875" cy="401637"/>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540" name="Object 36">
            <a:extLst>
              <a:ext uri="{FF2B5EF4-FFF2-40B4-BE49-F238E27FC236}">
                <a16:creationId xmlns:a16="http://schemas.microsoft.com/office/drawing/2014/main" id="{B272D580-C918-264A-99DF-6981EE75E9DA}"/>
              </a:ext>
            </a:extLst>
          </p:cNvPr>
          <p:cNvGraphicFramePr>
            <a:graphicFrameLocks noChangeAspect="1"/>
          </p:cNvGraphicFramePr>
          <p:nvPr/>
        </p:nvGraphicFramePr>
        <p:xfrm>
          <a:off x="5578475" y="3336925"/>
          <a:ext cx="1565275" cy="401638"/>
        </p:xfrm>
        <a:graphic>
          <a:graphicData uri="http://schemas.openxmlformats.org/presentationml/2006/ole">
            <mc:AlternateContent xmlns:mc="http://schemas.openxmlformats.org/markup-compatibility/2006">
              <mc:Choice xmlns:v="urn:schemas-microsoft-com:vml" Requires="v">
                <p:oleObj spid="_x0000_s21561" r:id="rId20" imgW="1625600" imgH="419100" progId="">
                  <p:embed/>
                </p:oleObj>
              </mc:Choice>
              <mc:Fallback>
                <p:oleObj r:id="rId20" imgW="1625600" imgH="419100" progId="">
                  <p:embed/>
                  <p:pic>
                    <p:nvPicPr>
                      <p:cNvPr id="0" name="Object 36"/>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578475" y="3336925"/>
                        <a:ext cx="1565275" cy="40163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541" name="Object 37">
            <a:extLst>
              <a:ext uri="{FF2B5EF4-FFF2-40B4-BE49-F238E27FC236}">
                <a16:creationId xmlns:a16="http://schemas.microsoft.com/office/drawing/2014/main" id="{C562ECEA-F3AE-7140-94B6-D7ABC1504ADF}"/>
              </a:ext>
            </a:extLst>
          </p:cNvPr>
          <p:cNvGraphicFramePr>
            <a:graphicFrameLocks noChangeAspect="1"/>
          </p:cNvGraphicFramePr>
          <p:nvPr/>
        </p:nvGraphicFramePr>
        <p:xfrm>
          <a:off x="5075238" y="4616450"/>
          <a:ext cx="2952750" cy="823913"/>
        </p:xfrm>
        <a:graphic>
          <a:graphicData uri="http://schemas.openxmlformats.org/presentationml/2006/ole">
            <mc:AlternateContent xmlns:mc="http://schemas.openxmlformats.org/markup-compatibility/2006">
              <mc:Choice xmlns:v="urn:schemas-microsoft-com:vml" Requires="v">
                <p:oleObj spid="_x0000_s21562" r:id="rId22" imgW="3009900" imgH="838200" progId="">
                  <p:embed/>
                </p:oleObj>
              </mc:Choice>
              <mc:Fallback>
                <p:oleObj r:id="rId22" imgW="3009900" imgH="838200" progId="">
                  <p:embed/>
                  <p:pic>
                    <p:nvPicPr>
                      <p:cNvPr id="0" name="Object 37"/>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5075238" y="4616450"/>
                        <a:ext cx="2952750" cy="82391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542" name="Object 38">
            <a:extLst>
              <a:ext uri="{FF2B5EF4-FFF2-40B4-BE49-F238E27FC236}">
                <a16:creationId xmlns:a16="http://schemas.microsoft.com/office/drawing/2014/main" id="{8D1D9ECF-4EEB-9543-85D6-5A487BB657A8}"/>
              </a:ext>
            </a:extLst>
          </p:cNvPr>
          <p:cNvGraphicFramePr>
            <a:graphicFrameLocks noChangeAspect="1"/>
          </p:cNvGraphicFramePr>
          <p:nvPr/>
        </p:nvGraphicFramePr>
        <p:xfrm>
          <a:off x="5422900" y="5578475"/>
          <a:ext cx="1865313" cy="752475"/>
        </p:xfrm>
        <a:graphic>
          <a:graphicData uri="http://schemas.openxmlformats.org/presentationml/2006/ole">
            <mc:AlternateContent xmlns:mc="http://schemas.openxmlformats.org/markup-compatibility/2006">
              <mc:Choice xmlns:v="urn:schemas-microsoft-com:vml" Requires="v">
                <p:oleObj spid="_x0000_s21563" r:id="rId24" imgW="1866900" imgH="787400" progId="">
                  <p:embed/>
                </p:oleObj>
              </mc:Choice>
              <mc:Fallback>
                <p:oleObj r:id="rId24" imgW="1866900" imgH="787400" progId="">
                  <p:embed/>
                  <p:pic>
                    <p:nvPicPr>
                      <p:cNvPr id="0" name="Object 38"/>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5422900" y="5578475"/>
                        <a:ext cx="1865313" cy="75247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a:extLst>
              <a:ext uri="{FF2B5EF4-FFF2-40B4-BE49-F238E27FC236}">
                <a16:creationId xmlns:a16="http://schemas.microsoft.com/office/drawing/2014/main" id="{9E22C4CA-41DB-8849-B061-EEF06EC267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098" name="Picture 2">
            <a:extLst>
              <a:ext uri="{FF2B5EF4-FFF2-40B4-BE49-F238E27FC236}">
                <a16:creationId xmlns:a16="http://schemas.microsoft.com/office/drawing/2014/main" id="{2E258ECE-3CEE-5840-8768-6FFD020E76A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099" name="Text Box 3">
            <a:extLst>
              <a:ext uri="{FF2B5EF4-FFF2-40B4-BE49-F238E27FC236}">
                <a16:creationId xmlns:a16="http://schemas.microsoft.com/office/drawing/2014/main" id="{0BE38700-71BE-A64A-9B2E-B6211DA21A21}"/>
              </a:ext>
            </a:extLst>
          </p:cNvPr>
          <p:cNvSpPr txBox="1">
            <a:spLocks noChangeArrowheads="1"/>
          </p:cNvSpPr>
          <p:nvPr/>
        </p:nvSpPr>
        <p:spPr bwMode="auto">
          <a:xfrm>
            <a:off x="8047038" y="7269163"/>
            <a:ext cx="1968500" cy="220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4100" name="Text Box 4">
            <a:extLst>
              <a:ext uri="{FF2B5EF4-FFF2-40B4-BE49-F238E27FC236}">
                <a16:creationId xmlns:a16="http://schemas.microsoft.com/office/drawing/2014/main" id="{FFC0C247-FAD1-E446-9435-3CC9F0D9B5CD}"/>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4101" name="Text Box 5">
            <a:extLst>
              <a:ext uri="{FF2B5EF4-FFF2-40B4-BE49-F238E27FC236}">
                <a16:creationId xmlns:a16="http://schemas.microsoft.com/office/drawing/2014/main" id="{3679EAC3-D443-3B48-83B1-6D26F783A33B}"/>
              </a:ext>
            </a:extLst>
          </p:cNvPr>
          <p:cNvSpPr txBox="1">
            <a:spLocks noChangeArrowheads="1"/>
          </p:cNvSpPr>
          <p:nvPr/>
        </p:nvSpPr>
        <p:spPr bwMode="auto">
          <a:xfrm>
            <a:off x="714375" y="538163"/>
            <a:ext cx="8299450" cy="1082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1176"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algn="ctr"/>
            <a:r>
              <a:rPr lang="en-US" altLang="en-US" sz="4400"/>
              <a:t>Why??</a:t>
            </a:r>
          </a:p>
        </p:txBody>
      </p:sp>
      <p:sp>
        <p:nvSpPr>
          <p:cNvPr id="4102" name="Text Box 6">
            <a:extLst>
              <a:ext uri="{FF2B5EF4-FFF2-40B4-BE49-F238E27FC236}">
                <a16:creationId xmlns:a16="http://schemas.microsoft.com/office/drawing/2014/main" id="{3AAC9172-C4C2-3641-A25D-8A69DCC9B869}"/>
              </a:ext>
            </a:extLst>
          </p:cNvPr>
          <p:cNvSpPr txBox="1">
            <a:spLocks noChangeArrowheads="1"/>
          </p:cNvSpPr>
          <p:nvPr/>
        </p:nvSpPr>
        <p:spPr bwMode="auto">
          <a:xfrm>
            <a:off x="714375" y="1801813"/>
            <a:ext cx="8299450" cy="4202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6604" rIns="0" bIns="0"/>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marL="431800" indent="-322263">
              <a:spcAft>
                <a:spcPts val="1425"/>
              </a:spcAft>
            </a:pPr>
            <a:r>
              <a:rPr lang="en-US" altLang="en-US" sz="2600"/>
              <a:t>Personal Amusement:  In one of his speculative moods, Eddington wrote about interfaces between (3,1), (2,2), and (1,3) spaces; and the notion fascinated me ever since.</a:t>
            </a:r>
          </a:p>
          <a:p>
            <a:pPr marL="431800" indent="-322263">
              <a:spcAft>
                <a:spcPts val="1425"/>
              </a:spcAft>
            </a:pPr>
            <a:r>
              <a:rPr lang="en-US" altLang="en-US" sz="2600"/>
              <a:t>Dark Matter:  It seems intuitive that different timelines might make matter hard to observe</a:t>
            </a:r>
          </a:p>
          <a:p>
            <a:pPr marL="431800" indent="-322263">
              <a:spcAft>
                <a:spcPts val="1425"/>
              </a:spcAft>
            </a:pPr>
            <a:r>
              <a:rPr lang="en-US" altLang="en-US" sz="2600"/>
              <a:t>String Theory:  Bars, Vongehr, and Gogberashvili have been looking at systems with 2 time dimensions.</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1">
            <a:extLst>
              <a:ext uri="{FF2B5EF4-FFF2-40B4-BE49-F238E27FC236}">
                <a16:creationId xmlns:a16="http://schemas.microsoft.com/office/drawing/2014/main" id="{6238502E-5CF8-3D4C-9153-2EAECE75E69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2530" name="Picture 2">
            <a:extLst>
              <a:ext uri="{FF2B5EF4-FFF2-40B4-BE49-F238E27FC236}">
                <a16:creationId xmlns:a16="http://schemas.microsoft.com/office/drawing/2014/main" id="{9A2A762E-607C-D640-A8CD-3957CA0A650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2531" name="Text Box 3">
            <a:extLst>
              <a:ext uri="{FF2B5EF4-FFF2-40B4-BE49-F238E27FC236}">
                <a16:creationId xmlns:a16="http://schemas.microsoft.com/office/drawing/2014/main" id="{DC57C759-5579-9D4B-B7E9-00FD547546EB}"/>
              </a:ext>
            </a:extLst>
          </p:cNvPr>
          <p:cNvSpPr txBox="1">
            <a:spLocks noChangeArrowheads="1"/>
          </p:cNvSpPr>
          <p:nvPr/>
        </p:nvSpPr>
        <p:spPr bwMode="auto">
          <a:xfrm>
            <a:off x="811212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22532" name="Text Box 4">
            <a:extLst>
              <a:ext uri="{FF2B5EF4-FFF2-40B4-BE49-F238E27FC236}">
                <a16:creationId xmlns:a16="http://schemas.microsoft.com/office/drawing/2014/main" id="{E8311576-D9A2-364C-8667-D44FC5C705A5}"/>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22533" name="Text Box 5">
            <a:extLst>
              <a:ext uri="{FF2B5EF4-FFF2-40B4-BE49-F238E27FC236}">
                <a16:creationId xmlns:a16="http://schemas.microsoft.com/office/drawing/2014/main" id="{4AC72189-0BE4-1D4F-A8FB-E81239BD1628}"/>
              </a:ext>
            </a:extLst>
          </p:cNvPr>
          <p:cNvSpPr txBox="1">
            <a:spLocks noChangeArrowheads="1"/>
          </p:cNvSpPr>
          <p:nvPr/>
        </p:nvSpPr>
        <p:spPr bwMode="auto">
          <a:xfrm>
            <a:off x="714375" y="188913"/>
            <a:ext cx="8299450" cy="178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0160"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algn="ctr"/>
            <a:r>
              <a:rPr lang="en-US" altLang="en-US" sz="4000"/>
              <a:t>If you can measure orthogonal time components, and the speed of light is always </a:t>
            </a:r>
            <a:r>
              <a:rPr lang="en-US" altLang="en-US" sz="4000" b="1"/>
              <a:t>c</a:t>
            </a:r>
            <a:r>
              <a:rPr lang="en-US" altLang="en-US" sz="4000"/>
              <a:t>.</a:t>
            </a:r>
          </a:p>
        </p:txBody>
      </p:sp>
      <p:sp>
        <p:nvSpPr>
          <p:cNvPr id="22534" name="Text Box 6">
            <a:extLst>
              <a:ext uri="{FF2B5EF4-FFF2-40B4-BE49-F238E27FC236}">
                <a16:creationId xmlns:a16="http://schemas.microsoft.com/office/drawing/2014/main" id="{32CD1E24-5350-AE4F-8D01-74E265A16371}"/>
              </a:ext>
            </a:extLst>
          </p:cNvPr>
          <p:cNvSpPr txBox="1">
            <a:spLocks noChangeArrowheads="1"/>
          </p:cNvSpPr>
          <p:nvPr/>
        </p:nvSpPr>
        <p:spPr bwMode="auto">
          <a:xfrm>
            <a:off x="593725" y="2103438"/>
            <a:ext cx="8299450" cy="408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8128"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r>
              <a:rPr lang="en-US" altLang="en-US" sz="3200"/>
              <a:t>Assume that object B (the emitter) sees  A receeding at speed </a:t>
            </a:r>
            <a:r>
              <a:rPr lang="en-US" altLang="en-US" sz="3200">
                <a:latin typeface="Lucida Bright" panose="02040602050505020304" pitchFamily="18" charset="77"/>
                <a:ea typeface="Lucida Bright" panose="02040602050505020304" pitchFamily="18" charset="77"/>
                <a:cs typeface="Lucida Bright" panose="02040602050505020304" pitchFamily="18" charset="77"/>
              </a:rPr>
              <a:t>β.</a:t>
            </a:r>
            <a:r>
              <a:rPr lang="en-US" altLang="en-US" sz="3200">
                <a:ea typeface="Lucida Bright" panose="02040602050505020304" pitchFamily="18" charset="77"/>
                <a:cs typeface="Lucida Bright" panose="02040602050505020304" pitchFamily="18" charset="77"/>
              </a:rPr>
              <a:t>  A's timeline is</a:t>
            </a:r>
          </a:p>
          <a:p>
            <a:endParaRPr lang="en-US" altLang="en-US" sz="3200">
              <a:ea typeface="Lucida Bright" panose="02040602050505020304" pitchFamily="18" charset="77"/>
              <a:cs typeface="Lucida Bright" panose="02040602050505020304" pitchFamily="18" charset="77"/>
            </a:endParaRPr>
          </a:p>
          <a:p>
            <a:r>
              <a:rPr lang="en-US" altLang="en-US" sz="3200">
                <a:ea typeface="Lucida Bright" panose="02040602050505020304" pitchFamily="18" charset="77"/>
                <a:cs typeface="Lucida Bright" panose="02040602050505020304" pitchFamily="18" charset="77"/>
              </a:rPr>
              <a:t>B emits a photon at time </a:t>
            </a:r>
            <a:r>
              <a:rPr lang="en-US" altLang="en-US" sz="3200">
                <a:latin typeface="Lucida Bright" panose="02040602050505020304" pitchFamily="18" charset="77"/>
                <a:ea typeface="Lucida Bright" panose="02040602050505020304" pitchFamily="18" charset="77"/>
                <a:cs typeface="Lucida Bright" panose="02040602050505020304" pitchFamily="18" charset="77"/>
              </a:rPr>
              <a:t>τ </a:t>
            </a:r>
            <a:r>
              <a:rPr lang="en-US" altLang="en-US" sz="3200">
                <a:ea typeface="Lucida Bright" panose="02040602050505020304" pitchFamily="18" charset="77"/>
                <a:cs typeface="Lucida Bright" panose="02040602050505020304" pitchFamily="18" charset="77"/>
              </a:rPr>
              <a:t>with the same timeline as A.  The photon intersects A at                              , so the invariant distance B measures is </a:t>
            </a:r>
          </a:p>
          <a:p>
            <a:endParaRPr lang="en-US" altLang="en-US" sz="3200">
              <a:ea typeface="Lucida Bright" panose="02040602050505020304" pitchFamily="18" charset="77"/>
              <a:cs typeface="Lucida Bright" panose="02040602050505020304" pitchFamily="18" charset="77"/>
            </a:endParaRPr>
          </a:p>
        </p:txBody>
      </p:sp>
      <p:graphicFrame>
        <p:nvGraphicFramePr>
          <p:cNvPr id="22535" name="Object 7">
            <a:extLst>
              <a:ext uri="{FF2B5EF4-FFF2-40B4-BE49-F238E27FC236}">
                <a16:creationId xmlns:a16="http://schemas.microsoft.com/office/drawing/2014/main" id="{B3BC842E-CB27-AA47-BD29-6603AA5D34B5}"/>
              </a:ext>
            </a:extLst>
          </p:cNvPr>
          <p:cNvGraphicFramePr>
            <a:graphicFrameLocks noChangeAspect="1"/>
          </p:cNvGraphicFramePr>
          <p:nvPr/>
        </p:nvGraphicFramePr>
        <p:xfrm>
          <a:off x="3154363" y="3235325"/>
          <a:ext cx="2698750" cy="376238"/>
        </p:xfrm>
        <a:graphic>
          <a:graphicData uri="http://schemas.openxmlformats.org/presentationml/2006/ole">
            <mc:AlternateContent xmlns:mc="http://schemas.openxmlformats.org/markup-compatibility/2006">
              <mc:Choice xmlns:v="urn:schemas-microsoft-com:vml" Requires="v">
                <p:oleObj spid="_x0000_s22544" r:id="rId6" imgW="2692400" imgH="381000" progId="">
                  <p:embed/>
                </p:oleObj>
              </mc:Choice>
              <mc:Fallback>
                <p:oleObj r:id="rId6" imgW="2692400" imgH="3810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54363" y="3235325"/>
                        <a:ext cx="2698750" cy="37623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536" name="Object 8">
            <a:extLst>
              <a:ext uri="{FF2B5EF4-FFF2-40B4-BE49-F238E27FC236}">
                <a16:creationId xmlns:a16="http://schemas.microsoft.com/office/drawing/2014/main" id="{EE2EE9AD-4C67-1846-A569-34C318CBC7B4}"/>
              </a:ext>
            </a:extLst>
          </p:cNvPr>
          <p:cNvGraphicFramePr>
            <a:graphicFrameLocks noChangeAspect="1"/>
          </p:cNvGraphicFramePr>
          <p:nvPr/>
        </p:nvGraphicFramePr>
        <p:xfrm>
          <a:off x="4727575" y="3638550"/>
          <a:ext cx="71438" cy="176213"/>
        </p:xfrm>
        <a:graphic>
          <a:graphicData uri="http://schemas.openxmlformats.org/presentationml/2006/ole">
            <mc:AlternateContent xmlns:mc="http://schemas.openxmlformats.org/markup-compatibility/2006">
              <mc:Choice xmlns:v="urn:schemas-microsoft-com:vml" Requires="v">
                <p:oleObj spid="_x0000_s22545" r:id="rId8" imgW="76200" imgH="190500" progId="">
                  <p:embed/>
                </p:oleObj>
              </mc:Choice>
              <mc:Fallback>
                <p:oleObj r:id="rId8" imgW="76200" imgH="190500" progId="">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27575" y="3638550"/>
                        <a:ext cx="71438" cy="17621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537" name="Object 9">
            <a:extLst>
              <a:ext uri="{FF2B5EF4-FFF2-40B4-BE49-F238E27FC236}">
                <a16:creationId xmlns:a16="http://schemas.microsoft.com/office/drawing/2014/main" id="{8B7E6232-C1FC-6945-A803-DFE22CFC6D01}"/>
              </a:ext>
            </a:extLst>
          </p:cNvPr>
          <p:cNvGraphicFramePr>
            <a:graphicFrameLocks noChangeAspect="1"/>
          </p:cNvGraphicFramePr>
          <p:nvPr/>
        </p:nvGraphicFramePr>
        <p:xfrm>
          <a:off x="3860800" y="4422775"/>
          <a:ext cx="3405188" cy="793750"/>
        </p:xfrm>
        <a:graphic>
          <a:graphicData uri="http://schemas.openxmlformats.org/presentationml/2006/ole">
            <mc:AlternateContent xmlns:mc="http://schemas.openxmlformats.org/markup-compatibility/2006">
              <mc:Choice xmlns:v="urn:schemas-microsoft-com:vml" Requires="v">
                <p:oleObj spid="_x0000_s22546" r:id="rId10" imgW="3416300" imgH="596900" progId="">
                  <p:embed/>
                </p:oleObj>
              </mc:Choice>
              <mc:Fallback>
                <p:oleObj r:id="rId10" imgW="3416300" imgH="596900" progId="">
                  <p:embed/>
                  <p:pic>
                    <p:nvPicPr>
                      <p:cNvPr id="0"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860800" y="4422775"/>
                        <a:ext cx="3405188" cy="793750"/>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538" name="Object 10">
            <a:extLst>
              <a:ext uri="{FF2B5EF4-FFF2-40B4-BE49-F238E27FC236}">
                <a16:creationId xmlns:a16="http://schemas.microsoft.com/office/drawing/2014/main" id="{F79DBA0D-99C8-BE49-8860-9475F552A922}"/>
              </a:ext>
            </a:extLst>
          </p:cNvPr>
          <p:cNvGraphicFramePr>
            <a:graphicFrameLocks noChangeAspect="1"/>
          </p:cNvGraphicFramePr>
          <p:nvPr/>
        </p:nvGraphicFramePr>
        <p:xfrm>
          <a:off x="3717925" y="5668963"/>
          <a:ext cx="1401763" cy="876300"/>
        </p:xfrm>
        <a:graphic>
          <a:graphicData uri="http://schemas.openxmlformats.org/presentationml/2006/ole">
            <mc:AlternateContent xmlns:mc="http://schemas.openxmlformats.org/markup-compatibility/2006">
              <mc:Choice xmlns:v="urn:schemas-microsoft-com:vml" Requires="v">
                <p:oleObj spid="_x0000_s22547" r:id="rId12" imgW="1422400" imgH="901700" progId="">
                  <p:embed/>
                </p:oleObj>
              </mc:Choice>
              <mc:Fallback>
                <p:oleObj r:id="rId12" imgW="1422400" imgH="901700" progId="">
                  <p:embed/>
                  <p:pic>
                    <p:nvPicPr>
                      <p:cNvPr id="0" name="Object 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17925" y="5668963"/>
                        <a:ext cx="1401763" cy="876300"/>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1">
            <a:extLst>
              <a:ext uri="{FF2B5EF4-FFF2-40B4-BE49-F238E27FC236}">
                <a16:creationId xmlns:a16="http://schemas.microsoft.com/office/drawing/2014/main" id="{35A12DC2-940A-AB43-9E3F-0AD0432C104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3554" name="Picture 2">
            <a:extLst>
              <a:ext uri="{FF2B5EF4-FFF2-40B4-BE49-F238E27FC236}">
                <a16:creationId xmlns:a16="http://schemas.microsoft.com/office/drawing/2014/main" id="{31960455-FA0D-7849-9EFA-23A3B4C27C8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3555" name="Text Box 3">
            <a:extLst>
              <a:ext uri="{FF2B5EF4-FFF2-40B4-BE49-F238E27FC236}">
                <a16:creationId xmlns:a16="http://schemas.microsoft.com/office/drawing/2014/main" id="{B4563EA4-B6C1-FD40-9363-5C1498F56EB9}"/>
              </a:ext>
            </a:extLst>
          </p:cNvPr>
          <p:cNvSpPr txBox="1">
            <a:spLocks noChangeArrowheads="1"/>
          </p:cNvSpPr>
          <p:nvPr/>
        </p:nvSpPr>
        <p:spPr bwMode="auto">
          <a:xfrm>
            <a:off x="8137525" y="7339013"/>
            <a:ext cx="1968500" cy="220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23556" name="Text Box 4">
            <a:extLst>
              <a:ext uri="{FF2B5EF4-FFF2-40B4-BE49-F238E27FC236}">
                <a16:creationId xmlns:a16="http://schemas.microsoft.com/office/drawing/2014/main" id="{85F2FD78-F877-CF4F-AF46-C3435987BB6F}"/>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23557" name="Text Box 5">
            <a:extLst>
              <a:ext uri="{FF2B5EF4-FFF2-40B4-BE49-F238E27FC236}">
                <a16:creationId xmlns:a16="http://schemas.microsoft.com/office/drawing/2014/main" id="{96631D99-F044-FD45-A643-5948A9B5BF72}"/>
              </a:ext>
            </a:extLst>
          </p:cNvPr>
          <p:cNvSpPr txBox="1">
            <a:spLocks noChangeArrowheads="1"/>
          </p:cNvSpPr>
          <p:nvPr/>
        </p:nvSpPr>
        <p:spPr bwMode="auto">
          <a:xfrm>
            <a:off x="714375" y="427038"/>
            <a:ext cx="8299450" cy="1304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1176"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algn="ctr"/>
            <a:r>
              <a:rPr lang="en-US" altLang="en-US" sz="4400"/>
              <a:t>If you can measure orthogonal... continued</a:t>
            </a:r>
          </a:p>
        </p:txBody>
      </p:sp>
      <p:sp>
        <p:nvSpPr>
          <p:cNvPr id="23558" name="Text Box 6">
            <a:extLst>
              <a:ext uri="{FF2B5EF4-FFF2-40B4-BE49-F238E27FC236}">
                <a16:creationId xmlns:a16="http://schemas.microsoft.com/office/drawing/2014/main" id="{A74A4C2D-E92C-0543-86A9-6E968FE6943C}"/>
              </a:ext>
            </a:extLst>
          </p:cNvPr>
          <p:cNvSpPr txBox="1">
            <a:spLocks noChangeArrowheads="1"/>
          </p:cNvSpPr>
          <p:nvPr/>
        </p:nvSpPr>
        <p:spPr bwMode="auto">
          <a:xfrm>
            <a:off x="685800" y="2054225"/>
            <a:ext cx="8299450" cy="4741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8128"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r>
              <a:rPr lang="en-US" altLang="en-US" sz="3200">
                <a:latin typeface="Lucida Bright" panose="02040602050505020304" pitchFamily="18" charset="77"/>
                <a:ea typeface="Lucida Bright" panose="02040602050505020304" pitchFamily="18" charset="77"/>
                <a:cs typeface="Lucida Bright" panose="02040602050505020304" pitchFamily="18" charset="77"/>
              </a:rPr>
              <a:t>Now let A view B receeding with speed                            .</a:t>
            </a:r>
            <a:r>
              <a:rPr lang="en-US" altLang="en-US" sz="3200">
                <a:ea typeface="Lucida Bright" panose="02040602050505020304" pitchFamily="18" charset="77"/>
                <a:cs typeface="Lucida Bright" panose="02040602050505020304" pitchFamily="18" charset="77"/>
              </a:rPr>
              <a:t>  After a time     B reaches                          and emits a photon with direction                         .  After a time       A absorbs the photon, at position                                                                              Iff                         these timelines intersect, and the invariant distance is</a:t>
            </a:r>
          </a:p>
          <a:p>
            <a:endParaRPr lang="en-US" altLang="en-US" sz="3200">
              <a:ea typeface="Lucida Bright" panose="02040602050505020304" pitchFamily="18" charset="77"/>
              <a:cs typeface="Lucida Bright" panose="02040602050505020304" pitchFamily="18" charset="77"/>
            </a:endParaRPr>
          </a:p>
        </p:txBody>
      </p:sp>
      <p:graphicFrame>
        <p:nvGraphicFramePr>
          <p:cNvPr id="23559" name="Object 7">
            <a:extLst>
              <a:ext uri="{FF2B5EF4-FFF2-40B4-BE49-F238E27FC236}">
                <a16:creationId xmlns:a16="http://schemas.microsoft.com/office/drawing/2014/main" id="{033CF733-D8E9-BF4C-87BF-9934A67AEA45}"/>
              </a:ext>
            </a:extLst>
          </p:cNvPr>
          <p:cNvGraphicFramePr>
            <a:graphicFrameLocks noChangeAspect="1"/>
          </p:cNvGraphicFramePr>
          <p:nvPr/>
        </p:nvGraphicFramePr>
        <p:xfrm>
          <a:off x="593725" y="2835275"/>
          <a:ext cx="2670175" cy="376238"/>
        </p:xfrm>
        <a:graphic>
          <a:graphicData uri="http://schemas.openxmlformats.org/presentationml/2006/ole">
            <mc:AlternateContent xmlns:mc="http://schemas.openxmlformats.org/markup-compatibility/2006">
              <mc:Choice xmlns:v="urn:schemas-microsoft-com:vml" Requires="v">
                <p:oleObj spid="_x0000_s23578" r:id="rId6" imgW="2654300" imgH="381000" progId="">
                  <p:embed/>
                </p:oleObj>
              </mc:Choice>
              <mc:Fallback>
                <p:oleObj r:id="rId6" imgW="2654300" imgH="3810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3725" y="2835275"/>
                        <a:ext cx="2670175" cy="37623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60" name="Object 8">
            <a:extLst>
              <a:ext uri="{FF2B5EF4-FFF2-40B4-BE49-F238E27FC236}">
                <a16:creationId xmlns:a16="http://schemas.microsoft.com/office/drawing/2014/main" id="{9728B56F-6B72-A04A-B25E-A4DEB00B5813}"/>
              </a:ext>
            </a:extLst>
          </p:cNvPr>
          <p:cNvGraphicFramePr>
            <a:graphicFrameLocks noChangeAspect="1"/>
          </p:cNvGraphicFramePr>
          <p:nvPr/>
        </p:nvGraphicFramePr>
        <p:xfrm>
          <a:off x="4727575" y="3638550"/>
          <a:ext cx="71438" cy="176213"/>
        </p:xfrm>
        <a:graphic>
          <a:graphicData uri="http://schemas.openxmlformats.org/presentationml/2006/ole">
            <mc:AlternateContent xmlns:mc="http://schemas.openxmlformats.org/markup-compatibility/2006">
              <mc:Choice xmlns:v="urn:schemas-microsoft-com:vml" Requires="v">
                <p:oleObj spid="_x0000_s23579" r:id="rId8" imgW="76200" imgH="190500" progId="">
                  <p:embed/>
                </p:oleObj>
              </mc:Choice>
              <mc:Fallback>
                <p:oleObj r:id="rId8" imgW="76200" imgH="190500" progId="">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27575" y="3638550"/>
                        <a:ext cx="71438" cy="17621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61" name="Object 9">
            <a:extLst>
              <a:ext uri="{FF2B5EF4-FFF2-40B4-BE49-F238E27FC236}">
                <a16:creationId xmlns:a16="http://schemas.microsoft.com/office/drawing/2014/main" id="{FFFB1FA9-A353-954B-976F-3FCCD3DD9ACC}"/>
              </a:ext>
            </a:extLst>
          </p:cNvPr>
          <p:cNvGraphicFramePr>
            <a:graphicFrameLocks noChangeAspect="1"/>
          </p:cNvGraphicFramePr>
          <p:nvPr/>
        </p:nvGraphicFramePr>
        <p:xfrm>
          <a:off x="6329363" y="2789238"/>
          <a:ext cx="300037" cy="415925"/>
        </p:xfrm>
        <a:graphic>
          <a:graphicData uri="http://schemas.openxmlformats.org/presentationml/2006/ole">
            <mc:AlternateContent xmlns:mc="http://schemas.openxmlformats.org/markup-compatibility/2006">
              <mc:Choice xmlns:v="urn:schemas-microsoft-com:vml" Requires="v">
                <p:oleObj spid="_x0000_s23580" r:id="rId10" imgW="304800" imgH="355600" progId="">
                  <p:embed/>
                </p:oleObj>
              </mc:Choice>
              <mc:Fallback>
                <p:oleObj r:id="rId10" imgW="304800" imgH="355600" progId="">
                  <p:embed/>
                  <p:pic>
                    <p:nvPicPr>
                      <p:cNvPr id="0"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329363" y="2789238"/>
                        <a:ext cx="300037" cy="41592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62" name="Object 10">
            <a:extLst>
              <a:ext uri="{FF2B5EF4-FFF2-40B4-BE49-F238E27FC236}">
                <a16:creationId xmlns:a16="http://schemas.microsoft.com/office/drawing/2014/main" id="{F64C5267-D34C-4B4C-A796-FE1134CC631E}"/>
              </a:ext>
            </a:extLst>
          </p:cNvPr>
          <p:cNvGraphicFramePr>
            <a:graphicFrameLocks noChangeAspect="1"/>
          </p:cNvGraphicFramePr>
          <p:nvPr/>
        </p:nvGraphicFramePr>
        <p:xfrm>
          <a:off x="639763" y="3246438"/>
          <a:ext cx="2922587" cy="415925"/>
        </p:xfrm>
        <a:graphic>
          <a:graphicData uri="http://schemas.openxmlformats.org/presentationml/2006/ole">
            <mc:AlternateContent xmlns:mc="http://schemas.openxmlformats.org/markup-compatibility/2006">
              <mc:Choice xmlns:v="urn:schemas-microsoft-com:vml" Requires="v">
                <p:oleObj spid="_x0000_s23581" r:id="rId12" imgW="2933700" imgH="419100" progId="">
                  <p:embed/>
                </p:oleObj>
              </mc:Choice>
              <mc:Fallback>
                <p:oleObj r:id="rId12" imgW="2933700" imgH="419100" progId="">
                  <p:embed/>
                  <p:pic>
                    <p:nvPicPr>
                      <p:cNvPr id="0" name="Object 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9763" y="3246438"/>
                        <a:ext cx="2922587" cy="41592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63" name="Object 11">
            <a:extLst>
              <a:ext uri="{FF2B5EF4-FFF2-40B4-BE49-F238E27FC236}">
                <a16:creationId xmlns:a16="http://schemas.microsoft.com/office/drawing/2014/main" id="{A7F2C446-5739-2046-A9AD-CC642CCD4BAC}"/>
              </a:ext>
            </a:extLst>
          </p:cNvPr>
          <p:cNvGraphicFramePr>
            <a:graphicFrameLocks noChangeAspect="1"/>
          </p:cNvGraphicFramePr>
          <p:nvPr/>
        </p:nvGraphicFramePr>
        <p:xfrm>
          <a:off x="2703513" y="3744913"/>
          <a:ext cx="2782887" cy="415925"/>
        </p:xfrm>
        <a:graphic>
          <a:graphicData uri="http://schemas.openxmlformats.org/presentationml/2006/ole">
            <mc:AlternateContent xmlns:mc="http://schemas.openxmlformats.org/markup-compatibility/2006">
              <mc:Choice xmlns:v="urn:schemas-microsoft-com:vml" Requires="v">
                <p:oleObj spid="_x0000_s23582" r:id="rId14" imgW="2794000" imgH="419100" progId="">
                  <p:embed/>
                </p:oleObj>
              </mc:Choice>
              <mc:Fallback>
                <p:oleObj r:id="rId14" imgW="2794000" imgH="419100" progId="">
                  <p:embed/>
                  <p:pic>
                    <p:nvPicPr>
                      <p:cNvPr id="0" name="Object 1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703513" y="3744913"/>
                        <a:ext cx="2782887" cy="41592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64" name="Object 12">
            <a:extLst>
              <a:ext uri="{FF2B5EF4-FFF2-40B4-BE49-F238E27FC236}">
                <a16:creationId xmlns:a16="http://schemas.microsoft.com/office/drawing/2014/main" id="{3A87C3D6-2720-C94E-A716-DD2876F03329}"/>
              </a:ext>
            </a:extLst>
          </p:cNvPr>
          <p:cNvGraphicFramePr>
            <a:graphicFrameLocks noChangeAspect="1"/>
          </p:cNvGraphicFramePr>
          <p:nvPr/>
        </p:nvGraphicFramePr>
        <p:xfrm>
          <a:off x="1295400" y="4664075"/>
          <a:ext cx="6613525" cy="415925"/>
        </p:xfrm>
        <a:graphic>
          <a:graphicData uri="http://schemas.openxmlformats.org/presentationml/2006/ole">
            <mc:AlternateContent xmlns:mc="http://schemas.openxmlformats.org/markup-compatibility/2006">
              <mc:Choice xmlns:v="urn:schemas-microsoft-com:vml" Requires="v">
                <p:oleObj spid="_x0000_s23583" r:id="rId16" imgW="6540500" imgH="419100" progId="">
                  <p:embed/>
                </p:oleObj>
              </mc:Choice>
              <mc:Fallback>
                <p:oleObj r:id="rId16" imgW="6540500" imgH="419100" progId="">
                  <p:embed/>
                  <p:pic>
                    <p:nvPicPr>
                      <p:cNvPr id="0" name="Object 1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295400" y="4664075"/>
                        <a:ext cx="6613525" cy="41592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65" name="Object 13">
            <a:extLst>
              <a:ext uri="{FF2B5EF4-FFF2-40B4-BE49-F238E27FC236}">
                <a16:creationId xmlns:a16="http://schemas.microsoft.com/office/drawing/2014/main" id="{D8AA5B1D-6EC9-3D48-966C-18ACEED8B8BE}"/>
              </a:ext>
            </a:extLst>
          </p:cNvPr>
          <p:cNvGraphicFramePr>
            <a:graphicFrameLocks noChangeAspect="1"/>
          </p:cNvGraphicFramePr>
          <p:nvPr/>
        </p:nvGraphicFramePr>
        <p:xfrm>
          <a:off x="8550275" y="3744913"/>
          <a:ext cx="506413" cy="415925"/>
        </p:xfrm>
        <a:graphic>
          <a:graphicData uri="http://schemas.openxmlformats.org/presentationml/2006/ole">
            <mc:AlternateContent xmlns:mc="http://schemas.openxmlformats.org/markup-compatibility/2006">
              <mc:Choice xmlns:v="urn:schemas-microsoft-com:vml" Requires="v">
                <p:oleObj spid="_x0000_s23584" r:id="rId18" imgW="508000" imgH="419100" progId="">
                  <p:embed/>
                </p:oleObj>
              </mc:Choice>
              <mc:Fallback>
                <p:oleObj r:id="rId18" imgW="508000" imgH="419100" progId="">
                  <p:embed/>
                  <p:pic>
                    <p:nvPicPr>
                      <p:cNvPr id="0" name="Object 13"/>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8550275" y="3744913"/>
                        <a:ext cx="506413" cy="41592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66" name="Object 14">
            <a:extLst>
              <a:ext uri="{FF2B5EF4-FFF2-40B4-BE49-F238E27FC236}">
                <a16:creationId xmlns:a16="http://schemas.microsoft.com/office/drawing/2014/main" id="{AD9DBDBB-0769-3949-8A88-6BAC7D7A1694}"/>
              </a:ext>
            </a:extLst>
          </p:cNvPr>
          <p:cNvGraphicFramePr>
            <a:graphicFrameLocks noChangeAspect="1"/>
          </p:cNvGraphicFramePr>
          <p:nvPr/>
        </p:nvGraphicFramePr>
        <p:xfrm>
          <a:off x="1603375" y="5162550"/>
          <a:ext cx="2511425" cy="415925"/>
        </p:xfrm>
        <a:graphic>
          <a:graphicData uri="http://schemas.openxmlformats.org/presentationml/2006/ole">
            <mc:AlternateContent xmlns:mc="http://schemas.openxmlformats.org/markup-compatibility/2006">
              <mc:Choice xmlns:v="urn:schemas-microsoft-com:vml" Requires="v">
                <p:oleObj spid="_x0000_s23585" r:id="rId20" imgW="2489200" imgH="419100" progId="">
                  <p:embed/>
                </p:oleObj>
              </mc:Choice>
              <mc:Fallback>
                <p:oleObj r:id="rId20" imgW="2489200" imgH="419100" progId="">
                  <p:embed/>
                  <p:pic>
                    <p:nvPicPr>
                      <p:cNvPr id="0" name="Object 14"/>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603375" y="5162550"/>
                        <a:ext cx="2511425" cy="41592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67" name="Object 15">
            <a:extLst>
              <a:ext uri="{FF2B5EF4-FFF2-40B4-BE49-F238E27FC236}">
                <a16:creationId xmlns:a16="http://schemas.microsoft.com/office/drawing/2014/main" id="{0C4DD4A8-32E7-4E41-A87F-5E48862503B2}"/>
              </a:ext>
            </a:extLst>
          </p:cNvPr>
          <p:cNvGraphicFramePr>
            <a:graphicFrameLocks noChangeAspect="1"/>
          </p:cNvGraphicFramePr>
          <p:nvPr/>
        </p:nvGraphicFramePr>
        <p:xfrm>
          <a:off x="2546350" y="6126163"/>
          <a:ext cx="3214688" cy="415925"/>
        </p:xfrm>
        <a:graphic>
          <a:graphicData uri="http://schemas.openxmlformats.org/presentationml/2006/ole">
            <mc:AlternateContent xmlns:mc="http://schemas.openxmlformats.org/markup-compatibility/2006">
              <mc:Choice xmlns:v="urn:schemas-microsoft-com:vml" Requires="v">
                <p:oleObj spid="_x0000_s23586" r:id="rId22" imgW="3149600" imgH="419100" progId="">
                  <p:embed/>
                </p:oleObj>
              </mc:Choice>
              <mc:Fallback>
                <p:oleObj r:id="rId22" imgW="3149600" imgH="419100" progId="">
                  <p:embed/>
                  <p:pic>
                    <p:nvPicPr>
                      <p:cNvPr id="0" name="Object 15"/>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546350" y="6126163"/>
                        <a:ext cx="3214688" cy="41592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1">
            <a:extLst>
              <a:ext uri="{FF2B5EF4-FFF2-40B4-BE49-F238E27FC236}">
                <a16:creationId xmlns:a16="http://schemas.microsoft.com/office/drawing/2014/main" id="{C7B33DA7-8319-2447-AC17-16E70192EE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4578" name="Picture 2">
            <a:extLst>
              <a:ext uri="{FF2B5EF4-FFF2-40B4-BE49-F238E27FC236}">
                <a16:creationId xmlns:a16="http://schemas.microsoft.com/office/drawing/2014/main" id="{148B81C2-E13B-7248-A784-E93D0AC0523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4579" name="Text Box 3">
            <a:extLst>
              <a:ext uri="{FF2B5EF4-FFF2-40B4-BE49-F238E27FC236}">
                <a16:creationId xmlns:a16="http://schemas.microsoft.com/office/drawing/2014/main" id="{5299674C-AF72-E14E-AE22-B44B777D279C}"/>
              </a:ext>
            </a:extLst>
          </p:cNvPr>
          <p:cNvSpPr txBox="1">
            <a:spLocks noChangeArrowheads="1"/>
          </p:cNvSpPr>
          <p:nvPr/>
        </p:nvSpPr>
        <p:spPr bwMode="auto">
          <a:xfrm>
            <a:off x="809307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24580" name="Text Box 4">
            <a:extLst>
              <a:ext uri="{FF2B5EF4-FFF2-40B4-BE49-F238E27FC236}">
                <a16:creationId xmlns:a16="http://schemas.microsoft.com/office/drawing/2014/main" id="{FE981088-56C9-314F-931B-C0994310DDA2}"/>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24581" name="Text Box 5">
            <a:extLst>
              <a:ext uri="{FF2B5EF4-FFF2-40B4-BE49-F238E27FC236}">
                <a16:creationId xmlns:a16="http://schemas.microsoft.com/office/drawing/2014/main" id="{3AB5729B-30C9-134A-A406-EA3EC6C62C06}"/>
              </a:ext>
            </a:extLst>
          </p:cNvPr>
          <p:cNvSpPr txBox="1">
            <a:spLocks noChangeArrowheads="1"/>
          </p:cNvSpPr>
          <p:nvPr/>
        </p:nvSpPr>
        <p:spPr bwMode="auto">
          <a:xfrm>
            <a:off x="714375" y="427038"/>
            <a:ext cx="8299450" cy="1304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1176"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algn="ctr"/>
            <a:r>
              <a:rPr lang="en-US" altLang="en-US" sz="4400"/>
              <a:t>If you can measure orthogonal... more yet</a:t>
            </a:r>
          </a:p>
        </p:txBody>
      </p:sp>
      <p:sp>
        <p:nvSpPr>
          <p:cNvPr id="24582" name="Text Box 6">
            <a:extLst>
              <a:ext uri="{FF2B5EF4-FFF2-40B4-BE49-F238E27FC236}">
                <a16:creationId xmlns:a16="http://schemas.microsoft.com/office/drawing/2014/main" id="{57BAE898-EE14-9B4F-8FAA-91BDF2726F15}"/>
              </a:ext>
            </a:extLst>
          </p:cNvPr>
          <p:cNvSpPr txBox="1">
            <a:spLocks noChangeArrowheads="1"/>
          </p:cNvSpPr>
          <p:nvPr/>
        </p:nvSpPr>
        <p:spPr bwMode="auto">
          <a:xfrm>
            <a:off x="685800" y="2382838"/>
            <a:ext cx="8299450" cy="408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0160"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r>
              <a:rPr lang="en-US" altLang="en-US" sz="4000">
                <a:latin typeface="Lucida Bright" panose="02040602050505020304" pitchFamily="18" charset="77"/>
                <a:ea typeface="Lucida Bright" panose="02040602050505020304" pitchFamily="18" charset="77"/>
                <a:cs typeface="Lucida Bright" panose="02040602050505020304" pitchFamily="18" charset="77"/>
              </a:rPr>
              <a:t>We can equate the invariant distances, writing the result as                                    ,where                                                  </a:t>
            </a:r>
          </a:p>
          <a:p>
            <a:r>
              <a:rPr lang="en-US" altLang="en-US" sz="4000">
                <a:latin typeface="Lucida Bright" panose="02040602050505020304" pitchFamily="18" charset="77"/>
                <a:ea typeface="Lucida Bright" panose="02040602050505020304" pitchFamily="18" charset="77"/>
                <a:cs typeface="Lucida Bright" panose="02040602050505020304" pitchFamily="18" charset="77"/>
              </a:rPr>
              <a:t>and                                                         and remembering that</a:t>
            </a:r>
          </a:p>
        </p:txBody>
      </p:sp>
      <p:graphicFrame>
        <p:nvGraphicFramePr>
          <p:cNvPr id="24583" name="Object 7">
            <a:extLst>
              <a:ext uri="{FF2B5EF4-FFF2-40B4-BE49-F238E27FC236}">
                <a16:creationId xmlns:a16="http://schemas.microsoft.com/office/drawing/2014/main" id="{DC7E4FDE-C2D1-5143-8C3B-63581DB86F6E}"/>
              </a:ext>
            </a:extLst>
          </p:cNvPr>
          <p:cNvGraphicFramePr>
            <a:graphicFrameLocks noChangeAspect="1"/>
          </p:cNvGraphicFramePr>
          <p:nvPr/>
        </p:nvGraphicFramePr>
        <p:xfrm>
          <a:off x="4727575" y="3638550"/>
          <a:ext cx="71438" cy="176213"/>
        </p:xfrm>
        <a:graphic>
          <a:graphicData uri="http://schemas.openxmlformats.org/presentationml/2006/ole">
            <mc:AlternateContent xmlns:mc="http://schemas.openxmlformats.org/markup-compatibility/2006">
              <mc:Choice xmlns:v="urn:schemas-microsoft-com:vml" Requires="v">
                <p:oleObj spid="_x0000_s24596" r:id="rId6" imgW="76200" imgH="190500" progId="">
                  <p:embed/>
                </p:oleObj>
              </mc:Choice>
              <mc:Fallback>
                <p:oleObj r:id="rId6" imgW="76200" imgH="1905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27575" y="3638550"/>
                        <a:ext cx="71438" cy="17621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584" name="Object 8">
            <a:extLst>
              <a:ext uri="{FF2B5EF4-FFF2-40B4-BE49-F238E27FC236}">
                <a16:creationId xmlns:a16="http://schemas.microsoft.com/office/drawing/2014/main" id="{DCCB2E86-25DE-E94E-853D-F5299CB40DDC}"/>
              </a:ext>
            </a:extLst>
          </p:cNvPr>
          <p:cNvGraphicFramePr>
            <a:graphicFrameLocks noChangeAspect="1"/>
          </p:cNvGraphicFramePr>
          <p:nvPr/>
        </p:nvGraphicFramePr>
        <p:xfrm>
          <a:off x="963613" y="6305550"/>
          <a:ext cx="2511425" cy="415925"/>
        </p:xfrm>
        <a:graphic>
          <a:graphicData uri="http://schemas.openxmlformats.org/presentationml/2006/ole">
            <mc:AlternateContent xmlns:mc="http://schemas.openxmlformats.org/markup-compatibility/2006">
              <mc:Choice xmlns:v="urn:schemas-microsoft-com:vml" Requires="v">
                <p:oleObj spid="_x0000_s24597" r:id="rId8" imgW="2489200" imgH="419100" progId="">
                  <p:embed/>
                </p:oleObj>
              </mc:Choice>
              <mc:Fallback>
                <p:oleObj r:id="rId8" imgW="2489200" imgH="419100" progId="">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3613" y="6305550"/>
                        <a:ext cx="2511425" cy="41592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585" name="Object 9">
            <a:extLst>
              <a:ext uri="{FF2B5EF4-FFF2-40B4-BE49-F238E27FC236}">
                <a16:creationId xmlns:a16="http://schemas.microsoft.com/office/drawing/2014/main" id="{474613EF-3EE2-3F4F-B4EF-F29CAF840617}"/>
              </a:ext>
            </a:extLst>
          </p:cNvPr>
          <p:cNvGraphicFramePr>
            <a:graphicFrameLocks noChangeAspect="1"/>
          </p:cNvGraphicFramePr>
          <p:nvPr/>
        </p:nvGraphicFramePr>
        <p:xfrm>
          <a:off x="1368425" y="3905250"/>
          <a:ext cx="2284413" cy="484188"/>
        </p:xfrm>
        <a:graphic>
          <a:graphicData uri="http://schemas.openxmlformats.org/presentationml/2006/ole">
            <mc:AlternateContent xmlns:mc="http://schemas.openxmlformats.org/markup-compatibility/2006">
              <mc:Choice xmlns:v="urn:schemas-microsoft-com:vml" Requires="v">
                <p:oleObj spid="_x0000_s24598" r:id="rId10" imgW="2247900" imgH="495300" progId="">
                  <p:embed/>
                </p:oleObj>
              </mc:Choice>
              <mc:Fallback>
                <p:oleObj r:id="rId10" imgW="2247900" imgH="495300" progId="">
                  <p:embed/>
                  <p:pic>
                    <p:nvPicPr>
                      <p:cNvPr id="0"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68425" y="3905250"/>
                        <a:ext cx="2284413" cy="48418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586" name="Object 10">
            <a:extLst>
              <a:ext uri="{FF2B5EF4-FFF2-40B4-BE49-F238E27FC236}">
                <a16:creationId xmlns:a16="http://schemas.microsoft.com/office/drawing/2014/main" id="{E0165128-4AC8-F345-BFCC-90CFAD50C19D}"/>
              </a:ext>
            </a:extLst>
          </p:cNvPr>
          <p:cNvGraphicFramePr>
            <a:graphicFrameLocks noChangeAspect="1"/>
          </p:cNvGraphicFramePr>
          <p:nvPr/>
        </p:nvGraphicFramePr>
        <p:xfrm>
          <a:off x="619125" y="4343400"/>
          <a:ext cx="7704138" cy="798513"/>
        </p:xfrm>
        <a:graphic>
          <a:graphicData uri="http://schemas.openxmlformats.org/presentationml/2006/ole">
            <mc:AlternateContent xmlns:mc="http://schemas.openxmlformats.org/markup-compatibility/2006">
              <mc:Choice xmlns:v="urn:schemas-microsoft-com:vml" Requires="v">
                <p:oleObj spid="_x0000_s24599" r:id="rId12" imgW="7632700" imgH="787400" progId="">
                  <p:embed/>
                </p:oleObj>
              </mc:Choice>
              <mc:Fallback>
                <p:oleObj r:id="rId12" imgW="7632700" imgH="787400" progId="">
                  <p:embed/>
                  <p:pic>
                    <p:nvPicPr>
                      <p:cNvPr id="0" name="Object 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19125" y="4343400"/>
                        <a:ext cx="7704138" cy="79851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587" name="Object 11">
            <a:extLst>
              <a:ext uri="{FF2B5EF4-FFF2-40B4-BE49-F238E27FC236}">
                <a16:creationId xmlns:a16="http://schemas.microsoft.com/office/drawing/2014/main" id="{EA9B0092-A0C7-5E40-8037-BC125026DFB6}"/>
              </a:ext>
            </a:extLst>
          </p:cNvPr>
          <p:cNvGraphicFramePr>
            <a:graphicFrameLocks noChangeAspect="1"/>
          </p:cNvGraphicFramePr>
          <p:nvPr/>
        </p:nvGraphicFramePr>
        <p:xfrm>
          <a:off x="1762125" y="5116513"/>
          <a:ext cx="4792663" cy="415925"/>
        </p:xfrm>
        <a:graphic>
          <a:graphicData uri="http://schemas.openxmlformats.org/presentationml/2006/ole">
            <mc:AlternateContent xmlns:mc="http://schemas.openxmlformats.org/markup-compatibility/2006">
              <mc:Choice xmlns:v="urn:schemas-microsoft-com:vml" Requires="v">
                <p:oleObj spid="_x0000_s24600" r:id="rId14" imgW="4800600" imgH="419100" progId="">
                  <p:embed/>
                </p:oleObj>
              </mc:Choice>
              <mc:Fallback>
                <p:oleObj r:id="rId14" imgW="4800600" imgH="419100" progId="">
                  <p:embed/>
                  <p:pic>
                    <p:nvPicPr>
                      <p:cNvPr id="0" name="Object 1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762125" y="5116513"/>
                        <a:ext cx="4792663" cy="41592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588" name="Object 12">
            <a:extLst>
              <a:ext uri="{FF2B5EF4-FFF2-40B4-BE49-F238E27FC236}">
                <a16:creationId xmlns:a16="http://schemas.microsoft.com/office/drawing/2014/main" id="{38FC4245-0D8E-7E4A-A0C4-EB3FFC063466}"/>
              </a:ext>
            </a:extLst>
          </p:cNvPr>
          <p:cNvGraphicFramePr>
            <a:graphicFrameLocks noChangeAspect="1"/>
          </p:cNvGraphicFramePr>
          <p:nvPr/>
        </p:nvGraphicFramePr>
        <p:xfrm>
          <a:off x="4973638" y="6264275"/>
          <a:ext cx="2112962" cy="415925"/>
        </p:xfrm>
        <a:graphic>
          <a:graphicData uri="http://schemas.openxmlformats.org/presentationml/2006/ole">
            <mc:AlternateContent xmlns:mc="http://schemas.openxmlformats.org/markup-compatibility/2006">
              <mc:Choice xmlns:v="urn:schemas-microsoft-com:vml" Requires="v">
                <p:oleObj spid="_x0000_s24601" r:id="rId16" imgW="2133600" imgH="419100" progId="">
                  <p:embed/>
                </p:oleObj>
              </mc:Choice>
              <mc:Fallback>
                <p:oleObj r:id="rId16" imgW="2133600" imgH="419100" progId="">
                  <p:embed/>
                  <p:pic>
                    <p:nvPicPr>
                      <p:cNvPr id="0" name="Object 1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973638" y="6264275"/>
                        <a:ext cx="2112962" cy="41592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1">
            <a:extLst>
              <a:ext uri="{FF2B5EF4-FFF2-40B4-BE49-F238E27FC236}">
                <a16:creationId xmlns:a16="http://schemas.microsoft.com/office/drawing/2014/main" id="{537515E5-934D-7941-A340-A81E2D151A9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5602" name="Picture 2">
            <a:extLst>
              <a:ext uri="{FF2B5EF4-FFF2-40B4-BE49-F238E27FC236}">
                <a16:creationId xmlns:a16="http://schemas.microsoft.com/office/drawing/2014/main" id="{60BE8BDC-A4B2-044A-B7D6-A4C8BFCBB44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5603" name="Text Box 3">
            <a:extLst>
              <a:ext uri="{FF2B5EF4-FFF2-40B4-BE49-F238E27FC236}">
                <a16:creationId xmlns:a16="http://schemas.microsoft.com/office/drawing/2014/main" id="{4F3E0D26-E0AE-5D40-B841-40F00B3B9826}"/>
              </a:ext>
            </a:extLst>
          </p:cNvPr>
          <p:cNvSpPr txBox="1">
            <a:spLocks noChangeArrowheads="1"/>
          </p:cNvSpPr>
          <p:nvPr/>
        </p:nvSpPr>
        <p:spPr bwMode="auto">
          <a:xfrm>
            <a:off x="813752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25604" name="Text Box 4">
            <a:extLst>
              <a:ext uri="{FF2B5EF4-FFF2-40B4-BE49-F238E27FC236}">
                <a16:creationId xmlns:a16="http://schemas.microsoft.com/office/drawing/2014/main" id="{87BE946A-56ED-DF47-B4DA-0EE65FADC67A}"/>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25605" name="Rectangle 5">
            <a:extLst>
              <a:ext uri="{FF2B5EF4-FFF2-40B4-BE49-F238E27FC236}">
                <a16:creationId xmlns:a16="http://schemas.microsoft.com/office/drawing/2014/main" id="{352338BA-98B9-514F-8E96-227977625AEF}"/>
              </a:ext>
            </a:extLst>
          </p:cNvPr>
          <p:cNvSpPr>
            <a:spLocks noGrp="1" noChangeArrowheads="1"/>
          </p:cNvSpPr>
          <p:nvPr>
            <p:ph type="title"/>
          </p:nvPr>
        </p:nvSpPr>
        <p:spPr>
          <a:xfrm>
            <a:off x="739775" y="606425"/>
            <a:ext cx="8607425" cy="1304925"/>
          </a:xfrm>
          <a:ln/>
        </p:spPr>
        <p:txBody>
          <a:bodyPr tIns="11176"/>
          <a:lstStyle/>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a:t>If you can measure orthogonal... more yet</a:t>
            </a:r>
          </a:p>
        </p:txBody>
      </p:sp>
      <p:graphicFrame>
        <p:nvGraphicFramePr>
          <p:cNvPr id="25606" name="Object 6">
            <a:extLst>
              <a:ext uri="{FF2B5EF4-FFF2-40B4-BE49-F238E27FC236}">
                <a16:creationId xmlns:a16="http://schemas.microsoft.com/office/drawing/2014/main" id="{875AB8FA-3D18-5540-B165-A66EEFCAFBCD}"/>
              </a:ext>
            </a:extLst>
          </p:cNvPr>
          <p:cNvGraphicFramePr>
            <a:graphicFrameLocks noChangeAspect="1"/>
          </p:cNvGraphicFramePr>
          <p:nvPr/>
        </p:nvGraphicFramePr>
        <p:xfrm>
          <a:off x="4727575" y="3638550"/>
          <a:ext cx="71438" cy="176213"/>
        </p:xfrm>
        <a:graphic>
          <a:graphicData uri="http://schemas.openxmlformats.org/presentationml/2006/ole">
            <mc:AlternateContent xmlns:mc="http://schemas.openxmlformats.org/markup-compatibility/2006">
              <mc:Choice xmlns:v="urn:schemas-microsoft-com:vml" Requires="v">
                <p:oleObj spid="_x0000_s25610" r:id="rId6" imgW="76200" imgH="190500" progId="">
                  <p:embed/>
                </p:oleObj>
              </mc:Choice>
              <mc:Fallback>
                <p:oleObj r:id="rId6" imgW="76200" imgH="190500" progId="">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27575" y="3638550"/>
                        <a:ext cx="71438" cy="17621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07" name="Rectangle 7">
            <a:extLst>
              <a:ext uri="{FF2B5EF4-FFF2-40B4-BE49-F238E27FC236}">
                <a16:creationId xmlns:a16="http://schemas.microsoft.com/office/drawing/2014/main" id="{EA9F6AE9-7B7C-1043-B059-BE8D6D768E1D}"/>
              </a:ext>
            </a:extLst>
          </p:cNvPr>
          <p:cNvSpPr>
            <a:spLocks noGrp="1" noChangeArrowheads="1"/>
          </p:cNvSpPr>
          <p:nvPr>
            <p:ph type="body" idx="1"/>
          </p:nvPr>
        </p:nvSpPr>
        <p:spPr>
          <a:xfrm>
            <a:off x="739775" y="2101850"/>
            <a:ext cx="8607425" cy="4762500"/>
          </a:xfrm>
          <a:ln/>
        </p:spPr>
        <p:txBody>
          <a:bodyPr/>
          <a:lstStyle/>
          <a:p>
            <a: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a:t>So if you can measure orthogonal timeline components, you can find a relatively simple relationship between the times measured in each frame of reference.</a:t>
            </a:r>
          </a:p>
          <a:p>
            <a: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a:t>The probing photon's timeline is measured differently by the emitter and the absorber.</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1">
            <a:extLst>
              <a:ext uri="{FF2B5EF4-FFF2-40B4-BE49-F238E27FC236}">
                <a16:creationId xmlns:a16="http://schemas.microsoft.com/office/drawing/2014/main" id="{4ADF6AE5-027D-C941-A5F3-0558F2196BA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6626" name="Picture 2">
            <a:extLst>
              <a:ext uri="{FF2B5EF4-FFF2-40B4-BE49-F238E27FC236}">
                <a16:creationId xmlns:a16="http://schemas.microsoft.com/office/drawing/2014/main" id="{8DFD5044-E7A9-CB48-B361-0995AB9E5AB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38" y="6350"/>
            <a:ext cx="868362"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6627" name="Text Box 3">
            <a:extLst>
              <a:ext uri="{FF2B5EF4-FFF2-40B4-BE49-F238E27FC236}">
                <a16:creationId xmlns:a16="http://schemas.microsoft.com/office/drawing/2014/main" id="{C666D5C4-99AF-8344-9859-CBC7EBA33AA4}"/>
              </a:ext>
            </a:extLst>
          </p:cNvPr>
          <p:cNvSpPr txBox="1">
            <a:spLocks noChangeArrowheads="1"/>
          </p:cNvSpPr>
          <p:nvPr/>
        </p:nvSpPr>
        <p:spPr bwMode="auto">
          <a:xfrm>
            <a:off x="809307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26628" name="Text Box 4">
            <a:extLst>
              <a:ext uri="{FF2B5EF4-FFF2-40B4-BE49-F238E27FC236}">
                <a16:creationId xmlns:a16="http://schemas.microsoft.com/office/drawing/2014/main" id="{24653FB9-FA4F-8242-A20B-97AE05840C02}"/>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grpSp>
        <p:nvGrpSpPr>
          <p:cNvPr id="26629" name="Group 5">
            <a:extLst>
              <a:ext uri="{FF2B5EF4-FFF2-40B4-BE49-F238E27FC236}">
                <a16:creationId xmlns:a16="http://schemas.microsoft.com/office/drawing/2014/main" id="{A50BBE3C-85C4-6545-838C-6325321A453D}"/>
              </a:ext>
            </a:extLst>
          </p:cNvPr>
          <p:cNvGrpSpPr>
            <a:grpSpLocks/>
          </p:cNvGrpSpPr>
          <p:nvPr/>
        </p:nvGrpSpPr>
        <p:grpSpPr bwMode="auto">
          <a:xfrm>
            <a:off x="6985000" y="4370388"/>
            <a:ext cx="877888" cy="690562"/>
            <a:chOff x="4400" y="2753"/>
            <a:chExt cx="553" cy="435"/>
          </a:xfrm>
        </p:grpSpPr>
        <p:sp>
          <p:nvSpPr>
            <p:cNvPr id="26630" name="Freeform 6">
              <a:extLst>
                <a:ext uri="{FF2B5EF4-FFF2-40B4-BE49-F238E27FC236}">
                  <a16:creationId xmlns:a16="http://schemas.microsoft.com/office/drawing/2014/main" id="{1532A430-D492-C247-A353-47563B00297C}"/>
                </a:ext>
              </a:extLst>
            </p:cNvPr>
            <p:cNvSpPr>
              <a:spLocks noChangeArrowheads="1"/>
            </p:cNvSpPr>
            <p:nvPr/>
          </p:nvSpPr>
          <p:spPr bwMode="auto">
            <a:xfrm>
              <a:off x="4400" y="3003"/>
              <a:ext cx="156" cy="185"/>
            </a:xfrm>
            <a:custGeom>
              <a:avLst/>
              <a:gdLst>
                <a:gd name="T0" fmla="*/ 163 w 693"/>
                <a:gd name="T1" fmla="*/ 586 h 821"/>
                <a:gd name="T2" fmla="*/ 150 w 693"/>
                <a:gd name="T3" fmla="*/ 547 h 821"/>
                <a:gd name="T4" fmla="*/ 109 w 693"/>
                <a:gd name="T5" fmla="*/ 494 h 821"/>
                <a:gd name="T6" fmla="*/ 94 w 693"/>
                <a:gd name="T7" fmla="*/ 454 h 821"/>
                <a:gd name="T8" fmla="*/ 60 w 693"/>
                <a:gd name="T9" fmla="*/ 402 h 821"/>
                <a:gd name="T10" fmla="*/ 44 w 693"/>
                <a:gd name="T11" fmla="*/ 359 h 821"/>
                <a:gd name="T12" fmla="*/ 29 w 693"/>
                <a:gd name="T13" fmla="*/ 325 h 821"/>
                <a:gd name="T14" fmla="*/ 4 w 693"/>
                <a:gd name="T15" fmla="*/ 275 h 821"/>
                <a:gd name="T16" fmla="*/ 10 w 693"/>
                <a:gd name="T17" fmla="*/ 238 h 821"/>
                <a:gd name="T18" fmla="*/ 43 w 693"/>
                <a:gd name="T19" fmla="*/ 227 h 821"/>
                <a:gd name="T20" fmla="*/ 66 w 693"/>
                <a:gd name="T21" fmla="*/ 241 h 821"/>
                <a:gd name="T22" fmla="*/ 102 w 693"/>
                <a:gd name="T23" fmla="*/ 279 h 821"/>
                <a:gd name="T24" fmla="*/ 141 w 693"/>
                <a:gd name="T25" fmla="*/ 307 h 821"/>
                <a:gd name="T26" fmla="*/ 174 w 693"/>
                <a:gd name="T27" fmla="*/ 346 h 821"/>
                <a:gd name="T28" fmla="*/ 205 w 693"/>
                <a:gd name="T29" fmla="*/ 387 h 821"/>
                <a:gd name="T30" fmla="*/ 239 w 693"/>
                <a:gd name="T31" fmla="*/ 414 h 821"/>
                <a:gd name="T32" fmla="*/ 285 w 693"/>
                <a:gd name="T33" fmla="*/ 464 h 821"/>
                <a:gd name="T34" fmla="*/ 326 w 693"/>
                <a:gd name="T35" fmla="*/ 500 h 821"/>
                <a:gd name="T36" fmla="*/ 360 w 693"/>
                <a:gd name="T37" fmla="*/ 547 h 821"/>
                <a:gd name="T38" fmla="*/ 418 w 693"/>
                <a:gd name="T39" fmla="*/ 593 h 821"/>
                <a:gd name="T40" fmla="*/ 461 w 693"/>
                <a:gd name="T41" fmla="*/ 637 h 821"/>
                <a:gd name="T42" fmla="*/ 507 w 693"/>
                <a:gd name="T43" fmla="*/ 668 h 821"/>
                <a:gd name="T44" fmla="*/ 539 w 693"/>
                <a:gd name="T45" fmla="*/ 711 h 821"/>
                <a:gd name="T46" fmla="*/ 574 w 693"/>
                <a:gd name="T47" fmla="*/ 741 h 821"/>
                <a:gd name="T48" fmla="*/ 614 w 693"/>
                <a:gd name="T49" fmla="*/ 775 h 821"/>
                <a:gd name="T50" fmla="*/ 642 w 693"/>
                <a:gd name="T51" fmla="*/ 791 h 821"/>
                <a:gd name="T52" fmla="*/ 667 w 693"/>
                <a:gd name="T53" fmla="*/ 820 h 821"/>
                <a:gd name="T54" fmla="*/ 692 w 693"/>
                <a:gd name="T55" fmla="*/ 800 h 821"/>
                <a:gd name="T56" fmla="*/ 676 w 693"/>
                <a:gd name="T57" fmla="*/ 766 h 821"/>
                <a:gd name="T58" fmla="*/ 660 w 693"/>
                <a:gd name="T59" fmla="*/ 739 h 821"/>
                <a:gd name="T60" fmla="*/ 643 w 693"/>
                <a:gd name="T61" fmla="*/ 703 h 821"/>
                <a:gd name="T62" fmla="*/ 630 w 693"/>
                <a:gd name="T63" fmla="*/ 664 h 821"/>
                <a:gd name="T64" fmla="*/ 608 w 693"/>
                <a:gd name="T65" fmla="*/ 614 h 821"/>
                <a:gd name="T66" fmla="*/ 590 w 693"/>
                <a:gd name="T67" fmla="*/ 579 h 821"/>
                <a:gd name="T68" fmla="*/ 564 w 693"/>
                <a:gd name="T69" fmla="*/ 526 h 821"/>
                <a:gd name="T70" fmla="*/ 519 w 693"/>
                <a:gd name="T71" fmla="*/ 465 h 821"/>
                <a:gd name="T72" fmla="*/ 481 w 693"/>
                <a:gd name="T73" fmla="*/ 397 h 821"/>
                <a:gd name="T74" fmla="*/ 457 w 693"/>
                <a:gd name="T75" fmla="*/ 350 h 821"/>
                <a:gd name="T76" fmla="*/ 438 w 693"/>
                <a:gd name="T77" fmla="*/ 313 h 821"/>
                <a:gd name="T78" fmla="*/ 409 w 693"/>
                <a:gd name="T79" fmla="*/ 251 h 821"/>
                <a:gd name="T80" fmla="*/ 382 w 693"/>
                <a:gd name="T81" fmla="*/ 205 h 821"/>
                <a:gd name="T82" fmla="*/ 361 w 693"/>
                <a:gd name="T83" fmla="*/ 157 h 821"/>
                <a:gd name="T84" fmla="*/ 337 w 693"/>
                <a:gd name="T85" fmla="*/ 125 h 821"/>
                <a:gd name="T86" fmla="*/ 320 w 693"/>
                <a:gd name="T87" fmla="*/ 69 h 821"/>
                <a:gd name="T88" fmla="*/ 308 w 693"/>
                <a:gd name="T89" fmla="*/ 48 h 821"/>
                <a:gd name="T90" fmla="*/ 303 w 693"/>
                <a:gd name="T91" fmla="*/ 18 h 821"/>
                <a:gd name="T92" fmla="*/ 318 w 693"/>
                <a:gd name="T93" fmla="*/ 8 h 821"/>
                <a:gd name="T94" fmla="*/ 347 w 693"/>
                <a:gd name="T95" fmla="*/ 20 h 821"/>
                <a:gd name="T96" fmla="*/ 370 w 693"/>
                <a:gd name="T97" fmla="*/ 34 h 821"/>
                <a:gd name="T98" fmla="*/ 411 w 693"/>
                <a:gd name="T99" fmla="*/ 67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93" h="821">
                  <a:moveTo>
                    <a:pt x="176" y="652"/>
                  </a:moveTo>
                  <a:lnTo>
                    <a:pt x="200" y="659"/>
                  </a:lnTo>
                  <a:lnTo>
                    <a:pt x="163" y="586"/>
                  </a:lnTo>
                  <a:lnTo>
                    <a:pt x="136" y="560"/>
                  </a:lnTo>
                  <a:lnTo>
                    <a:pt x="133" y="548"/>
                  </a:lnTo>
                  <a:lnTo>
                    <a:pt x="150" y="547"/>
                  </a:lnTo>
                  <a:lnTo>
                    <a:pt x="141" y="537"/>
                  </a:lnTo>
                  <a:lnTo>
                    <a:pt x="127" y="518"/>
                  </a:lnTo>
                  <a:lnTo>
                    <a:pt x="109" y="494"/>
                  </a:lnTo>
                  <a:lnTo>
                    <a:pt x="109" y="474"/>
                  </a:lnTo>
                  <a:lnTo>
                    <a:pt x="103" y="466"/>
                  </a:lnTo>
                  <a:lnTo>
                    <a:pt x="94" y="454"/>
                  </a:lnTo>
                  <a:lnTo>
                    <a:pt x="90" y="442"/>
                  </a:lnTo>
                  <a:lnTo>
                    <a:pt x="75" y="422"/>
                  </a:lnTo>
                  <a:lnTo>
                    <a:pt x="60" y="402"/>
                  </a:lnTo>
                  <a:lnTo>
                    <a:pt x="62" y="383"/>
                  </a:lnTo>
                  <a:lnTo>
                    <a:pt x="53" y="372"/>
                  </a:lnTo>
                  <a:lnTo>
                    <a:pt x="44" y="359"/>
                  </a:lnTo>
                  <a:lnTo>
                    <a:pt x="44" y="345"/>
                  </a:lnTo>
                  <a:lnTo>
                    <a:pt x="34" y="330"/>
                  </a:lnTo>
                  <a:lnTo>
                    <a:pt x="29" y="325"/>
                  </a:lnTo>
                  <a:lnTo>
                    <a:pt x="19" y="295"/>
                  </a:lnTo>
                  <a:lnTo>
                    <a:pt x="10" y="283"/>
                  </a:lnTo>
                  <a:lnTo>
                    <a:pt x="4" y="275"/>
                  </a:lnTo>
                  <a:lnTo>
                    <a:pt x="7" y="255"/>
                  </a:lnTo>
                  <a:lnTo>
                    <a:pt x="0" y="247"/>
                  </a:lnTo>
                  <a:lnTo>
                    <a:pt x="10" y="238"/>
                  </a:lnTo>
                  <a:lnTo>
                    <a:pt x="17" y="234"/>
                  </a:lnTo>
                  <a:lnTo>
                    <a:pt x="25" y="228"/>
                  </a:lnTo>
                  <a:lnTo>
                    <a:pt x="43" y="227"/>
                  </a:lnTo>
                  <a:lnTo>
                    <a:pt x="54" y="240"/>
                  </a:lnTo>
                  <a:lnTo>
                    <a:pt x="60" y="248"/>
                  </a:lnTo>
                  <a:lnTo>
                    <a:pt x="66" y="241"/>
                  </a:lnTo>
                  <a:lnTo>
                    <a:pt x="75" y="253"/>
                  </a:lnTo>
                  <a:lnTo>
                    <a:pt x="97" y="274"/>
                  </a:lnTo>
                  <a:lnTo>
                    <a:pt x="102" y="279"/>
                  </a:lnTo>
                  <a:lnTo>
                    <a:pt x="113" y="293"/>
                  </a:lnTo>
                  <a:lnTo>
                    <a:pt x="119" y="301"/>
                  </a:lnTo>
                  <a:lnTo>
                    <a:pt x="141" y="307"/>
                  </a:lnTo>
                  <a:lnTo>
                    <a:pt x="148" y="318"/>
                  </a:lnTo>
                  <a:lnTo>
                    <a:pt x="157" y="330"/>
                  </a:lnTo>
                  <a:lnTo>
                    <a:pt x="174" y="346"/>
                  </a:lnTo>
                  <a:lnTo>
                    <a:pt x="181" y="355"/>
                  </a:lnTo>
                  <a:lnTo>
                    <a:pt x="190" y="367"/>
                  </a:lnTo>
                  <a:lnTo>
                    <a:pt x="205" y="387"/>
                  </a:lnTo>
                  <a:lnTo>
                    <a:pt x="221" y="390"/>
                  </a:lnTo>
                  <a:lnTo>
                    <a:pt x="230" y="404"/>
                  </a:lnTo>
                  <a:lnTo>
                    <a:pt x="239" y="414"/>
                  </a:lnTo>
                  <a:lnTo>
                    <a:pt x="253" y="423"/>
                  </a:lnTo>
                  <a:lnTo>
                    <a:pt x="276" y="452"/>
                  </a:lnTo>
                  <a:lnTo>
                    <a:pt x="285" y="464"/>
                  </a:lnTo>
                  <a:lnTo>
                    <a:pt x="300" y="467"/>
                  </a:lnTo>
                  <a:lnTo>
                    <a:pt x="315" y="487"/>
                  </a:lnTo>
                  <a:lnTo>
                    <a:pt x="326" y="500"/>
                  </a:lnTo>
                  <a:lnTo>
                    <a:pt x="332" y="510"/>
                  </a:lnTo>
                  <a:lnTo>
                    <a:pt x="347" y="530"/>
                  </a:lnTo>
                  <a:lnTo>
                    <a:pt x="360" y="547"/>
                  </a:lnTo>
                  <a:lnTo>
                    <a:pt x="392" y="558"/>
                  </a:lnTo>
                  <a:lnTo>
                    <a:pt x="407" y="578"/>
                  </a:lnTo>
                  <a:lnTo>
                    <a:pt x="418" y="593"/>
                  </a:lnTo>
                  <a:lnTo>
                    <a:pt x="446" y="617"/>
                  </a:lnTo>
                  <a:lnTo>
                    <a:pt x="455" y="629"/>
                  </a:lnTo>
                  <a:lnTo>
                    <a:pt x="461" y="637"/>
                  </a:lnTo>
                  <a:lnTo>
                    <a:pt x="471" y="630"/>
                  </a:lnTo>
                  <a:lnTo>
                    <a:pt x="498" y="666"/>
                  </a:lnTo>
                  <a:lnTo>
                    <a:pt x="507" y="668"/>
                  </a:lnTo>
                  <a:lnTo>
                    <a:pt x="518" y="682"/>
                  </a:lnTo>
                  <a:lnTo>
                    <a:pt x="525" y="692"/>
                  </a:lnTo>
                  <a:lnTo>
                    <a:pt x="539" y="711"/>
                  </a:lnTo>
                  <a:lnTo>
                    <a:pt x="556" y="717"/>
                  </a:lnTo>
                  <a:lnTo>
                    <a:pt x="566" y="728"/>
                  </a:lnTo>
                  <a:lnTo>
                    <a:pt x="574" y="741"/>
                  </a:lnTo>
                  <a:lnTo>
                    <a:pt x="590" y="744"/>
                  </a:lnTo>
                  <a:lnTo>
                    <a:pt x="605" y="763"/>
                  </a:lnTo>
                  <a:lnTo>
                    <a:pt x="614" y="775"/>
                  </a:lnTo>
                  <a:lnTo>
                    <a:pt x="621" y="785"/>
                  </a:lnTo>
                  <a:lnTo>
                    <a:pt x="632" y="799"/>
                  </a:lnTo>
                  <a:lnTo>
                    <a:pt x="642" y="791"/>
                  </a:lnTo>
                  <a:lnTo>
                    <a:pt x="654" y="809"/>
                  </a:lnTo>
                  <a:lnTo>
                    <a:pt x="659" y="807"/>
                  </a:lnTo>
                  <a:lnTo>
                    <a:pt x="667" y="820"/>
                  </a:lnTo>
                  <a:lnTo>
                    <a:pt x="678" y="811"/>
                  </a:lnTo>
                  <a:lnTo>
                    <a:pt x="681" y="811"/>
                  </a:lnTo>
                  <a:lnTo>
                    <a:pt x="692" y="800"/>
                  </a:lnTo>
                  <a:lnTo>
                    <a:pt x="683" y="788"/>
                  </a:lnTo>
                  <a:lnTo>
                    <a:pt x="688" y="783"/>
                  </a:lnTo>
                  <a:lnTo>
                    <a:pt x="676" y="766"/>
                  </a:lnTo>
                  <a:lnTo>
                    <a:pt x="678" y="763"/>
                  </a:lnTo>
                  <a:lnTo>
                    <a:pt x="670" y="750"/>
                  </a:lnTo>
                  <a:lnTo>
                    <a:pt x="660" y="739"/>
                  </a:lnTo>
                  <a:lnTo>
                    <a:pt x="668" y="734"/>
                  </a:lnTo>
                  <a:lnTo>
                    <a:pt x="659" y="722"/>
                  </a:lnTo>
                  <a:lnTo>
                    <a:pt x="643" y="703"/>
                  </a:lnTo>
                  <a:lnTo>
                    <a:pt x="647" y="685"/>
                  </a:lnTo>
                  <a:lnTo>
                    <a:pt x="638" y="673"/>
                  </a:lnTo>
                  <a:lnTo>
                    <a:pt x="630" y="664"/>
                  </a:lnTo>
                  <a:lnTo>
                    <a:pt x="620" y="649"/>
                  </a:lnTo>
                  <a:lnTo>
                    <a:pt x="616" y="626"/>
                  </a:lnTo>
                  <a:lnTo>
                    <a:pt x="608" y="614"/>
                  </a:lnTo>
                  <a:lnTo>
                    <a:pt x="598" y="602"/>
                  </a:lnTo>
                  <a:lnTo>
                    <a:pt x="599" y="591"/>
                  </a:lnTo>
                  <a:lnTo>
                    <a:pt x="590" y="579"/>
                  </a:lnTo>
                  <a:lnTo>
                    <a:pt x="582" y="549"/>
                  </a:lnTo>
                  <a:lnTo>
                    <a:pt x="575" y="541"/>
                  </a:lnTo>
                  <a:lnTo>
                    <a:pt x="564" y="526"/>
                  </a:lnTo>
                  <a:lnTo>
                    <a:pt x="543" y="497"/>
                  </a:lnTo>
                  <a:lnTo>
                    <a:pt x="534" y="485"/>
                  </a:lnTo>
                  <a:lnTo>
                    <a:pt x="519" y="465"/>
                  </a:lnTo>
                  <a:lnTo>
                    <a:pt x="510" y="454"/>
                  </a:lnTo>
                  <a:lnTo>
                    <a:pt x="498" y="417"/>
                  </a:lnTo>
                  <a:lnTo>
                    <a:pt x="481" y="397"/>
                  </a:lnTo>
                  <a:lnTo>
                    <a:pt x="483" y="383"/>
                  </a:lnTo>
                  <a:lnTo>
                    <a:pt x="472" y="370"/>
                  </a:lnTo>
                  <a:lnTo>
                    <a:pt x="457" y="350"/>
                  </a:lnTo>
                  <a:lnTo>
                    <a:pt x="456" y="337"/>
                  </a:lnTo>
                  <a:lnTo>
                    <a:pt x="447" y="325"/>
                  </a:lnTo>
                  <a:lnTo>
                    <a:pt x="438" y="313"/>
                  </a:lnTo>
                  <a:lnTo>
                    <a:pt x="416" y="282"/>
                  </a:lnTo>
                  <a:lnTo>
                    <a:pt x="418" y="263"/>
                  </a:lnTo>
                  <a:lnTo>
                    <a:pt x="409" y="251"/>
                  </a:lnTo>
                  <a:lnTo>
                    <a:pt x="402" y="240"/>
                  </a:lnTo>
                  <a:lnTo>
                    <a:pt x="391" y="217"/>
                  </a:lnTo>
                  <a:lnTo>
                    <a:pt x="382" y="205"/>
                  </a:lnTo>
                  <a:lnTo>
                    <a:pt x="374" y="195"/>
                  </a:lnTo>
                  <a:lnTo>
                    <a:pt x="361" y="177"/>
                  </a:lnTo>
                  <a:lnTo>
                    <a:pt x="361" y="157"/>
                  </a:lnTo>
                  <a:lnTo>
                    <a:pt x="354" y="146"/>
                  </a:lnTo>
                  <a:lnTo>
                    <a:pt x="343" y="133"/>
                  </a:lnTo>
                  <a:lnTo>
                    <a:pt x="337" y="125"/>
                  </a:lnTo>
                  <a:lnTo>
                    <a:pt x="326" y="111"/>
                  </a:lnTo>
                  <a:lnTo>
                    <a:pt x="322" y="105"/>
                  </a:lnTo>
                  <a:lnTo>
                    <a:pt x="320" y="69"/>
                  </a:lnTo>
                  <a:lnTo>
                    <a:pt x="311" y="57"/>
                  </a:lnTo>
                  <a:lnTo>
                    <a:pt x="314" y="56"/>
                  </a:lnTo>
                  <a:lnTo>
                    <a:pt x="308" y="48"/>
                  </a:lnTo>
                  <a:lnTo>
                    <a:pt x="297" y="35"/>
                  </a:lnTo>
                  <a:lnTo>
                    <a:pt x="308" y="27"/>
                  </a:lnTo>
                  <a:lnTo>
                    <a:pt x="303" y="18"/>
                  </a:lnTo>
                  <a:lnTo>
                    <a:pt x="304" y="16"/>
                  </a:lnTo>
                  <a:lnTo>
                    <a:pt x="318" y="8"/>
                  </a:lnTo>
                  <a:lnTo>
                    <a:pt x="318" y="8"/>
                  </a:lnTo>
                  <a:lnTo>
                    <a:pt x="327" y="0"/>
                  </a:lnTo>
                  <a:lnTo>
                    <a:pt x="332" y="9"/>
                  </a:lnTo>
                  <a:lnTo>
                    <a:pt x="347" y="20"/>
                  </a:lnTo>
                  <a:lnTo>
                    <a:pt x="353" y="28"/>
                  </a:lnTo>
                  <a:lnTo>
                    <a:pt x="361" y="22"/>
                  </a:lnTo>
                  <a:lnTo>
                    <a:pt x="370" y="34"/>
                  </a:lnTo>
                  <a:lnTo>
                    <a:pt x="396" y="47"/>
                  </a:lnTo>
                  <a:lnTo>
                    <a:pt x="402" y="55"/>
                  </a:lnTo>
                  <a:lnTo>
                    <a:pt x="411" y="67"/>
                  </a:lnTo>
                  <a:lnTo>
                    <a:pt x="423" y="73"/>
                  </a:lnTo>
                  <a:lnTo>
                    <a:pt x="434" y="8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631" name="Freeform 7">
              <a:extLst>
                <a:ext uri="{FF2B5EF4-FFF2-40B4-BE49-F238E27FC236}">
                  <a16:creationId xmlns:a16="http://schemas.microsoft.com/office/drawing/2014/main" id="{B593EAF9-C099-1944-98E9-FE13CD53072C}"/>
                </a:ext>
              </a:extLst>
            </p:cNvPr>
            <p:cNvSpPr>
              <a:spLocks noChangeArrowheads="1"/>
            </p:cNvSpPr>
            <p:nvPr/>
          </p:nvSpPr>
          <p:spPr bwMode="auto">
            <a:xfrm>
              <a:off x="4498" y="2955"/>
              <a:ext cx="195" cy="184"/>
            </a:xfrm>
            <a:custGeom>
              <a:avLst/>
              <a:gdLst>
                <a:gd name="T0" fmla="*/ 23 w 866"/>
                <a:gd name="T1" fmla="*/ 329 h 815"/>
                <a:gd name="T2" fmla="*/ 71 w 866"/>
                <a:gd name="T3" fmla="*/ 373 h 815"/>
                <a:gd name="T4" fmla="*/ 101 w 866"/>
                <a:gd name="T5" fmla="*/ 407 h 815"/>
                <a:gd name="T6" fmla="*/ 150 w 866"/>
                <a:gd name="T7" fmla="*/ 452 h 815"/>
                <a:gd name="T8" fmla="*/ 186 w 866"/>
                <a:gd name="T9" fmla="*/ 490 h 815"/>
                <a:gd name="T10" fmla="*/ 225 w 866"/>
                <a:gd name="T11" fmla="*/ 520 h 815"/>
                <a:gd name="T12" fmla="*/ 276 w 866"/>
                <a:gd name="T13" fmla="*/ 582 h 815"/>
                <a:gd name="T14" fmla="*/ 341 w 866"/>
                <a:gd name="T15" fmla="*/ 633 h 815"/>
                <a:gd name="T16" fmla="*/ 383 w 866"/>
                <a:gd name="T17" fmla="*/ 666 h 815"/>
                <a:gd name="T18" fmla="*/ 419 w 866"/>
                <a:gd name="T19" fmla="*/ 712 h 815"/>
                <a:gd name="T20" fmla="*/ 460 w 866"/>
                <a:gd name="T21" fmla="*/ 747 h 815"/>
                <a:gd name="T22" fmla="*/ 490 w 866"/>
                <a:gd name="T23" fmla="*/ 779 h 815"/>
                <a:gd name="T24" fmla="*/ 531 w 866"/>
                <a:gd name="T25" fmla="*/ 813 h 815"/>
                <a:gd name="T26" fmla="*/ 552 w 866"/>
                <a:gd name="T27" fmla="*/ 806 h 815"/>
                <a:gd name="T28" fmla="*/ 561 w 866"/>
                <a:gd name="T29" fmla="*/ 792 h 815"/>
                <a:gd name="T30" fmla="*/ 552 w 866"/>
                <a:gd name="T31" fmla="*/ 743 h 815"/>
                <a:gd name="T32" fmla="*/ 542 w 866"/>
                <a:gd name="T33" fmla="*/ 718 h 815"/>
                <a:gd name="T34" fmla="*/ 519 w 866"/>
                <a:gd name="T35" fmla="*/ 669 h 815"/>
                <a:gd name="T36" fmla="*/ 489 w 866"/>
                <a:gd name="T37" fmla="*/ 624 h 815"/>
                <a:gd name="T38" fmla="*/ 479 w 866"/>
                <a:gd name="T39" fmla="*/ 587 h 815"/>
                <a:gd name="T40" fmla="*/ 446 w 866"/>
                <a:gd name="T41" fmla="*/ 542 h 815"/>
                <a:gd name="T42" fmla="*/ 416 w 866"/>
                <a:gd name="T43" fmla="*/ 497 h 815"/>
                <a:gd name="T44" fmla="*/ 375 w 866"/>
                <a:gd name="T45" fmla="*/ 442 h 815"/>
                <a:gd name="T46" fmla="*/ 359 w 866"/>
                <a:gd name="T47" fmla="*/ 379 h 815"/>
                <a:gd name="T48" fmla="*/ 332 w 866"/>
                <a:gd name="T49" fmla="*/ 335 h 815"/>
                <a:gd name="T50" fmla="*/ 301 w 866"/>
                <a:gd name="T51" fmla="*/ 272 h 815"/>
                <a:gd name="T52" fmla="*/ 267 w 866"/>
                <a:gd name="T53" fmla="*/ 228 h 815"/>
                <a:gd name="T54" fmla="*/ 258 w 866"/>
                <a:gd name="T55" fmla="*/ 188 h 815"/>
                <a:gd name="T56" fmla="*/ 217 w 866"/>
                <a:gd name="T57" fmla="*/ 133 h 815"/>
                <a:gd name="T58" fmla="*/ 209 w 866"/>
                <a:gd name="T59" fmla="*/ 91 h 815"/>
                <a:gd name="T60" fmla="*/ 194 w 866"/>
                <a:gd name="T61" fmla="*/ 51 h 815"/>
                <a:gd name="T62" fmla="*/ 175 w 866"/>
                <a:gd name="T63" fmla="*/ 19 h 815"/>
                <a:gd name="T64" fmla="*/ 196 w 866"/>
                <a:gd name="T65" fmla="*/ 3 h 815"/>
                <a:gd name="T66" fmla="*/ 227 w 866"/>
                <a:gd name="T67" fmla="*/ 13 h 815"/>
                <a:gd name="T68" fmla="*/ 244 w 866"/>
                <a:gd name="T69" fmla="*/ 33 h 815"/>
                <a:gd name="T70" fmla="*/ 292 w 866"/>
                <a:gd name="T71" fmla="*/ 63 h 815"/>
                <a:gd name="T72" fmla="*/ 319 w 866"/>
                <a:gd name="T73" fmla="*/ 88 h 815"/>
                <a:gd name="T74" fmla="*/ 368 w 866"/>
                <a:gd name="T75" fmla="*/ 141 h 815"/>
                <a:gd name="T76" fmla="*/ 392 w 866"/>
                <a:gd name="T77" fmla="*/ 168 h 815"/>
                <a:gd name="T78" fmla="*/ 443 w 866"/>
                <a:gd name="T79" fmla="*/ 216 h 815"/>
                <a:gd name="T80" fmla="*/ 472 w 866"/>
                <a:gd name="T81" fmla="*/ 238 h 815"/>
                <a:gd name="T82" fmla="*/ 525 w 866"/>
                <a:gd name="T83" fmla="*/ 291 h 815"/>
                <a:gd name="T84" fmla="*/ 561 w 866"/>
                <a:gd name="T85" fmla="*/ 324 h 815"/>
                <a:gd name="T86" fmla="*/ 616 w 866"/>
                <a:gd name="T87" fmla="*/ 379 h 815"/>
                <a:gd name="T88" fmla="*/ 643 w 866"/>
                <a:gd name="T89" fmla="*/ 409 h 815"/>
                <a:gd name="T90" fmla="*/ 675 w 866"/>
                <a:gd name="T91" fmla="*/ 450 h 815"/>
                <a:gd name="T92" fmla="*/ 709 w 866"/>
                <a:gd name="T93" fmla="*/ 497 h 815"/>
                <a:gd name="T94" fmla="*/ 744 w 866"/>
                <a:gd name="T95" fmla="*/ 522 h 815"/>
                <a:gd name="T96" fmla="*/ 780 w 866"/>
                <a:gd name="T97" fmla="*/ 560 h 815"/>
                <a:gd name="T98" fmla="*/ 814 w 866"/>
                <a:gd name="T99" fmla="*/ 567 h 815"/>
                <a:gd name="T100" fmla="*/ 848 w 866"/>
                <a:gd name="T101" fmla="*/ 589 h 815"/>
                <a:gd name="T102" fmla="*/ 865 w 866"/>
                <a:gd name="T103" fmla="*/ 575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66" h="815">
                  <a:moveTo>
                    <a:pt x="0" y="299"/>
                  </a:moveTo>
                  <a:lnTo>
                    <a:pt x="14" y="317"/>
                  </a:lnTo>
                  <a:lnTo>
                    <a:pt x="23" y="329"/>
                  </a:lnTo>
                  <a:lnTo>
                    <a:pt x="49" y="346"/>
                  </a:lnTo>
                  <a:lnTo>
                    <a:pt x="56" y="353"/>
                  </a:lnTo>
                  <a:lnTo>
                    <a:pt x="71" y="373"/>
                  </a:lnTo>
                  <a:lnTo>
                    <a:pt x="85" y="384"/>
                  </a:lnTo>
                  <a:lnTo>
                    <a:pt x="92" y="395"/>
                  </a:lnTo>
                  <a:lnTo>
                    <a:pt x="101" y="407"/>
                  </a:lnTo>
                  <a:lnTo>
                    <a:pt x="118" y="409"/>
                  </a:lnTo>
                  <a:lnTo>
                    <a:pt x="142" y="441"/>
                  </a:lnTo>
                  <a:lnTo>
                    <a:pt x="150" y="452"/>
                  </a:lnTo>
                  <a:lnTo>
                    <a:pt x="164" y="461"/>
                  </a:lnTo>
                  <a:lnTo>
                    <a:pt x="168" y="466"/>
                  </a:lnTo>
                  <a:lnTo>
                    <a:pt x="186" y="490"/>
                  </a:lnTo>
                  <a:lnTo>
                    <a:pt x="195" y="502"/>
                  </a:lnTo>
                  <a:lnTo>
                    <a:pt x="222" y="516"/>
                  </a:lnTo>
                  <a:lnTo>
                    <a:pt x="225" y="520"/>
                  </a:lnTo>
                  <a:lnTo>
                    <a:pt x="254" y="552"/>
                  </a:lnTo>
                  <a:lnTo>
                    <a:pt x="261" y="562"/>
                  </a:lnTo>
                  <a:lnTo>
                    <a:pt x="276" y="582"/>
                  </a:lnTo>
                  <a:lnTo>
                    <a:pt x="302" y="616"/>
                  </a:lnTo>
                  <a:lnTo>
                    <a:pt x="328" y="614"/>
                  </a:lnTo>
                  <a:lnTo>
                    <a:pt x="341" y="633"/>
                  </a:lnTo>
                  <a:lnTo>
                    <a:pt x="360" y="655"/>
                  </a:lnTo>
                  <a:lnTo>
                    <a:pt x="369" y="669"/>
                  </a:lnTo>
                  <a:lnTo>
                    <a:pt x="383" y="666"/>
                  </a:lnTo>
                  <a:lnTo>
                    <a:pt x="394" y="679"/>
                  </a:lnTo>
                  <a:lnTo>
                    <a:pt x="401" y="690"/>
                  </a:lnTo>
                  <a:lnTo>
                    <a:pt x="419" y="712"/>
                  </a:lnTo>
                  <a:lnTo>
                    <a:pt x="434" y="732"/>
                  </a:lnTo>
                  <a:lnTo>
                    <a:pt x="443" y="746"/>
                  </a:lnTo>
                  <a:lnTo>
                    <a:pt x="460" y="747"/>
                  </a:lnTo>
                  <a:lnTo>
                    <a:pt x="477" y="766"/>
                  </a:lnTo>
                  <a:lnTo>
                    <a:pt x="487" y="780"/>
                  </a:lnTo>
                  <a:lnTo>
                    <a:pt x="490" y="779"/>
                  </a:lnTo>
                  <a:lnTo>
                    <a:pt x="496" y="787"/>
                  </a:lnTo>
                  <a:lnTo>
                    <a:pt x="514" y="791"/>
                  </a:lnTo>
                  <a:lnTo>
                    <a:pt x="531" y="813"/>
                  </a:lnTo>
                  <a:lnTo>
                    <a:pt x="540" y="805"/>
                  </a:lnTo>
                  <a:lnTo>
                    <a:pt x="545" y="814"/>
                  </a:lnTo>
                  <a:lnTo>
                    <a:pt x="552" y="806"/>
                  </a:lnTo>
                  <a:lnTo>
                    <a:pt x="563" y="799"/>
                  </a:lnTo>
                  <a:lnTo>
                    <a:pt x="566" y="798"/>
                  </a:lnTo>
                  <a:lnTo>
                    <a:pt x="561" y="792"/>
                  </a:lnTo>
                  <a:lnTo>
                    <a:pt x="565" y="785"/>
                  </a:lnTo>
                  <a:lnTo>
                    <a:pt x="548" y="766"/>
                  </a:lnTo>
                  <a:lnTo>
                    <a:pt x="552" y="743"/>
                  </a:lnTo>
                  <a:lnTo>
                    <a:pt x="546" y="735"/>
                  </a:lnTo>
                  <a:lnTo>
                    <a:pt x="552" y="731"/>
                  </a:lnTo>
                  <a:lnTo>
                    <a:pt x="542" y="718"/>
                  </a:lnTo>
                  <a:lnTo>
                    <a:pt x="525" y="697"/>
                  </a:lnTo>
                  <a:lnTo>
                    <a:pt x="528" y="681"/>
                  </a:lnTo>
                  <a:lnTo>
                    <a:pt x="519" y="669"/>
                  </a:lnTo>
                  <a:lnTo>
                    <a:pt x="513" y="661"/>
                  </a:lnTo>
                  <a:lnTo>
                    <a:pt x="507" y="646"/>
                  </a:lnTo>
                  <a:lnTo>
                    <a:pt x="489" y="624"/>
                  </a:lnTo>
                  <a:lnTo>
                    <a:pt x="482" y="613"/>
                  </a:lnTo>
                  <a:lnTo>
                    <a:pt x="482" y="593"/>
                  </a:lnTo>
                  <a:lnTo>
                    <a:pt x="479" y="587"/>
                  </a:lnTo>
                  <a:lnTo>
                    <a:pt x="469" y="574"/>
                  </a:lnTo>
                  <a:lnTo>
                    <a:pt x="452" y="551"/>
                  </a:lnTo>
                  <a:lnTo>
                    <a:pt x="446" y="542"/>
                  </a:lnTo>
                  <a:lnTo>
                    <a:pt x="438" y="533"/>
                  </a:lnTo>
                  <a:lnTo>
                    <a:pt x="429" y="521"/>
                  </a:lnTo>
                  <a:lnTo>
                    <a:pt x="416" y="497"/>
                  </a:lnTo>
                  <a:lnTo>
                    <a:pt x="407" y="485"/>
                  </a:lnTo>
                  <a:lnTo>
                    <a:pt x="385" y="455"/>
                  </a:lnTo>
                  <a:lnTo>
                    <a:pt x="375" y="442"/>
                  </a:lnTo>
                  <a:lnTo>
                    <a:pt x="371" y="412"/>
                  </a:lnTo>
                  <a:lnTo>
                    <a:pt x="359" y="394"/>
                  </a:lnTo>
                  <a:lnTo>
                    <a:pt x="359" y="379"/>
                  </a:lnTo>
                  <a:lnTo>
                    <a:pt x="332" y="343"/>
                  </a:lnTo>
                  <a:lnTo>
                    <a:pt x="328" y="338"/>
                  </a:lnTo>
                  <a:lnTo>
                    <a:pt x="332" y="335"/>
                  </a:lnTo>
                  <a:lnTo>
                    <a:pt x="315" y="312"/>
                  </a:lnTo>
                  <a:lnTo>
                    <a:pt x="298" y="289"/>
                  </a:lnTo>
                  <a:lnTo>
                    <a:pt x="301" y="272"/>
                  </a:lnTo>
                  <a:lnTo>
                    <a:pt x="293" y="261"/>
                  </a:lnTo>
                  <a:lnTo>
                    <a:pt x="277" y="240"/>
                  </a:lnTo>
                  <a:lnTo>
                    <a:pt x="267" y="228"/>
                  </a:lnTo>
                  <a:lnTo>
                    <a:pt x="275" y="210"/>
                  </a:lnTo>
                  <a:lnTo>
                    <a:pt x="264" y="196"/>
                  </a:lnTo>
                  <a:lnTo>
                    <a:pt x="258" y="188"/>
                  </a:lnTo>
                  <a:lnTo>
                    <a:pt x="242" y="166"/>
                  </a:lnTo>
                  <a:lnTo>
                    <a:pt x="232" y="153"/>
                  </a:lnTo>
                  <a:lnTo>
                    <a:pt x="217" y="133"/>
                  </a:lnTo>
                  <a:lnTo>
                    <a:pt x="220" y="117"/>
                  </a:lnTo>
                  <a:lnTo>
                    <a:pt x="209" y="104"/>
                  </a:lnTo>
                  <a:lnTo>
                    <a:pt x="209" y="91"/>
                  </a:lnTo>
                  <a:lnTo>
                    <a:pt x="194" y="71"/>
                  </a:lnTo>
                  <a:lnTo>
                    <a:pt x="184" y="58"/>
                  </a:lnTo>
                  <a:lnTo>
                    <a:pt x="194" y="51"/>
                  </a:lnTo>
                  <a:lnTo>
                    <a:pt x="187" y="42"/>
                  </a:lnTo>
                  <a:lnTo>
                    <a:pt x="181" y="27"/>
                  </a:lnTo>
                  <a:lnTo>
                    <a:pt x="175" y="19"/>
                  </a:lnTo>
                  <a:lnTo>
                    <a:pt x="185" y="10"/>
                  </a:lnTo>
                  <a:lnTo>
                    <a:pt x="189" y="8"/>
                  </a:lnTo>
                  <a:lnTo>
                    <a:pt x="196" y="3"/>
                  </a:lnTo>
                  <a:lnTo>
                    <a:pt x="200" y="0"/>
                  </a:lnTo>
                  <a:lnTo>
                    <a:pt x="206" y="8"/>
                  </a:lnTo>
                  <a:lnTo>
                    <a:pt x="227" y="13"/>
                  </a:lnTo>
                  <a:lnTo>
                    <a:pt x="232" y="22"/>
                  </a:lnTo>
                  <a:lnTo>
                    <a:pt x="236" y="20"/>
                  </a:lnTo>
                  <a:lnTo>
                    <a:pt x="244" y="33"/>
                  </a:lnTo>
                  <a:lnTo>
                    <a:pt x="275" y="41"/>
                  </a:lnTo>
                  <a:lnTo>
                    <a:pt x="283" y="51"/>
                  </a:lnTo>
                  <a:lnTo>
                    <a:pt x="292" y="63"/>
                  </a:lnTo>
                  <a:lnTo>
                    <a:pt x="297" y="58"/>
                  </a:lnTo>
                  <a:lnTo>
                    <a:pt x="304" y="68"/>
                  </a:lnTo>
                  <a:lnTo>
                    <a:pt x="319" y="88"/>
                  </a:lnTo>
                  <a:lnTo>
                    <a:pt x="335" y="96"/>
                  </a:lnTo>
                  <a:lnTo>
                    <a:pt x="358" y="126"/>
                  </a:lnTo>
                  <a:lnTo>
                    <a:pt x="368" y="141"/>
                  </a:lnTo>
                  <a:lnTo>
                    <a:pt x="375" y="147"/>
                  </a:lnTo>
                  <a:lnTo>
                    <a:pt x="386" y="160"/>
                  </a:lnTo>
                  <a:lnTo>
                    <a:pt x="392" y="168"/>
                  </a:lnTo>
                  <a:lnTo>
                    <a:pt x="410" y="192"/>
                  </a:lnTo>
                  <a:lnTo>
                    <a:pt x="427" y="193"/>
                  </a:lnTo>
                  <a:lnTo>
                    <a:pt x="443" y="216"/>
                  </a:lnTo>
                  <a:lnTo>
                    <a:pt x="461" y="238"/>
                  </a:lnTo>
                  <a:lnTo>
                    <a:pt x="469" y="234"/>
                  </a:lnTo>
                  <a:lnTo>
                    <a:pt x="472" y="238"/>
                  </a:lnTo>
                  <a:lnTo>
                    <a:pt x="490" y="262"/>
                  </a:lnTo>
                  <a:lnTo>
                    <a:pt x="514" y="278"/>
                  </a:lnTo>
                  <a:lnTo>
                    <a:pt x="525" y="291"/>
                  </a:lnTo>
                  <a:lnTo>
                    <a:pt x="528" y="295"/>
                  </a:lnTo>
                  <a:lnTo>
                    <a:pt x="543" y="315"/>
                  </a:lnTo>
                  <a:lnTo>
                    <a:pt x="561" y="324"/>
                  </a:lnTo>
                  <a:lnTo>
                    <a:pt x="582" y="352"/>
                  </a:lnTo>
                  <a:lnTo>
                    <a:pt x="591" y="364"/>
                  </a:lnTo>
                  <a:lnTo>
                    <a:pt x="616" y="379"/>
                  </a:lnTo>
                  <a:lnTo>
                    <a:pt x="625" y="391"/>
                  </a:lnTo>
                  <a:lnTo>
                    <a:pt x="635" y="401"/>
                  </a:lnTo>
                  <a:lnTo>
                    <a:pt x="643" y="409"/>
                  </a:lnTo>
                  <a:lnTo>
                    <a:pt x="661" y="433"/>
                  </a:lnTo>
                  <a:lnTo>
                    <a:pt x="670" y="445"/>
                  </a:lnTo>
                  <a:lnTo>
                    <a:pt x="675" y="450"/>
                  </a:lnTo>
                  <a:lnTo>
                    <a:pt x="684" y="462"/>
                  </a:lnTo>
                  <a:lnTo>
                    <a:pt x="693" y="474"/>
                  </a:lnTo>
                  <a:lnTo>
                    <a:pt x="709" y="497"/>
                  </a:lnTo>
                  <a:lnTo>
                    <a:pt x="729" y="502"/>
                  </a:lnTo>
                  <a:lnTo>
                    <a:pt x="733" y="509"/>
                  </a:lnTo>
                  <a:lnTo>
                    <a:pt x="744" y="522"/>
                  </a:lnTo>
                  <a:lnTo>
                    <a:pt x="754" y="527"/>
                  </a:lnTo>
                  <a:lnTo>
                    <a:pt x="771" y="548"/>
                  </a:lnTo>
                  <a:lnTo>
                    <a:pt x="780" y="560"/>
                  </a:lnTo>
                  <a:lnTo>
                    <a:pt x="790" y="555"/>
                  </a:lnTo>
                  <a:lnTo>
                    <a:pt x="796" y="563"/>
                  </a:lnTo>
                  <a:lnTo>
                    <a:pt x="814" y="567"/>
                  </a:lnTo>
                  <a:lnTo>
                    <a:pt x="830" y="590"/>
                  </a:lnTo>
                  <a:lnTo>
                    <a:pt x="842" y="581"/>
                  </a:lnTo>
                  <a:lnTo>
                    <a:pt x="848" y="589"/>
                  </a:lnTo>
                  <a:lnTo>
                    <a:pt x="853" y="584"/>
                  </a:lnTo>
                  <a:lnTo>
                    <a:pt x="857" y="581"/>
                  </a:lnTo>
                  <a:lnTo>
                    <a:pt x="865" y="575"/>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632" name="Freeform 8">
              <a:extLst>
                <a:ext uri="{FF2B5EF4-FFF2-40B4-BE49-F238E27FC236}">
                  <a16:creationId xmlns:a16="http://schemas.microsoft.com/office/drawing/2014/main" id="{34307193-9747-0A4B-80D2-55D51AB04492}"/>
                </a:ext>
              </a:extLst>
            </p:cNvPr>
            <p:cNvSpPr>
              <a:spLocks noChangeArrowheads="1"/>
            </p:cNvSpPr>
            <p:nvPr/>
          </p:nvSpPr>
          <p:spPr bwMode="auto">
            <a:xfrm>
              <a:off x="4601" y="2865"/>
              <a:ext cx="156" cy="219"/>
            </a:xfrm>
            <a:custGeom>
              <a:avLst/>
              <a:gdLst>
                <a:gd name="T0" fmla="*/ 390 w 693"/>
                <a:gd name="T1" fmla="*/ 957 h 968"/>
                <a:gd name="T2" fmla="*/ 367 w 693"/>
                <a:gd name="T3" fmla="*/ 908 h 968"/>
                <a:gd name="T4" fmla="*/ 350 w 693"/>
                <a:gd name="T5" fmla="*/ 866 h 968"/>
                <a:gd name="T6" fmla="*/ 337 w 693"/>
                <a:gd name="T7" fmla="*/ 842 h 968"/>
                <a:gd name="T8" fmla="*/ 306 w 693"/>
                <a:gd name="T9" fmla="*/ 799 h 968"/>
                <a:gd name="T10" fmla="*/ 282 w 693"/>
                <a:gd name="T11" fmla="*/ 752 h 968"/>
                <a:gd name="T12" fmla="*/ 262 w 693"/>
                <a:gd name="T13" fmla="*/ 701 h 968"/>
                <a:gd name="T14" fmla="*/ 218 w 693"/>
                <a:gd name="T15" fmla="*/ 634 h 968"/>
                <a:gd name="T16" fmla="*/ 202 w 693"/>
                <a:gd name="T17" fmla="*/ 581 h 968"/>
                <a:gd name="T18" fmla="*/ 175 w 693"/>
                <a:gd name="T19" fmla="*/ 535 h 968"/>
                <a:gd name="T20" fmla="*/ 153 w 693"/>
                <a:gd name="T21" fmla="*/ 489 h 968"/>
                <a:gd name="T22" fmla="*/ 120 w 693"/>
                <a:gd name="T23" fmla="*/ 445 h 968"/>
                <a:gd name="T24" fmla="*/ 99 w 693"/>
                <a:gd name="T25" fmla="*/ 392 h 968"/>
                <a:gd name="T26" fmla="*/ 61 w 693"/>
                <a:gd name="T27" fmla="*/ 344 h 968"/>
                <a:gd name="T28" fmla="*/ 30 w 693"/>
                <a:gd name="T29" fmla="*/ 301 h 968"/>
                <a:gd name="T30" fmla="*/ 26 w 693"/>
                <a:gd name="T31" fmla="*/ 269 h 968"/>
                <a:gd name="T32" fmla="*/ 3 w 693"/>
                <a:gd name="T33" fmla="*/ 235 h 968"/>
                <a:gd name="T34" fmla="*/ 6 w 693"/>
                <a:gd name="T35" fmla="*/ 199 h 968"/>
                <a:gd name="T36" fmla="*/ 11 w 693"/>
                <a:gd name="T37" fmla="*/ 180 h 968"/>
                <a:gd name="T38" fmla="*/ 38 w 693"/>
                <a:gd name="T39" fmla="*/ 171 h 968"/>
                <a:gd name="T40" fmla="*/ 58 w 693"/>
                <a:gd name="T41" fmla="*/ 191 h 968"/>
                <a:gd name="T42" fmla="*/ 97 w 693"/>
                <a:gd name="T43" fmla="*/ 213 h 968"/>
                <a:gd name="T44" fmla="*/ 120 w 693"/>
                <a:gd name="T45" fmla="*/ 230 h 968"/>
                <a:gd name="T46" fmla="*/ 153 w 693"/>
                <a:gd name="T47" fmla="*/ 271 h 968"/>
                <a:gd name="T48" fmla="*/ 187 w 693"/>
                <a:gd name="T49" fmla="*/ 313 h 968"/>
                <a:gd name="T50" fmla="*/ 231 w 693"/>
                <a:gd name="T51" fmla="*/ 348 h 968"/>
                <a:gd name="T52" fmla="*/ 274 w 693"/>
                <a:gd name="T53" fmla="*/ 397 h 968"/>
                <a:gd name="T54" fmla="*/ 326 w 693"/>
                <a:gd name="T55" fmla="*/ 443 h 968"/>
                <a:gd name="T56" fmla="*/ 353 w 693"/>
                <a:gd name="T57" fmla="*/ 469 h 968"/>
                <a:gd name="T58" fmla="*/ 407 w 693"/>
                <a:gd name="T59" fmla="*/ 521 h 968"/>
                <a:gd name="T60" fmla="*/ 439 w 693"/>
                <a:gd name="T61" fmla="*/ 567 h 968"/>
                <a:gd name="T62" fmla="*/ 480 w 693"/>
                <a:gd name="T63" fmla="*/ 606 h 968"/>
                <a:gd name="T64" fmla="*/ 513 w 693"/>
                <a:gd name="T65" fmla="*/ 627 h 968"/>
                <a:gd name="T66" fmla="*/ 554 w 693"/>
                <a:gd name="T67" fmla="*/ 668 h 968"/>
                <a:gd name="T68" fmla="*/ 585 w 693"/>
                <a:gd name="T69" fmla="*/ 691 h 968"/>
                <a:gd name="T70" fmla="*/ 619 w 693"/>
                <a:gd name="T71" fmla="*/ 718 h 968"/>
                <a:gd name="T72" fmla="*/ 643 w 693"/>
                <a:gd name="T73" fmla="*/ 732 h 968"/>
                <a:gd name="T74" fmla="*/ 670 w 693"/>
                <a:gd name="T75" fmla="*/ 756 h 968"/>
                <a:gd name="T76" fmla="*/ 683 w 693"/>
                <a:gd name="T77" fmla="*/ 737 h 968"/>
                <a:gd name="T78" fmla="*/ 677 w 693"/>
                <a:gd name="T79" fmla="*/ 707 h 968"/>
                <a:gd name="T80" fmla="*/ 674 w 693"/>
                <a:gd name="T81" fmla="*/ 678 h 968"/>
                <a:gd name="T82" fmla="*/ 641 w 693"/>
                <a:gd name="T83" fmla="*/ 634 h 968"/>
                <a:gd name="T84" fmla="*/ 622 w 693"/>
                <a:gd name="T85" fmla="*/ 597 h 968"/>
                <a:gd name="T86" fmla="*/ 599 w 693"/>
                <a:gd name="T87" fmla="*/ 543 h 968"/>
                <a:gd name="T88" fmla="*/ 570 w 693"/>
                <a:gd name="T89" fmla="*/ 485 h 968"/>
                <a:gd name="T90" fmla="*/ 539 w 693"/>
                <a:gd name="T91" fmla="*/ 421 h 968"/>
                <a:gd name="T92" fmla="*/ 497 w 693"/>
                <a:gd name="T93" fmla="*/ 359 h 968"/>
                <a:gd name="T94" fmla="*/ 479 w 693"/>
                <a:gd name="T95" fmla="*/ 307 h 968"/>
                <a:gd name="T96" fmla="*/ 449 w 693"/>
                <a:gd name="T97" fmla="*/ 265 h 968"/>
                <a:gd name="T98" fmla="*/ 416 w 693"/>
                <a:gd name="T99" fmla="*/ 208 h 968"/>
                <a:gd name="T100" fmla="*/ 389 w 693"/>
                <a:gd name="T101" fmla="*/ 162 h 968"/>
                <a:gd name="T102" fmla="*/ 367 w 693"/>
                <a:gd name="T103" fmla="*/ 111 h 968"/>
                <a:gd name="T104" fmla="*/ 338 w 693"/>
                <a:gd name="T105" fmla="*/ 66 h 968"/>
                <a:gd name="T106" fmla="*/ 316 w 693"/>
                <a:gd name="T107" fmla="*/ 16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93" h="968">
                  <a:moveTo>
                    <a:pt x="390" y="967"/>
                  </a:moveTo>
                  <a:lnTo>
                    <a:pt x="386" y="960"/>
                  </a:lnTo>
                  <a:lnTo>
                    <a:pt x="390" y="957"/>
                  </a:lnTo>
                  <a:lnTo>
                    <a:pt x="374" y="934"/>
                  </a:lnTo>
                  <a:lnTo>
                    <a:pt x="371" y="915"/>
                  </a:lnTo>
                  <a:lnTo>
                    <a:pt x="367" y="908"/>
                  </a:lnTo>
                  <a:lnTo>
                    <a:pt x="376" y="900"/>
                  </a:lnTo>
                  <a:lnTo>
                    <a:pt x="367" y="888"/>
                  </a:lnTo>
                  <a:lnTo>
                    <a:pt x="350" y="866"/>
                  </a:lnTo>
                  <a:lnTo>
                    <a:pt x="354" y="864"/>
                  </a:lnTo>
                  <a:lnTo>
                    <a:pt x="346" y="854"/>
                  </a:lnTo>
                  <a:lnTo>
                    <a:pt x="337" y="842"/>
                  </a:lnTo>
                  <a:lnTo>
                    <a:pt x="330" y="836"/>
                  </a:lnTo>
                  <a:lnTo>
                    <a:pt x="322" y="822"/>
                  </a:lnTo>
                  <a:lnTo>
                    <a:pt x="306" y="799"/>
                  </a:lnTo>
                  <a:lnTo>
                    <a:pt x="288" y="775"/>
                  </a:lnTo>
                  <a:lnTo>
                    <a:pt x="291" y="764"/>
                  </a:lnTo>
                  <a:lnTo>
                    <a:pt x="282" y="752"/>
                  </a:lnTo>
                  <a:lnTo>
                    <a:pt x="276" y="718"/>
                  </a:lnTo>
                  <a:lnTo>
                    <a:pt x="270" y="710"/>
                  </a:lnTo>
                  <a:lnTo>
                    <a:pt x="262" y="701"/>
                  </a:lnTo>
                  <a:lnTo>
                    <a:pt x="255" y="690"/>
                  </a:lnTo>
                  <a:lnTo>
                    <a:pt x="240" y="665"/>
                  </a:lnTo>
                  <a:lnTo>
                    <a:pt x="218" y="634"/>
                  </a:lnTo>
                  <a:lnTo>
                    <a:pt x="211" y="623"/>
                  </a:lnTo>
                  <a:lnTo>
                    <a:pt x="216" y="598"/>
                  </a:lnTo>
                  <a:lnTo>
                    <a:pt x="202" y="581"/>
                  </a:lnTo>
                  <a:lnTo>
                    <a:pt x="198" y="574"/>
                  </a:lnTo>
                  <a:lnTo>
                    <a:pt x="192" y="556"/>
                  </a:lnTo>
                  <a:lnTo>
                    <a:pt x="175" y="535"/>
                  </a:lnTo>
                  <a:lnTo>
                    <a:pt x="159" y="512"/>
                  </a:lnTo>
                  <a:lnTo>
                    <a:pt x="162" y="501"/>
                  </a:lnTo>
                  <a:lnTo>
                    <a:pt x="153" y="489"/>
                  </a:lnTo>
                  <a:lnTo>
                    <a:pt x="144" y="477"/>
                  </a:lnTo>
                  <a:lnTo>
                    <a:pt x="127" y="456"/>
                  </a:lnTo>
                  <a:lnTo>
                    <a:pt x="120" y="445"/>
                  </a:lnTo>
                  <a:lnTo>
                    <a:pt x="103" y="424"/>
                  </a:lnTo>
                  <a:lnTo>
                    <a:pt x="96" y="413"/>
                  </a:lnTo>
                  <a:lnTo>
                    <a:pt x="99" y="392"/>
                  </a:lnTo>
                  <a:lnTo>
                    <a:pt x="93" y="384"/>
                  </a:lnTo>
                  <a:lnTo>
                    <a:pt x="78" y="361"/>
                  </a:lnTo>
                  <a:lnTo>
                    <a:pt x="61" y="344"/>
                  </a:lnTo>
                  <a:lnTo>
                    <a:pt x="51" y="329"/>
                  </a:lnTo>
                  <a:lnTo>
                    <a:pt x="36" y="309"/>
                  </a:lnTo>
                  <a:lnTo>
                    <a:pt x="30" y="301"/>
                  </a:lnTo>
                  <a:lnTo>
                    <a:pt x="42" y="292"/>
                  </a:lnTo>
                  <a:lnTo>
                    <a:pt x="34" y="274"/>
                  </a:lnTo>
                  <a:lnTo>
                    <a:pt x="26" y="269"/>
                  </a:lnTo>
                  <a:lnTo>
                    <a:pt x="29" y="264"/>
                  </a:lnTo>
                  <a:lnTo>
                    <a:pt x="12" y="247"/>
                  </a:lnTo>
                  <a:lnTo>
                    <a:pt x="3" y="235"/>
                  </a:lnTo>
                  <a:lnTo>
                    <a:pt x="15" y="226"/>
                  </a:lnTo>
                  <a:lnTo>
                    <a:pt x="10" y="212"/>
                  </a:lnTo>
                  <a:lnTo>
                    <a:pt x="6" y="199"/>
                  </a:lnTo>
                  <a:lnTo>
                    <a:pt x="0" y="191"/>
                  </a:lnTo>
                  <a:lnTo>
                    <a:pt x="3" y="190"/>
                  </a:lnTo>
                  <a:lnTo>
                    <a:pt x="11" y="180"/>
                  </a:lnTo>
                  <a:lnTo>
                    <a:pt x="16" y="179"/>
                  </a:lnTo>
                  <a:lnTo>
                    <a:pt x="32" y="168"/>
                  </a:lnTo>
                  <a:lnTo>
                    <a:pt x="38" y="171"/>
                  </a:lnTo>
                  <a:lnTo>
                    <a:pt x="40" y="172"/>
                  </a:lnTo>
                  <a:lnTo>
                    <a:pt x="51" y="185"/>
                  </a:lnTo>
                  <a:lnTo>
                    <a:pt x="58" y="191"/>
                  </a:lnTo>
                  <a:lnTo>
                    <a:pt x="68" y="184"/>
                  </a:lnTo>
                  <a:lnTo>
                    <a:pt x="77" y="196"/>
                  </a:lnTo>
                  <a:lnTo>
                    <a:pt x="97" y="213"/>
                  </a:lnTo>
                  <a:lnTo>
                    <a:pt x="103" y="224"/>
                  </a:lnTo>
                  <a:lnTo>
                    <a:pt x="112" y="236"/>
                  </a:lnTo>
                  <a:lnTo>
                    <a:pt x="120" y="230"/>
                  </a:lnTo>
                  <a:lnTo>
                    <a:pt x="128" y="239"/>
                  </a:lnTo>
                  <a:lnTo>
                    <a:pt x="143" y="259"/>
                  </a:lnTo>
                  <a:lnTo>
                    <a:pt x="153" y="271"/>
                  </a:lnTo>
                  <a:lnTo>
                    <a:pt x="171" y="293"/>
                  </a:lnTo>
                  <a:lnTo>
                    <a:pt x="177" y="301"/>
                  </a:lnTo>
                  <a:lnTo>
                    <a:pt x="187" y="313"/>
                  </a:lnTo>
                  <a:lnTo>
                    <a:pt x="204" y="312"/>
                  </a:lnTo>
                  <a:lnTo>
                    <a:pt x="213" y="324"/>
                  </a:lnTo>
                  <a:lnTo>
                    <a:pt x="231" y="348"/>
                  </a:lnTo>
                  <a:lnTo>
                    <a:pt x="243" y="354"/>
                  </a:lnTo>
                  <a:lnTo>
                    <a:pt x="251" y="363"/>
                  </a:lnTo>
                  <a:lnTo>
                    <a:pt x="274" y="397"/>
                  </a:lnTo>
                  <a:lnTo>
                    <a:pt x="294" y="402"/>
                  </a:lnTo>
                  <a:lnTo>
                    <a:pt x="317" y="431"/>
                  </a:lnTo>
                  <a:lnTo>
                    <a:pt x="326" y="443"/>
                  </a:lnTo>
                  <a:lnTo>
                    <a:pt x="339" y="447"/>
                  </a:lnTo>
                  <a:lnTo>
                    <a:pt x="349" y="462"/>
                  </a:lnTo>
                  <a:lnTo>
                    <a:pt x="353" y="469"/>
                  </a:lnTo>
                  <a:lnTo>
                    <a:pt x="375" y="480"/>
                  </a:lnTo>
                  <a:lnTo>
                    <a:pt x="384" y="492"/>
                  </a:lnTo>
                  <a:lnTo>
                    <a:pt x="407" y="521"/>
                  </a:lnTo>
                  <a:lnTo>
                    <a:pt x="415" y="535"/>
                  </a:lnTo>
                  <a:lnTo>
                    <a:pt x="432" y="556"/>
                  </a:lnTo>
                  <a:lnTo>
                    <a:pt x="439" y="567"/>
                  </a:lnTo>
                  <a:lnTo>
                    <a:pt x="447" y="576"/>
                  </a:lnTo>
                  <a:lnTo>
                    <a:pt x="463" y="579"/>
                  </a:lnTo>
                  <a:lnTo>
                    <a:pt x="480" y="606"/>
                  </a:lnTo>
                  <a:lnTo>
                    <a:pt x="489" y="618"/>
                  </a:lnTo>
                  <a:lnTo>
                    <a:pt x="502" y="618"/>
                  </a:lnTo>
                  <a:lnTo>
                    <a:pt x="513" y="627"/>
                  </a:lnTo>
                  <a:lnTo>
                    <a:pt x="520" y="642"/>
                  </a:lnTo>
                  <a:lnTo>
                    <a:pt x="548" y="652"/>
                  </a:lnTo>
                  <a:lnTo>
                    <a:pt x="554" y="668"/>
                  </a:lnTo>
                  <a:lnTo>
                    <a:pt x="563" y="672"/>
                  </a:lnTo>
                  <a:lnTo>
                    <a:pt x="569" y="688"/>
                  </a:lnTo>
                  <a:lnTo>
                    <a:pt x="585" y="691"/>
                  </a:lnTo>
                  <a:lnTo>
                    <a:pt x="604" y="710"/>
                  </a:lnTo>
                  <a:lnTo>
                    <a:pt x="610" y="726"/>
                  </a:lnTo>
                  <a:lnTo>
                    <a:pt x="619" y="718"/>
                  </a:lnTo>
                  <a:lnTo>
                    <a:pt x="625" y="726"/>
                  </a:lnTo>
                  <a:lnTo>
                    <a:pt x="632" y="722"/>
                  </a:lnTo>
                  <a:lnTo>
                    <a:pt x="643" y="732"/>
                  </a:lnTo>
                  <a:lnTo>
                    <a:pt x="660" y="756"/>
                  </a:lnTo>
                  <a:lnTo>
                    <a:pt x="662" y="762"/>
                  </a:lnTo>
                  <a:lnTo>
                    <a:pt x="670" y="756"/>
                  </a:lnTo>
                  <a:lnTo>
                    <a:pt x="682" y="747"/>
                  </a:lnTo>
                  <a:lnTo>
                    <a:pt x="685" y="746"/>
                  </a:lnTo>
                  <a:lnTo>
                    <a:pt x="683" y="737"/>
                  </a:lnTo>
                  <a:lnTo>
                    <a:pt x="692" y="732"/>
                  </a:lnTo>
                  <a:lnTo>
                    <a:pt x="673" y="710"/>
                  </a:lnTo>
                  <a:lnTo>
                    <a:pt x="677" y="707"/>
                  </a:lnTo>
                  <a:lnTo>
                    <a:pt x="671" y="691"/>
                  </a:lnTo>
                  <a:lnTo>
                    <a:pt x="662" y="687"/>
                  </a:lnTo>
                  <a:lnTo>
                    <a:pt x="674" y="678"/>
                  </a:lnTo>
                  <a:lnTo>
                    <a:pt x="663" y="665"/>
                  </a:lnTo>
                  <a:lnTo>
                    <a:pt x="651" y="641"/>
                  </a:lnTo>
                  <a:lnTo>
                    <a:pt x="641" y="634"/>
                  </a:lnTo>
                  <a:lnTo>
                    <a:pt x="630" y="621"/>
                  </a:lnTo>
                  <a:lnTo>
                    <a:pt x="626" y="614"/>
                  </a:lnTo>
                  <a:lnTo>
                    <a:pt x="622" y="597"/>
                  </a:lnTo>
                  <a:lnTo>
                    <a:pt x="608" y="576"/>
                  </a:lnTo>
                  <a:lnTo>
                    <a:pt x="601" y="561"/>
                  </a:lnTo>
                  <a:lnTo>
                    <a:pt x="599" y="543"/>
                  </a:lnTo>
                  <a:lnTo>
                    <a:pt x="594" y="538"/>
                  </a:lnTo>
                  <a:lnTo>
                    <a:pt x="585" y="526"/>
                  </a:lnTo>
                  <a:lnTo>
                    <a:pt x="570" y="485"/>
                  </a:lnTo>
                  <a:lnTo>
                    <a:pt x="564" y="475"/>
                  </a:lnTo>
                  <a:lnTo>
                    <a:pt x="565" y="458"/>
                  </a:lnTo>
                  <a:lnTo>
                    <a:pt x="539" y="421"/>
                  </a:lnTo>
                  <a:lnTo>
                    <a:pt x="524" y="401"/>
                  </a:lnTo>
                  <a:lnTo>
                    <a:pt x="520" y="390"/>
                  </a:lnTo>
                  <a:lnTo>
                    <a:pt x="497" y="359"/>
                  </a:lnTo>
                  <a:lnTo>
                    <a:pt x="493" y="352"/>
                  </a:lnTo>
                  <a:lnTo>
                    <a:pt x="490" y="319"/>
                  </a:lnTo>
                  <a:lnTo>
                    <a:pt x="479" y="307"/>
                  </a:lnTo>
                  <a:lnTo>
                    <a:pt x="463" y="283"/>
                  </a:lnTo>
                  <a:lnTo>
                    <a:pt x="458" y="278"/>
                  </a:lnTo>
                  <a:lnTo>
                    <a:pt x="449" y="265"/>
                  </a:lnTo>
                  <a:lnTo>
                    <a:pt x="440" y="255"/>
                  </a:lnTo>
                  <a:lnTo>
                    <a:pt x="424" y="217"/>
                  </a:lnTo>
                  <a:lnTo>
                    <a:pt x="416" y="208"/>
                  </a:lnTo>
                  <a:lnTo>
                    <a:pt x="408" y="194"/>
                  </a:lnTo>
                  <a:lnTo>
                    <a:pt x="400" y="185"/>
                  </a:lnTo>
                  <a:lnTo>
                    <a:pt x="389" y="162"/>
                  </a:lnTo>
                  <a:lnTo>
                    <a:pt x="381" y="148"/>
                  </a:lnTo>
                  <a:lnTo>
                    <a:pt x="374" y="139"/>
                  </a:lnTo>
                  <a:lnTo>
                    <a:pt x="367" y="111"/>
                  </a:lnTo>
                  <a:lnTo>
                    <a:pt x="356" y="98"/>
                  </a:lnTo>
                  <a:lnTo>
                    <a:pt x="340" y="77"/>
                  </a:lnTo>
                  <a:lnTo>
                    <a:pt x="338" y="66"/>
                  </a:lnTo>
                  <a:lnTo>
                    <a:pt x="327" y="53"/>
                  </a:lnTo>
                  <a:lnTo>
                    <a:pt x="330" y="37"/>
                  </a:lnTo>
                  <a:lnTo>
                    <a:pt x="316" y="16"/>
                  </a:lnTo>
                  <a:lnTo>
                    <a:pt x="307" y="4"/>
                  </a:lnTo>
                  <a:lnTo>
                    <a:pt x="311" y="0"/>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633" name="Freeform 9">
              <a:extLst>
                <a:ext uri="{FF2B5EF4-FFF2-40B4-BE49-F238E27FC236}">
                  <a16:creationId xmlns:a16="http://schemas.microsoft.com/office/drawing/2014/main" id="{853C65E5-AFA2-EF4E-A2D3-283A470AC535}"/>
                </a:ext>
              </a:extLst>
            </p:cNvPr>
            <p:cNvSpPr>
              <a:spLocks noChangeArrowheads="1"/>
            </p:cNvSpPr>
            <p:nvPr/>
          </p:nvSpPr>
          <p:spPr bwMode="auto">
            <a:xfrm>
              <a:off x="4671" y="2805"/>
              <a:ext cx="171" cy="183"/>
            </a:xfrm>
            <a:custGeom>
              <a:avLst/>
              <a:gdLst>
                <a:gd name="T0" fmla="*/ 15 w 759"/>
                <a:gd name="T1" fmla="*/ 249 h 812"/>
                <a:gd name="T2" fmla="*/ 8 w 759"/>
                <a:gd name="T3" fmla="*/ 223 h 812"/>
                <a:gd name="T4" fmla="*/ 21 w 759"/>
                <a:gd name="T5" fmla="*/ 212 h 812"/>
                <a:gd name="T6" fmla="*/ 47 w 759"/>
                <a:gd name="T7" fmla="*/ 240 h 812"/>
                <a:gd name="T8" fmla="*/ 73 w 759"/>
                <a:gd name="T9" fmla="*/ 240 h 812"/>
                <a:gd name="T10" fmla="*/ 112 w 759"/>
                <a:gd name="T11" fmla="*/ 277 h 812"/>
                <a:gd name="T12" fmla="*/ 135 w 759"/>
                <a:gd name="T13" fmla="*/ 306 h 812"/>
                <a:gd name="T14" fmla="*/ 173 w 759"/>
                <a:gd name="T15" fmla="*/ 345 h 812"/>
                <a:gd name="T16" fmla="*/ 208 w 759"/>
                <a:gd name="T17" fmla="*/ 383 h 812"/>
                <a:gd name="T18" fmla="*/ 261 w 759"/>
                <a:gd name="T19" fmla="*/ 428 h 812"/>
                <a:gd name="T20" fmla="*/ 297 w 759"/>
                <a:gd name="T21" fmla="*/ 471 h 812"/>
                <a:gd name="T22" fmla="*/ 342 w 759"/>
                <a:gd name="T23" fmla="*/ 506 h 812"/>
                <a:gd name="T24" fmla="*/ 381 w 759"/>
                <a:gd name="T25" fmla="*/ 553 h 812"/>
                <a:gd name="T26" fmla="*/ 437 w 759"/>
                <a:gd name="T27" fmla="*/ 611 h 812"/>
                <a:gd name="T28" fmla="*/ 475 w 759"/>
                <a:gd name="T29" fmla="*/ 650 h 812"/>
                <a:gd name="T30" fmla="*/ 494 w 759"/>
                <a:gd name="T31" fmla="*/ 664 h 812"/>
                <a:gd name="T32" fmla="*/ 544 w 759"/>
                <a:gd name="T33" fmla="*/ 727 h 812"/>
                <a:gd name="T34" fmla="*/ 601 w 759"/>
                <a:gd name="T35" fmla="*/ 773 h 812"/>
                <a:gd name="T36" fmla="*/ 628 w 759"/>
                <a:gd name="T37" fmla="*/ 784 h 812"/>
                <a:gd name="T38" fmla="*/ 656 w 759"/>
                <a:gd name="T39" fmla="*/ 810 h 812"/>
                <a:gd name="T40" fmla="*/ 677 w 759"/>
                <a:gd name="T41" fmla="*/ 796 h 812"/>
                <a:gd name="T42" fmla="*/ 666 w 759"/>
                <a:gd name="T43" fmla="*/ 753 h 812"/>
                <a:gd name="T44" fmla="*/ 657 w 759"/>
                <a:gd name="T45" fmla="*/ 731 h 812"/>
                <a:gd name="T46" fmla="*/ 632 w 759"/>
                <a:gd name="T47" fmla="*/ 681 h 812"/>
                <a:gd name="T48" fmla="*/ 611 w 759"/>
                <a:gd name="T49" fmla="*/ 643 h 812"/>
                <a:gd name="T50" fmla="*/ 585 w 759"/>
                <a:gd name="T51" fmla="*/ 595 h 812"/>
                <a:gd name="T52" fmla="*/ 558 w 759"/>
                <a:gd name="T53" fmla="*/ 539 h 812"/>
                <a:gd name="T54" fmla="*/ 516 w 759"/>
                <a:gd name="T55" fmla="*/ 483 h 812"/>
                <a:gd name="T56" fmla="*/ 474 w 759"/>
                <a:gd name="T57" fmla="*/ 412 h 812"/>
                <a:gd name="T58" fmla="*/ 451 w 759"/>
                <a:gd name="T59" fmla="*/ 368 h 812"/>
                <a:gd name="T60" fmla="*/ 426 w 759"/>
                <a:gd name="T61" fmla="*/ 323 h 812"/>
                <a:gd name="T62" fmla="*/ 398 w 759"/>
                <a:gd name="T63" fmla="*/ 259 h 812"/>
                <a:gd name="T64" fmla="*/ 369 w 759"/>
                <a:gd name="T65" fmla="*/ 217 h 812"/>
                <a:gd name="T66" fmla="*/ 354 w 759"/>
                <a:gd name="T67" fmla="*/ 159 h 812"/>
                <a:gd name="T68" fmla="*/ 330 w 759"/>
                <a:gd name="T69" fmla="*/ 127 h 812"/>
                <a:gd name="T70" fmla="*/ 312 w 759"/>
                <a:gd name="T71" fmla="*/ 93 h 812"/>
                <a:gd name="T72" fmla="*/ 290 w 759"/>
                <a:gd name="T73" fmla="*/ 42 h 812"/>
                <a:gd name="T74" fmla="*/ 284 w 759"/>
                <a:gd name="T75" fmla="*/ 14 h 812"/>
                <a:gd name="T76" fmla="*/ 306 w 759"/>
                <a:gd name="T77" fmla="*/ 0 h 812"/>
                <a:gd name="T78" fmla="*/ 322 w 759"/>
                <a:gd name="T79" fmla="*/ 18 h 812"/>
                <a:gd name="T80" fmla="*/ 346 w 759"/>
                <a:gd name="T81" fmla="*/ 35 h 812"/>
                <a:gd name="T82" fmla="*/ 391 w 759"/>
                <a:gd name="T83" fmla="*/ 65 h 812"/>
                <a:gd name="T84" fmla="*/ 413 w 759"/>
                <a:gd name="T85" fmla="*/ 96 h 812"/>
                <a:gd name="T86" fmla="*/ 458 w 759"/>
                <a:gd name="T87" fmla="*/ 149 h 812"/>
                <a:gd name="T88" fmla="*/ 494 w 759"/>
                <a:gd name="T89" fmla="*/ 167 h 812"/>
                <a:gd name="T90" fmla="*/ 544 w 759"/>
                <a:gd name="T91" fmla="*/ 219 h 812"/>
                <a:gd name="T92" fmla="*/ 576 w 759"/>
                <a:gd name="T93" fmla="*/ 258 h 812"/>
                <a:gd name="T94" fmla="*/ 617 w 759"/>
                <a:gd name="T95" fmla="*/ 298 h 812"/>
                <a:gd name="T96" fmla="*/ 652 w 759"/>
                <a:gd name="T97" fmla="*/ 331 h 812"/>
                <a:gd name="T98" fmla="*/ 708 w 759"/>
                <a:gd name="T99" fmla="*/ 389 h 812"/>
                <a:gd name="T100" fmla="*/ 739 w 759"/>
                <a:gd name="T101" fmla="*/ 414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59" h="812">
                  <a:moveTo>
                    <a:pt x="16" y="262"/>
                  </a:moveTo>
                  <a:lnTo>
                    <a:pt x="8" y="255"/>
                  </a:lnTo>
                  <a:lnTo>
                    <a:pt x="15" y="249"/>
                  </a:lnTo>
                  <a:lnTo>
                    <a:pt x="4" y="238"/>
                  </a:lnTo>
                  <a:lnTo>
                    <a:pt x="0" y="229"/>
                  </a:lnTo>
                  <a:lnTo>
                    <a:pt x="8" y="223"/>
                  </a:lnTo>
                  <a:lnTo>
                    <a:pt x="9" y="223"/>
                  </a:lnTo>
                  <a:lnTo>
                    <a:pt x="17" y="217"/>
                  </a:lnTo>
                  <a:lnTo>
                    <a:pt x="21" y="212"/>
                  </a:lnTo>
                  <a:lnTo>
                    <a:pt x="27" y="220"/>
                  </a:lnTo>
                  <a:lnTo>
                    <a:pt x="39" y="231"/>
                  </a:lnTo>
                  <a:lnTo>
                    <a:pt x="47" y="240"/>
                  </a:lnTo>
                  <a:lnTo>
                    <a:pt x="56" y="234"/>
                  </a:lnTo>
                  <a:lnTo>
                    <a:pt x="65" y="246"/>
                  </a:lnTo>
                  <a:lnTo>
                    <a:pt x="73" y="240"/>
                  </a:lnTo>
                  <a:lnTo>
                    <a:pt x="91" y="260"/>
                  </a:lnTo>
                  <a:lnTo>
                    <a:pt x="96" y="269"/>
                  </a:lnTo>
                  <a:lnTo>
                    <a:pt x="112" y="277"/>
                  </a:lnTo>
                  <a:lnTo>
                    <a:pt x="120" y="286"/>
                  </a:lnTo>
                  <a:lnTo>
                    <a:pt x="129" y="298"/>
                  </a:lnTo>
                  <a:lnTo>
                    <a:pt x="135" y="306"/>
                  </a:lnTo>
                  <a:lnTo>
                    <a:pt x="148" y="315"/>
                  </a:lnTo>
                  <a:lnTo>
                    <a:pt x="168" y="336"/>
                  </a:lnTo>
                  <a:lnTo>
                    <a:pt x="173" y="345"/>
                  </a:lnTo>
                  <a:lnTo>
                    <a:pt x="192" y="361"/>
                  </a:lnTo>
                  <a:lnTo>
                    <a:pt x="201" y="373"/>
                  </a:lnTo>
                  <a:lnTo>
                    <a:pt x="208" y="383"/>
                  </a:lnTo>
                  <a:lnTo>
                    <a:pt x="217" y="396"/>
                  </a:lnTo>
                  <a:lnTo>
                    <a:pt x="247" y="411"/>
                  </a:lnTo>
                  <a:lnTo>
                    <a:pt x="261" y="428"/>
                  </a:lnTo>
                  <a:lnTo>
                    <a:pt x="272" y="441"/>
                  </a:lnTo>
                  <a:lnTo>
                    <a:pt x="282" y="451"/>
                  </a:lnTo>
                  <a:lnTo>
                    <a:pt x="297" y="471"/>
                  </a:lnTo>
                  <a:lnTo>
                    <a:pt x="304" y="482"/>
                  </a:lnTo>
                  <a:lnTo>
                    <a:pt x="326" y="483"/>
                  </a:lnTo>
                  <a:lnTo>
                    <a:pt x="342" y="506"/>
                  </a:lnTo>
                  <a:lnTo>
                    <a:pt x="345" y="510"/>
                  </a:lnTo>
                  <a:lnTo>
                    <a:pt x="373" y="544"/>
                  </a:lnTo>
                  <a:lnTo>
                    <a:pt x="381" y="553"/>
                  </a:lnTo>
                  <a:lnTo>
                    <a:pt x="396" y="573"/>
                  </a:lnTo>
                  <a:lnTo>
                    <a:pt x="429" y="602"/>
                  </a:lnTo>
                  <a:lnTo>
                    <a:pt x="437" y="611"/>
                  </a:lnTo>
                  <a:lnTo>
                    <a:pt x="447" y="626"/>
                  </a:lnTo>
                  <a:lnTo>
                    <a:pt x="457" y="626"/>
                  </a:lnTo>
                  <a:lnTo>
                    <a:pt x="475" y="650"/>
                  </a:lnTo>
                  <a:lnTo>
                    <a:pt x="484" y="662"/>
                  </a:lnTo>
                  <a:lnTo>
                    <a:pt x="491" y="658"/>
                  </a:lnTo>
                  <a:lnTo>
                    <a:pt x="494" y="664"/>
                  </a:lnTo>
                  <a:lnTo>
                    <a:pt x="512" y="688"/>
                  </a:lnTo>
                  <a:lnTo>
                    <a:pt x="529" y="707"/>
                  </a:lnTo>
                  <a:lnTo>
                    <a:pt x="544" y="727"/>
                  </a:lnTo>
                  <a:lnTo>
                    <a:pt x="573" y="739"/>
                  </a:lnTo>
                  <a:lnTo>
                    <a:pt x="589" y="762"/>
                  </a:lnTo>
                  <a:lnTo>
                    <a:pt x="601" y="773"/>
                  </a:lnTo>
                  <a:lnTo>
                    <a:pt x="606" y="778"/>
                  </a:lnTo>
                  <a:lnTo>
                    <a:pt x="616" y="793"/>
                  </a:lnTo>
                  <a:lnTo>
                    <a:pt x="628" y="784"/>
                  </a:lnTo>
                  <a:lnTo>
                    <a:pt x="644" y="804"/>
                  </a:lnTo>
                  <a:lnTo>
                    <a:pt x="647" y="801"/>
                  </a:lnTo>
                  <a:lnTo>
                    <a:pt x="656" y="810"/>
                  </a:lnTo>
                  <a:lnTo>
                    <a:pt x="660" y="807"/>
                  </a:lnTo>
                  <a:lnTo>
                    <a:pt x="688" y="811"/>
                  </a:lnTo>
                  <a:lnTo>
                    <a:pt x="677" y="796"/>
                  </a:lnTo>
                  <a:lnTo>
                    <a:pt x="681" y="793"/>
                  </a:lnTo>
                  <a:lnTo>
                    <a:pt x="674" y="782"/>
                  </a:lnTo>
                  <a:lnTo>
                    <a:pt x="666" y="753"/>
                  </a:lnTo>
                  <a:lnTo>
                    <a:pt x="656" y="743"/>
                  </a:lnTo>
                  <a:lnTo>
                    <a:pt x="662" y="736"/>
                  </a:lnTo>
                  <a:lnTo>
                    <a:pt x="657" y="731"/>
                  </a:lnTo>
                  <a:lnTo>
                    <a:pt x="647" y="716"/>
                  </a:lnTo>
                  <a:lnTo>
                    <a:pt x="640" y="690"/>
                  </a:lnTo>
                  <a:lnTo>
                    <a:pt x="632" y="681"/>
                  </a:lnTo>
                  <a:lnTo>
                    <a:pt x="622" y="666"/>
                  </a:lnTo>
                  <a:lnTo>
                    <a:pt x="617" y="661"/>
                  </a:lnTo>
                  <a:lnTo>
                    <a:pt x="611" y="643"/>
                  </a:lnTo>
                  <a:lnTo>
                    <a:pt x="594" y="622"/>
                  </a:lnTo>
                  <a:lnTo>
                    <a:pt x="586" y="613"/>
                  </a:lnTo>
                  <a:lnTo>
                    <a:pt x="585" y="595"/>
                  </a:lnTo>
                  <a:lnTo>
                    <a:pt x="579" y="587"/>
                  </a:lnTo>
                  <a:lnTo>
                    <a:pt x="562" y="548"/>
                  </a:lnTo>
                  <a:lnTo>
                    <a:pt x="558" y="539"/>
                  </a:lnTo>
                  <a:lnTo>
                    <a:pt x="549" y="527"/>
                  </a:lnTo>
                  <a:lnTo>
                    <a:pt x="525" y="495"/>
                  </a:lnTo>
                  <a:lnTo>
                    <a:pt x="516" y="483"/>
                  </a:lnTo>
                  <a:lnTo>
                    <a:pt x="501" y="463"/>
                  </a:lnTo>
                  <a:lnTo>
                    <a:pt x="492" y="436"/>
                  </a:lnTo>
                  <a:lnTo>
                    <a:pt x="474" y="412"/>
                  </a:lnTo>
                  <a:lnTo>
                    <a:pt x="467" y="391"/>
                  </a:lnTo>
                  <a:lnTo>
                    <a:pt x="461" y="382"/>
                  </a:lnTo>
                  <a:lnTo>
                    <a:pt x="451" y="368"/>
                  </a:lnTo>
                  <a:lnTo>
                    <a:pt x="439" y="341"/>
                  </a:lnTo>
                  <a:lnTo>
                    <a:pt x="435" y="335"/>
                  </a:lnTo>
                  <a:lnTo>
                    <a:pt x="426" y="323"/>
                  </a:lnTo>
                  <a:lnTo>
                    <a:pt x="403" y="294"/>
                  </a:lnTo>
                  <a:lnTo>
                    <a:pt x="407" y="271"/>
                  </a:lnTo>
                  <a:lnTo>
                    <a:pt x="398" y="259"/>
                  </a:lnTo>
                  <a:lnTo>
                    <a:pt x="389" y="247"/>
                  </a:lnTo>
                  <a:lnTo>
                    <a:pt x="375" y="224"/>
                  </a:lnTo>
                  <a:lnTo>
                    <a:pt x="369" y="217"/>
                  </a:lnTo>
                  <a:lnTo>
                    <a:pt x="362" y="203"/>
                  </a:lnTo>
                  <a:lnTo>
                    <a:pt x="370" y="182"/>
                  </a:lnTo>
                  <a:lnTo>
                    <a:pt x="354" y="159"/>
                  </a:lnTo>
                  <a:lnTo>
                    <a:pt x="345" y="147"/>
                  </a:lnTo>
                  <a:lnTo>
                    <a:pt x="339" y="139"/>
                  </a:lnTo>
                  <a:lnTo>
                    <a:pt x="330" y="127"/>
                  </a:lnTo>
                  <a:lnTo>
                    <a:pt x="323" y="116"/>
                  </a:lnTo>
                  <a:lnTo>
                    <a:pt x="313" y="106"/>
                  </a:lnTo>
                  <a:lnTo>
                    <a:pt x="312" y="93"/>
                  </a:lnTo>
                  <a:lnTo>
                    <a:pt x="296" y="70"/>
                  </a:lnTo>
                  <a:lnTo>
                    <a:pt x="297" y="53"/>
                  </a:lnTo>
                  <a:lnTo>
                    <a:pt x="290" y="42"/>
                  </a:lnTo>
                  <a:lnTo>
                    <a:pt x="294" y="39"/>
                  </a:lnTo>
                  <a:lnTo>
                    <a:pt x="285" y="27"/>
                  </a:lnTo>
                  <a:lnTo>
                    <a:pt x="284" y="14"/>
                  </a:lnTo>
                  <a:lnTo>
                    <a:pt x="294" y="9"/>
                  </a:lnTo>
                  <a:lnTo>
                    <a:pt x="302" y="3"/>
                  </a:lnTo>
                  <a:lnTo>
                    <a:pt x="306" y="0"/>
                  </a:lnTo>
                  <a:lnTo>
                    <a:pt x="311" y="5"/>
                  </a:lnTo>
                  <a:lnTo>
                    <a:pt x="313" y="6"/>
                  </a:lnTo>
                  <a:lnTo>
                    <a:pt x="322" y="18"/>
                  </a:lnTo>
                  <a:lnTo>
                    <a:pt x="329" y="29"/>
                  </a:lnTo>
                  <a:lnTo>
                    <a:pt x="337" y="23"/>
                  </a:lnTo>
                  <a:lnTo>
                    <a:pt x="346" y="35"/>
                  </a:lnTo>
                  <a:lnTo>
                    <a:pt x="372" y="48"/>
                  </a:lnTo>
                  <a:lnTo>
                    <a:pt x="378" y="56"/>
                  </a:lnTo>
                  <a:lnTo>
                    <a:pt x="391" y="65"/>
                  </a:lnTo>
                  <a:lnTo>
                    <a:pt x="398" y="76"/>
                  </a:lnTo>
                  <a:lnTo>
                    <a:pt x="407" y="88"/>
                  </a:lnTo>
                  <a:lnTo>
                    <a:pt x="413" y="96"/>
                  </a:lnTo>
                  <a:lnTo>
                    <a:pt x="426" y="105"/>
                  </a:lnTo>
                  <a:lnTo>
                    <a:pt x="450" y="137"/>
                  </a:lnTo>
                  <a:lnTo>
                    <a:pt x="458" y="149"/>
                  </a:lnTo>
                  <a:lnTo>
                    <a:pt x="477" y="146"/>
                  </a:lnTo>
                  <a:lnTo>
                    <a:pt x="487" y="160"/>
                  </a:lnTo>
                  <a:lnTo>
                    <a:pt x="494" y="167"/>
                  </a:lnTo>
                  <a:lnTo>
                    <a:pt x="510" y="175"/>
                  </a:lnTo>
                  <a:lnTo>
                    <a:pt x="528" y="199"/>
                  </a:lnTo>
                  <a:lnTo>
                    <a:pt x="544" y="219"/>
                  </a:lnTo>
                  <a:lnTo>
                    <a:pt x="554" y="229"/>
                  </a:lnTo>
                  <a:lnTo>
                    <a:pt x="566" y="245"/>
                  </a:lnTo>
                  <a:lnTo>
                    <a:pt x="576" y="258"/>
                  </a:lnTo>
                  <a:lnTo>
                    <a:pt x="584" y="269"/>
                  </a:lnTo>
                  <a:lnTo>
                    <a:pt x="608" y="286"/>
                  </a:lnTo>
                  <a:lnTo>
                    <a:pt x="617" y="298"/>
                  </a:lnTo>
                  <a:lnTo>
                    <a:pt x="620" y="302"/>
                  </a:lnTo>
                  <a:lnTo>
                    <a:pt x="643" y="319"/>
                  </a:lnTo>
                  <a:lnTo>
                    <a:pt x="652" y="331"/>
                  </a:lnTo>
                  <a:lnTo>
                    <a:pt x="660" y="342"/>
                  </a:lnTo>
                  <a:lnTo>
                    <a:pt x="692" y="368"/>
                  </a:lnTo>
                  <a:lnTo>
                    <a:pt x="708" y="389"/>
                  </a:lnTo>
                  <a:lnTo>
                    <a:pt x="718" y="401"/>
                  </a:lnTo>
                  <a:lnTo>
                    <a:pt x="731" y="420"/>
                  </a:lnTo>
                  <a:lnTo>
                    <a:pt x="739" y="414"/>
                  </a:lnTo>
                  <a:lnTo>
                    <a:pt x="758" y="437"/>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634" name="Freeform 10">
              <a:extLst>
                <a:ext uri="{FF2B5EF4-FFF2-40B4-BE49-F238E27FC236}">
                  <a16:creationId xmlns:a16="http://schemas.microsoft.com/office/drawing/2014/main" id="{C35C5A27-8B3B-424A-8B42-9C060FAA139F}"/>
                </a:ext>
              </a:extLst>
            </p:cNvPr>
            <p:cNvSpPr>
              <a:spLocks noChangeArrowheads="1"/>
            </p:cNvSpPr>
            <p:nvPr/>
          </p:nvSpPr>
          <p:spPr bwMode="auto">
            <a:xfrm>
              <a:off x="4799" y="2753"/>
              <a:ext cx="154" cy="185"/>
            </a:xfrm>
            <a:custGeom>
              <a:avLst/>
              <a:gdLst>
                <a:gd name="T0" fmla="*/ 203 w 682"/>
                <a:gd name="T1" fmla="*/ 658 h 819"/>
                <a:gd name="T2" fmla="*/ 240 w 682"/>
                <a:gd name="T3" fmla="*/ 706 h 819"/>
                <a:gd name="T4" fmla="*/ 267 w 682"/>
                <a:gd name="T5" fmla="*/ 742 h 819"/>
                <a:gd name="T6" fmla="*/ 312 w 682"/>
                <a:gd name="T7" fmla="*/ 772 h 819"/>
                <a:gd name="T8" fmla="*/ 356 w 682"/>
                <a:gd name="T9" fmla="*/ 804 h 819"/>
                <a:gd name="T10" fmla="*/ 385 w 682"/>
                <a:gd name="T11" fmla="*/ 801 h 819"/>
                <a:gd name="T12" fmla="*/ 370 w 682"/>
                <a:gd name="T13" fmla="*/ 764 h 819"/>
                <a:gd name="T14" fmla="*/ 368 w 682"/>
                <a:gd name="T15" fmla="*/ 730 h 819"/>
                <a:gd name="T16" fmla="*/ 340 w 682"/>
                <a:gd name="T17" fmla="*/ 686 h 819"/>
                <a:gd name="T18" fmla="*/ 327 w 682"/>
                <a:gd name="T19" fmla="*/ 640 h 819"/>
                <a:gd name="T20" fmla="*/ 297 w 682"/>
                <a:gd name="T21" fmla="*/ 597 h 819"/>
                <a:gd name="T22" fmla="*/ 276 w 682"/>
                <a:gd name="T23" fmla="*/ 547 h 819"/>
                <a:gd name="T24" fmla="*/ 239 w 682"/>
                <a:gd name="T25" fmla="*/ 496 h 819"/>
                <a:gd name="T26" fmla="*/ 209 w 682"/>
                <a:gd name="T27" fmla="*/ 431 h 819"/>
                <a:gd name="T28" fmla="*/ 184 w 682"/>
                <a:gd name="T29" fmla="*/ 391 h 819"/>
                <a:gd name="T30" fmla="*/ 162 w 682"/>
                <a:gd name="T31" fmla="*/ 340 h 819"/>
                <a:gd name="T32" fmla="*/ 130 w 682"/>
                <a:gd name="T33" fmla="*/ 284 h 819"/>
                <a:gd name="T34" fmla="*/ 96 w 682"/>
                <a:gd name="T35" fmla="*/ 239 h 819"/>
                <a:gd name="T36" fmla="*/ 80 w 682"/>
                <a:gd name="T37" fmla="*/ 201 h 819"/>
                <a:gd name="T38" fmla="*/ 49 w 682"/>
                <a:gd name="T39" fmla="*/ 143 h 819"/>
                <a:gd name="T40" fmla="*/ 31 w 682"/>
                <a:gd name="T41" fmla="*/ 104 h 819"/>
                <a:gd name="T42" fmla="*/ 0 w 682"/>
                <a:gd name="T43" fmla="*/ 61 h 819"/>
                <a:gd name="T44" fmla="*/ 13 w 682"/>
                <a:gd name="T45" fmla="*/ 40 h 819"/>
                <a:gd name="T46" fmla="*/ 11 w 682"/>
                <a:gd name="T47" fmla="*/ 9 h 819"/>
                <a:gd name="T48" fmla="*/ 38 w 682"/>
                <a:gd name="T49" fmla="*/ 0 h 819"/>
                <a:gd name="T50" fmla="*/ 80 w 682"/>
                <a:gd name="T51" fmla="*/ 21 h 819"/>
                <a:gd name="T52" fmla="*/ 115 w 682"/>
                <a:gd name="T53" fmla="*/ 61 h 819"/>
                <a:gd name="T54" fmla="*/ 173 w 682"/>
                <a:gd name="T55" fmla="*/ 116 h 819"/>
                <a:gd name="T56" fmla="*/ 199 w 682"/>
                <a:gd name="T57" fmla="*/ 141 h 819"/>
                <a:gd name="T58" fmla="*/ 234 w 682"/>
                <a:gd name="T59" fmla="*/ 188 h 819"/>
                <a:gd name="T60" fmla="*/ 285 w 682"/>
                <a:gd name="T61" fmla="*/ 236 h 819"/>
                <a:gd name="T62" fmla="*/ 322 w 682"/>
                <a:gd name="T63" fmla="*/ 272 h 819"/>
                <a:gd name="T64" fmla="*/ 344 w 682"/>
                <a:gd name="T65" fmla="*/ 301 h 819"/>
                <a:gd name="T66" fmla="*/ 396 w 682"/>
                <a:gd name="T67" fmla="*/ 355 h 819"/>
                <a:gd name="T68" fmla="*/ 435 w 682"/>
                <a:gd name="T69" fmla="*/ 392 h 819"/>
                <a:gd name="T70" fmla="*/ 493 w 682"/>
                <a:gd name="T71" fmla="*/ 441 h 819"/>
                <a:gd name="T72" fmla="*/ 514 w 682"/>
                <a:gd name="T73" fmla="*/ 468 h 819"/>
                <a:gd name="T74" fmla="*/ 549 w 682"/>
                <a:gd name="T75" fmla="*/ 508 h 819"/>
                <a:gd name="T76" fmla="*/ 587 w 682"/>
                <a:gd name="T77" fmla="*/ 542 h 819"/>
                <a:gd name="T78" fmla="*/ 628 w 682"/>
                <a:gd name="T79" fmla="*/ 571 h 819"/>
                <a:gd name="T80" fmla="*/ 666 w 682"/>
                <a:gd name="T81" fmla="*/ 589 h 819"/>
                <a:gd name="T82" fmla="*/ 681 w 682"/>
                <a:gd name="T83" fmla="*/ 579 h 819"/>
                <a:gd name="T84" fmla="*/ 664 w 682"/>
                <a:gd name="T85" fmla="*/ 524 h 819"/>
                <a:gd name="T86" fmla="*/ 658 w 682"/>
                <a:gd name="T87" fmla="*/ 491 h 819"/>
                <a:gd name="T88" fmla="*/ 623 w 682"/>
                <a:gd name="T89" fmla="*/ 415 h 819"/>
                <a:gd name="T90" fmla="*/ 594 w 682"/>
                <a:gd name="T91" fmla="*/ 363 h 819"/>
                <a:gd name="T92" fmla="*/ 564 w 682"/>
                <a:gd name="T93" fmla="*/ 314 h 819"/>
                <a:gd name="T94" fmla="*/ 539 w 682"/>
                <a:gd name="T95" fmla="*/ 269 h 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82" h="819">
                  <a:moveTo>
                    <a:pt x="181" y="654"/>
                  </a:moveTo>
                  <a:lnTo>
                    <a:pt x="191" y="667"/>
                  </a:lnTo>
                  <a:lnTo>
                    <a:pt x="203" y="658"/>
                  </a:lnTo>
                  <a:lnTo>
                    <a:pt x="206" y="664"/>
                  </a:lnTo>
                  <a:lnTo>
                    <a:pt x="224" y="688"/>
                  </a:lnTo>
                  <a:lnTo>
                    <a:pt x="240" y="706"/>
                  </a:lnTo>
                  <a:lnTo>
                    <a:pt x="249" y="718"/>
                  </a:lnTo>
                  <a:lnTo>
                    <a:pt x="258" y="728"/>
                  </a:lnTo>
                  <a:lnTo>
                    <a:pt x="267" y="742"/>
                  </a:lnTo>
                  <a:lnTo>
                    <a:pt x="281" y="744"/>
                  </a:lnTo>
                  <a:lnTo>
                    <a:pt x="297" y="762"/>
                  </a:lnTo>
                  <a:lnTo>
                    <a:pt x="312" y="772"/>
                  </a:lnTo>
                  <a:lnTo>
                    <a:pt x="318" y="783"/>
                  </a:lnTo>
                  <a:lnTo>
                    <a:pt x="339" y="788"/>
                  </a:lnTo>
                  <a:lnTo>
                    <a:pt x="356" y="804"/>
                  </a:lnTo>
                  <a:lnTo>
                    <a:pt x="364" y="818"/>
                  </a:lnTo>
                  <a:lnTo>
                    <a:pt x="379" y="806"/>
                  </a:lnTo>
                  <a:lnTo>
                    <a:pt x="385" y="801"/>
                  </a:lnTo>
                  <a:lnTo>
                    <a:pt x="396" y="794"/>
                  </a:lnTo>
                  <a:lnTo>
                    <a:pt x="384" y="783"/>
                  </a:lnTo>
                  <a:lnTo>
                    <a:pt x="370" y="764"/>
                  </a:lnTo>
                  <a:lnTo>
                    <a:pt x="375" y="761"/>
                  </a:lnTo>
                  <a:lnTo>
                    <a:pt x="367" y="747"/>
                  </a:lnTo>
                  <a:lnTo>
                    <a:pt x="368" y="730"/>
                  </a:lnTo>
                  <a:lnTo>
                    <a:pt x="357" y="715"/>
                  </a:lnTo>
                  <a:lnTo>
                    <a:pt x="347" y="695"/>
                  </a:lnTo>
                  <a:lnTo>
                    <a:pt x="340" y="686"/>
                  </a:lnTo>
                  <a:lnTo>
                    <a:pt x="331" y="674"/>
                  </a:lnTo>
                  <a:lnTo>
                    <a:pt x="336" y="652"/>
                  </a:lnTo>
                  <a:lnTo>
                    <a:pt x="327" y="640"/>
                  </a:lnTo>
                  <a:lnTo>
                    <a:pt x="312" y="622"/>
                  </a:lnTo>
                  <a:lnTo>
                    <a:pt x="306" y="609"/>
                  </a:lnTo>
                  <a:lnTo>
                    <a:pt x="297" y="597"/>
                  </a:lnTo>
                  <a:lnTo>
                    <a:pt x="292" y="590"/>
                  </a:lnTo>
                  <a:lnTo>
                    <a:pt x="293" y="570"/>
                  </a:lnTo>
                  <a:lnTo>
                    <a:pt x="276" y="547"/>
                  </a:lnTo>
                  <a:lnTo>
                    <a:pt x="260" y="526"/>
                  </a:lnTo>
                  <a:lnTo>
                    <a:pt x="254" y="518"/>
                  </a:lnTo>
                  <a:lnTo>
                    <a:pt x="239" y="496"/>
                  </a:lnTo>
                  <a:lnTo>
                    <a:pt x="228" y="483"/>
                  </a:lnTo>
                  <a:lnTo>
                    <a:pt x="218" y="445"/>
                  </a:lnTo>
                  <a:lnTo>
                    <a:pt x="209" y="431"/>
                  </a:lnTo>
                  <a:lnTo>
                    <a:pt x="195" y="414"/>
                  </a:lnTo>
                  <a:lnTo>
                    <a:pt x="189" y="406"/>
                  </a:lnTo>
                  <a:lnTo>
                    <a:pt x="184" y="391"/>
                  </a:lnTo>
                  <a:lnTo>
                    <a:pt x="166" y="369"/>
                  </a:lnTo>
                  <a:lnTo>
                    <a:pt x="158" y="358"/>
                  </a:lnTo>
                  <a:lnTo>
                    <a:pt x="162" y="340"/>
                  </a:lnTo>
                  <a:lnTo>
                    <a:pt x="156" y="332"/>
                  </a:lnTo>
                  <a:lnTo>
                    <a:pt x="138" y="308"/>
                  </a:lnTo>
                  <a:lnTo>
                    <a:pt x="130" y="284"/>
                  </a:lnTo>
                  <a:lnTo>
                    <a:pt x="121" y="272"/>
                  </a:lnTo>
                  <a:lnTo>
                    <a:pt x="112" y="260"/>
                  </a:lnTo>
                  <a:lnTo>
                    <a:pt x="96" y="239"/>
                  </a:lnTo>
                  <a:lnTo>
                    <a:pt x="95" y="221"/>
                  </a:lnTo>
                  <a:lnTo>
                    <a:pt x="89" y="213"/>
                  </a:lnTo>
                  <a:lnTo>
                    <a:pt x="80" y="201"/>
                  </a:lnTo>
                  <a:lnTo>
                    <a:pt x="80" y="184"/>
                  </a:lnTo>
                  <a:lnTo>
                    <a:pt x="67" y="167"/>
                  </a:lnTo>
                  <a:lnTo>
                    <a:pt x="49" y="143"/>
                  </a:lnTo>
                  <a:lnTo>
                    <a:pt x="44" y="128"/>
                  </a:lnTo>
                  <a:lnTo>
                    <a:pt x="36" y="119"/>
                  </a:lnTo>
                  <a:lnTo>
                    <a:pt x="31" y="104"/>
                  </a:lnTo>
                  <a:lnTo>
                    <a:pt x="27" y="97"/>
                  </a:lnTo>
                  <a:lnTo>
                    <a:pt x="8" y="73"/>
                  </a:lnTo>
                  <a:lnTo>
                    <a:pt x="0" y="61"/>
                  </a:lnTo>
                  <a:lnTo>
                    <a:pt x="9" y="51"/>
                  </a:lnTo>
                  <a:lnTo>
                    <a:pt x="7" y="47"/>
                  </a:lnTo>
                  <a:lnTo>
                    <a:pt x="13" y="40"/>
                  </a:lnTo>
                  <a:lnTo>
                    <a:pt x="4" y="28"/>
                  </a:lnTo>
                  <a:lnTo>
                    <a:pt x="5" y="11"/>
                  </a:lnTo>
                  <a:lnTo>
                    <a:pt x="11" y="9"/>
                  </a:lnTo>
                  <a:lnTo>
                    <a:pt x="20" y="1"/>
                  </a:lnTo>
                  <a:lnTo>
                    <a:pt x="28" y="10"/>
                  </a:lnTo>
                  <a:lnTo>
                    <a:pt x="38" y="0"/>
                  </a:lnTo>
                  <a:lnTo>
                    <a:pt x="48" y="15"/>
                  </a:lnTo>
                  <a:lnTo>
                    <a:pt x="57" y="17"/>
                  </a:lnTo>
                  <a:lnTo>
                    <a:pt x="80" y="21"/>
                  </a:lnTo>
                  <a:lnTo>
                    <a:pt x="97" y="42"/>
                  </a:lnTo>
                  <a:lnTo>
                    <a:pt x="103" y="50"/>
                  </a:lnTo>
                  <a:lnTo>
                    <a:pt x="115" y="61"/>
                  </a:lnTo>
                  <a:lnTo>
                    <a:pt x="132" y="82"/>
                  </a:lnTo>
                  <a:lnTo>
                    <a:pt x="159" y="98"/>
                  </a:lnTo>
                  <a:lnTo>
                    <a:pt x="173" y="116"/>
                  </a:lnTo>
                  <a:lnTo>
                    <a:pt x="180" y="126"/>
                  </a:lnTo>
                  <a:lnTo>
                    <a:pt x="194" y="134"/>
                  </a:lnTo>
                  <a:lnTo>
                    <a:pt x="199" y="141"/>
                  </a:lnTo>
                  <a:lnTo>
                    <a:pt x="209" y="154"/>
                  </a:lnTo>
                  <a:lnTo>
                    <a:pt x="225" y="176"/>
                  </a:lnTo>
                  <a:lnTo>
                    <a:pt x="234" y="188"/>
                  </a:lnTo>
                  <a:lnTo>
                    <a:pt x="243" y="200"/>
                  </a:lnTo>
                  <a:lnTo>
                    <a:pt x="257" y="218"/>
                  </a:lnTo>
                  <a:lnTo>
                    <a:pt x="285" y="236"/>
                  </a:lnTo>
                  <a:lnTo>
                    <a:pt x="291" y="244"/>
                  </a:lnTo>
                  <a:lnTo>
                    <a:pt x="298" y="253"/>
                  </a:lnTo>
                  <a:lnTo>
                    <a:pt x="322" y="272"/>
                  </a:lnTo>
                  <a:lnTo>
                    <a:pt x="329" y="281"/>
                  </a:lnTo>
                  <a:lnTo>
                    <a:pt x="339" y="294"/>
                  </a:lnTo>
                  <a:lnTo>
                    <a:pt x="344" y="301"/>
                  </a:lnTo>
                  <a:lnTo>
                    <a:pt x="364" y="314"/>
                  </a:lnTo>
                  <a:lnTo>
                    <a:pt x="374" y="328"/>
                  </a:lnTo>
                  <a:lnTo>
                    <a:pt x="396" y="355"/>
                  </a:lnTo>
                  <a:lnTo>
                    <a:pt x="412" y="363"/>
                  </a:lnTo>
                  <a:lnTo>
                    <a:pt x="429" y="384"/>
                  </a:lnTo>
                  <a:lnTo>
                    <a:pt x="435" y="392"/>
                  </a:lnTo>
                  <a:lnTo>
                    <a:pt x="464" y="404"/>
                  </a:lnTo>
                  <a:lnTo>
                    <a:pt x="481" y="429"/>
                  </a:lnTo>
                  <a:lnTo>
                    <a:pt x="493" y="441"/>
                  </a:lnTo>
                  <a:lnTo>
                    <a:pt x="496" y="444"/>
                  </a:lnTo>
                  <a:lnTo>
                    <a:pt x="506" y="459"/>
                  </a:lnTo>
                  <a:lnTo>
                    <a:pt x="514" y="468"/>
                  </a:lnTo>
                  <a:lnTo>
                    <a:pt x="531" y="484"/>
                  </a:lnTo>
                  <a:lnTo>
                    <a:pt x="540" y="496"/>
                  </a:lnTo>
                  <a:lnTo>
                    <a:pt x="549" y="508"/>
                  </a:lnTo>
                  <a:lnTo>
                    <a:pt x="568" y="516"/>
                  </a:lnTo>
                  <a:lnTo>
                    <a:pt x="574" y="523"/>
                  </a:lnTo>
                  <a:lnTo>
                    <a:pt x="587" y="542"/>
                  </a:lnTo>
                  <a:lnTo>
                    <a:pt x="610" y="546"/>
                  </a:lnTo>
                  <a:lnTo>
                    <a:pt x="617" y="557"/>
                  </a:lnTo>
                  <a:lnTo>
                    <a:pt x="628" y="571"/>
                  </a:lnTo>
                  <a:lnTo>
                    <a:pt x="632" y="567"/>
                  </a:lnTo>
                  <a:lnTo>
                    <a:pt x="657" y="578"/>
                  </a:lnTo>
                  <a:lnTo>
                    <a:pt x="666" y="589"/>
                  </a:lnTo>
                  <a:lnTo>
                    <a:pt x="669" y="588"/>
                  </a:lnTo>
                  <a:lnTo>
                    <a:pt x="677" y="582"/>
                  </a:lnTo>
                  <a:lnTo>
                    <a:pt x="681" y="579"/>
                  </a:lnTo>
                  <a:lnTo>
                    <a:pt x="681" y="560"/>
                  </a:lnTo>
                  <a:lnTo>
                    <a:pt x="673" y="535"/>
                  </a:lnTo>
                  <a:lnTo>
                    <a:pt x="664" y="524"/>
                  </a:lnTo>
                  <a:lnTo>
                    <a:pt x="676" y="515"/>
                  </a:lnTo>
                  <a:lnTo>
                    <a:pt x="667" y="502"/>
                  </a:lnTo>
                  <a:lnTo>
                    <a:pt x="658" y="491"/>
                  </a:lnTo>
                  <a:lnTo>
                    <a:pt x="651" y="464"/>
                  </a:lnTo>
                  <a:lnTo>
                    <a:pt x="636" y="445"/>
                  </a:lnTo>
                  <a:lnTo>
                    <a:pt x="623" y="415"/>
                  </a:lnTo>
                  <a:lnTo>
                    <a:pt x="609" y="398"/>
                  </a:lnTo>
                  <a:lnTo>
                    <a:pt x="599" y="368"/>
                  </a:lnTo>
                  <a:lnTo>
                    <a:pt x="594" y="363"/>
                  </a:lnTo>
                  <a:lnTo>
                    <a:pt x="587" y="347"/>
                  </a:lnTo>
                  <a:lnTo>
                    <a:pt x="571" y="325"/>
                  </a:lnTo>
                  <a:lnTo>
                    <a:pt x="564" y="314"/>
                  </a:lnTo>
                  <a:lnTo>
                    <a:pt x="491" y="180"/>
                  </a:lnTo>
                  <a:lnTo>
                    <a:pt x="555" y="291"/>
                  </a:lnTo>
                  <a:lnTo>
                    <a:pt x="539" y="269"/>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26635" name="Line 11">
            <a:extLst>
              <a:ext uri="{FF2B5EF4-FFF2-40B4-BE49-F238E27FC236}">
                <a16:creationId xmlns:a16="http://schemas.microsoft.com/office/drawing/2014/main" id="{9607CC77-5223-9647-95C2-DF207DEC4CFD}"/>
              </a:ext>
            </a:extLst>
          </p:cNvPr>
          <p:cNvSpPr>
            <a:spLocks noChangeShapeType="1"/>
          </p:cNvSpPr>
          <p:nvPr/>
        </p:nvSpPr>
        <p:spPr bwMode="auto">
          <a:xfrm flipH="1" flipV="1">
            <a:off x="7042150" y="3243263"/>
            <a:ext cx="6350" cy="2765425"/>
          </a:xfrm>
          <a:prstGeom prst="line">
            <a:avLst/>
          </a:prstGeom>
          <a:noFill/>
          <a:ln w="9525" cap="flat">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636" name="Line 12">
            <a:extLst>
              <a:ext uri="{FF2B5EF4-FFF2-40B4-BE49-F238E27FC236}">
                <a16:creationId xmlns:a16="http://schemas.microsoft.com/office/drawing/2014/main" id="{7C7377CA-DD1D-9045-A3CB-218405E323AD}"/>
              </a:ext>
            </a:extLst>
          </p:cNvPr>
          <p:cNvSpPr>
            <a:spLocks noChangeShapeType="1"/>
          </p:cNvSpPr>
          <p:nvPr/>
        </p:nvSpPr>
        <p:spPr bwMode="auto">
          <a:xfrm flipH="1" flipV="1">
            <a:off x="7820025" y="3268663"/>
            <a:ext cx="15875" cy="2730500"/>
          </a:xfrm>
          <a:prstGeom prst="line">
            <a:avLst/>
          </a:prstGeom>
          <a:noFill/>
          <a:ln w="9525" cap="flat">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26637" name="Group 13">
            <a:extLst>
              <a:ext uri="{FF2B5EF4-FFF2-40B4-BE49-F238E27FC236}">
                <a16:creationId xmlns:a16="http://schemas.microsoft.com/office/drawing/2014/main" id="{A4788B18-1795-6648-8027-FEE94D20D7F0}"/>
              </a:ext>
            </a:extLst>
          </p:cNvPr>
          <p:cNvGrpSpPr>
            <a:grpSpLocks/>
          </p:cNvGrpSpPr>
          <p:nvPr/>
        </p:nvGrpSpPr>
        <p:grpSpPr bwMode="auto">
          <a:xfrm>
            <a:off x="7032625" y="3689350"/>
            <a:ext cx="768350" cy="709613"/>
            <a:chOff x="4430" y="2324"/>
            <a:chExt cx="484" cy="447"/>
          </a:xfrm>
        </p:grpSpPr>
        <p:sp>
          <p:nvSpPr>
            <p:cNvPr id="26638" name="Freeform 14">
              <a:extLst>
                <a:ext uri="{FF2B5EF4-FFF2-40B4-BE49-F238E27FC236}">
                  <a16:creationId xmlns:a16="http://schemas.microsoft.com/office/drawing/2014/main" id="{EECCD2A2-DAB2-BC44-B9BA-099AC88E54A9}"/>
                </a:ext>
              </a:extLst>
            </p:cNvPr>
            <p:cNvSpPr>
              <a:spLocks noChangeArrowheads="1"/>
            </p:cNvSpPr>
            <p:nvPr/>
          </p:nvSpPr>
          <p:spPr bwMode="auto">
            <a:xfrm>
              <a:off x="4430" y="2324"/>
              <a:ext cx="158" cy="212"/>
            </a:xfrm>
            <a:custGeom>
              <a:avLst/>
              <a:gdLst>
                <a:gd name="T0" fmla="*/ 97 w 700"/>
                <a:gd name="T1" fmla="*/ 322 h 939"/>
                <a:gd name="T2" fmla="*/ 130 w 700"/>
                <a:gd name="T3" fmla="*/ 290 h 939"/>
                <a:gd name="T4" fmla="*/ 170 w 700"/>
                <a:gd name="T5" fmla="*/ 226 h 939"/>
                <a:gd name="T6" fmla="*/ 205 w 700"/>
                <a:gd name="T7" fmla="*/ 190 h 939"/>
                <a:gd name="T8" fmla="*/ 246 w 700"/>
                <a:gd name="T9" fmla="*/ 133 h 939"/>
                <a:gd name="T10" fmla="*/ 284 w 700"/>
                <a:gd name="T11" fmla="*/ 98 h 939"/>
                <a:gd name="T12" fmla="*/ 313 w 700"/>
                <a:gd name="T13" fmla="*/ 66 h 939"/>
                <a:gd name="T14" fmla="*/ 355 w 700"/>
                <a:gd name="T15" fmla="*/ 21 h 939"/>
                <a:gd name="T16" fmla="*/ 392 w 700"/>
                <a:gd name="T17" fmla="*/ 6 h 939"/>
                <a:gd name="T18" fmla="*/ 410 w 700"/>
                <a:gd name="T19" fmla="*/ 34 h 939"/>
                <a:gd name="T20" fmla="*/ 405 w 700"/>
                <a:gd name="T21" fmla="*/ 63 h 939"/>
                <a:gd name="T22" fmla="*/ 373 w 700"/>
                <a:gd name="T23" fmla="*/ 116 h 939"/>
                <a:gd name="T24" fmla="*/ 359 w 700"/>
                <a:gd name="T25" fmla="*/ 164 h 939"/>
                <a:gd name="T26" fmla="*/ 330 w 700"/>
                <a:gd name="T27" fmla="*/ 214 h 939"/>
                <a:gd name="T28" fmla="*/ 296 w 700"/>
                <a:gd name="T29" fmla="*/ 266 h 939"/>
                <a:gd name="T30" fmla="*/ 280 w 700"/>
                <a:gd name="T31" fmla="*/ 313 h 939"/>
                <a:gd name="T32" fmla="*/ 243 w 700"/>
                <a:gd name="T33" fmla="*/ 381 h 939"/>
                <a:gd name="T34" fmla="*/ 220 w 700"/>
                <a:gd name="T35" fmla="*/ 436 h 939"/>
                <a:gd name="T36" fmla="*/ 184 w 700"/>
                <a:gd name="T37" fmla="*/ 494 h 939"/>
                <a:gd name="T38" fmla="*/ 156 w 700"/>
                <a:gd name="T39" fmla="*/ 568 h 939"/>
                <a:gd name="T40" fmla="*/ 122 w 700"/>
                <a:gd name="T41" fmla="*/ 637 h 939"/>
                <a:gd name="T42" fmla="*/ 103 w 700"/>
                <a:gd name="T43" fmla="*/ 694 h 939"/>
                <a:gd name="T44" fmla="*/ 72 w 700"/>
                <a:gd name="T45" fmla="*/ 742 h 939"/>
                <a:gd name="T46" fmla="*/ 51 w 700"/>
                <a:gd name="T47" fmla="*/ 794 h 939"/>
                <a:gd name="T48" fmla="*/ 27 w 700"/>
                <a:gd name="T49" fmla="*/ 849 h 939"/>
                <a:gd name="T50" fmla="*/ 20 w 700"/>
                <a:gd name="T51" fmla="*/ 882 h 939"/>
                <a:gd name="T52" fmla="*/ 0 w 700"/>
                <a:gd name="T53" fmla="*/ 923 h 939"/>
                <a:gd name="T54" fmla="*/ 24 w 700"/>
                <a:gd name="T55" fmla="*/ 938 h 939"/>
                <a:gd name="T56" fmla="*/ 57 w 700"/>
                <a:gd name="T57" fmla="*/ 902 h 939"/>
                <a:gd name="T58" fmla="*/ 76 w 700"/>
                <a:gd name="T59" fmla="*/ 876 h 939"/>
                <a:gd name="T60" fmla="*/ 109 w 700"/>
                <a:gd name="T61" fmla="*/ 842 h 939"/>
                <a:gd name="T62" fmla="*/ 143 w 700"/>
                <a:gd name="T63" fmla="*/ 811 h 939"/>
                <a:gd name="T64" fmla="*/ 181 w 700"/>
                <a:gd name="T65" fmla="*/ 763 h 939"/>
                <a:gd name="T66" fmla="*/ 210 w 700"/>
                <a:gd name="T67" fmla="*/ 730 h 939"/>
                <a:gd name="T68" fmla="*/ 256 w 700"/>
                <a:gd name="T69" fmla="*/ 677 h 939"/>
                <a:gd name="T70" fmla="*/ 304 w 700"/>
                <a:gd name="T71" fmla="*/ 605 h 939"/>
                <a:gd name="T72" fmla="*/ 359 w 700"/>
                <a:gd name="T73" fmla="*/ 536 h 939"/>
                <a:gd name="T74" fmla="*/ 399 w 700"/>
                <a:gd name="T75" fmla="*/ 489 h 939"/>
                <a:gd name="T76" fmla="*/ 430 w 700"/>
                <a:gd name="T77" fmla="*/ 454 h 939"/>
                <a:gd name="T78" fmla="*/ 482 w 700"/>
                <a:gd name="T79" fmla="*/ 396 h 939"/>
                <a:gd name="T80" fmla="*/ 517 w 700"/>
                <a:gd name="T81" fmla="*/ 346 h 939"/>
                <a:gd name="T82" fmla="*/ 558 w 700"/>
                <a:gd name="T83" fmla="*/ 306 h 939"/>
                <a:gd name="T84" fmla="*/ 586 w 700"/>
                <a:gd name="T85" fmla="*/ 266 h 939"/>
                <a:gd name="T86" fmla="*/ 632 w 700"/>
                <a:gd name="T87" fmla="*/ 224 h 939"/>
                <a:gd name="T88" fmla="*/ 650 w 700"/>
                <a:gd name="T89" fmla="*/ 199 h 939"/>
                <a:gd name="T90" fmla="*/ 677 w 700"/>
                <a:gd name="T91" fmla="*/ 180 h 939"/>
                <a:gd name="T92" fmla="*/ 691 w 700"/>
                <a:gd name="T93" fmla="*/ 188 h 939"/>
                <a:gd name="T94" fmla="*/ 686 w 700"/>
                <a:gd name="T95" fmla="*/ 225 h 939"/>
                <a:gd name="T96" fmla="*/ 679 w 700"/>
                <a:gd name="T97" fmla="*/ 255 h 939"/>
                <a:gd name="T98" fmla="*/ 655 w 700"/>
                <a:gd name="T99" fmla="*/ 310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00" h="939">
                  <a:moveTo>
                    <a:pt x="33" y="368"/>
                  </a:moveTo>
                  <a:lnTo>
                    <a:pt x="35" y="397"/>
                  </a:lnTo>
                  <a:lnTo>
                    <a:pt x="97" y="322"/>
                  </a:lnTo>
                  <a:lnTo>
                    <a:pt x="114" y="284"/>
                  </a:lnTo>
                  <a:lnTo>
                    <a:pt x="125" y="277"/>
                  </a:lnTo>
                  <a:lnTo>
                    <a:pt x="130" y="290"/>
                  </a:lnTo>
                  <a:lnTo>
                    <a:pt x="137" y="277"/>
                  </a:lnTo>
                  <a:lnTo>
                    <a:pt x="152" y="259"/>
                  </a:lnTo>
                  <a:lnTo>
                    <a:pt x="170" y="226"/>
                  </a:lnTo>
                  <a:lnTo>
                    <a:pt x="191" y="218"/>
                  </a:lnTo>
                  <a:lnTo>
                    <a:pt x="197" y="207"/>
                  </a:lnTo>
                  <a:lnTo>
                    <a:pt x="205" y="190"/>
                  </a:lnTo>
                  <a:lnTo>
                    <a:pt x="216" y="183"/>
                  </a:lnTo>
                  <a:lnTo>
                    <a:pt x="234" y="158"/>
                  </a:lnTo>
                  <a:lnTo>
                    <a:pt x="246" y="133"/>
                  </a:lnTo>
                  <a:lnTo>
                    <a:pt x="265" y="124"/>
                  </a:lnTo>
                  <a:lnTo>
                    <a:pt x="273" y="113"/>
                  </a:lnTo>
                  <a:lnTo>
                    <a:pt x="284" y="98"/>
                  </a:lnTo>
                  <a:lnTo>
                    <a:pt x="300" y="88"/>
                  </a:lnTo>
                  <a:lnTo>
                    <a:pt x="307" y="74"/>
                  </a:lnTo>
                  <a:lnTo>
                    <a:pt x="313" y="66"/>
                  </a:lnTo>
                  <a:lnTo>
                    <a:pt x="336" y="42"/>
                  </a:lnTo>
                  <a:lnTo>
                    <a:pt x="348" y="30"/>
                  </a:lnTo>
                  <a:lnTo>
                    <a:pt x="355" y="21"/>
                  </a:lnTo>
                  <a:lnTo>
                    <a:pt x="372" y="10"/>
                  </a:lnTo>
                  <a:lnTo>
                    <a:pt x="381" y="0"/>
                  </a:lnTo>
                  <a:lnTo>
                    <a:pt x="392" y="6"/>
                  </a:lnTo>
                  <a:lnTo>
                    <a:pt x="395" y="9"/>
                  </a:lnTo>
                  <a:lnTo>
                    <a:pt x="406" y="12"/>
                  </a:lnTo>
                  <a:lnTo>
                    <a:pt x="410" y="34"/>
                  </a:lnTo>
                  <a:lnTo>
                    <a:pt x="403" y="49"/>
                  </a:lnTo>
                  <a:lnTo>
                    <a:pt x="396" y="58"/>
                  </a:lnTo>
                  <a:lnTo>
                    <a:pt x="405" y="63"/>
                  </a:lnTo>
                  <a:lnTo>
                    <a:pt x="393" y="79"/>
                  </a:lnTo>
                  <a:lnTo>
                    <a:pt x="381" y="107"/>
                  </a:lnTo>
                  <a:lnTo>
                    <a:pt x="373" y="116"/>
                  </a:lnTo>
                  <a:lnTo>
                    <a:pt x="364" y="130"/>
                  </a:lnTo>
                  <a:lnTo>
                    <a:pt x="357" y="142"/>
                  </a:lnTo>
                  <a:lnTo>
                    <a:pt x="359" y="164"/>
                  </a:lnTo>
                  <a:lnTo>
                    <a:pt x="350" y="174"/>
                  </a:lnTo>
                  <a:lnTo>
                    <a:pt x="339" y="192"/>
                  </a:lnTo>
                  <a:lnTo>
                    <a:pt x="330" y="214"/>
                  </a:lnTo>
                  <a:lnTo>
                    <a:pt x="322" y="226"/>
                  </a:lnTo>
                  <a:lnTo>
                    <a:pt x="312" y="244"/>
                  </a:lnTo>
                  <a:lnTo>
                    <a:pt x="296" y="266"/>
                  </a:lnTo>
                  <a:lnTo>
                    <a:pt x="300" y="282"/>
                  </a:lnTo>
                  <a:lnTo>
                    <a:pt x="289" y="299"/>
                  </a:lnTo>
                  <a:lnTo>
                    <a:pt x="280" y="313"/>
                  </a:lnTo>
                  <a:lnTo>
                    <a:pt x="276" y="328"/>
                  </a:lnTo>
                  <a:lnTo>
                    <a:pt x="253" y="364"/>
                  </a:lnTo>
                  <a:lnTo>
                    <a:pt x="243" y="381"/>
                  </a:lnTo>
                  <a:lnTo>
                    <a:pt x="244" y="398"/>
                  </a:lnTo>
                  <a:lnTo>
                    <a:pt x="229" y="422"/>
                  </a:lnTo>
                  <a:lnTo>
                    <a:pt x="220" y="436"/>
                  </a:lnTo>
                  <a:lnTo>
                    <a:pt x="214" y="446"/>
                  </a:lnTo>
                  <a:lnTo>
                    <a:pt x="200" y="473"/>
                  </a:lnTo>
                  <a:lnTo>
                    <a:pt x="184" y="494"/>
                  </a:lnTo>
                  <a:lnTo>
                    <a:pt x="181" y="530"/>
                  </a:lnTo>
                  <a:lnTo>
                    <a:pt x="166" y="554"/>
                  </a:lnTo>
                  <a:lnTo>
                    <a:pt x="156" y="568"/>
                  </a:lnTo>
                  <a:lnTo>
                    <a:pt x="138" y="607"/>
                  </a:lnTo>
                  <a:lnTo>
                    <a:pt x="128" y="623"/>
                  </a:lnTo>
                  <a:lnTo>
                    <a:pt x="122" y="637"/>
                  </a:lnTo>
                  <a:lnTo>
                    <a:pt x="134" y="641"/>
                  </a:lnTo>
                  <a:lnTo>
                    <a:pt x="103" y="684"/>
                  </a:lnTo>
                  <a:lnTo>
                    <a:pt x="103" y="694"/>
                  </a:lnTo>
                  <a:lnTo>
                    <a:pt x="96" y="709"/>
                  </a:lnTo>
                  <a:lnTo>
                    <a:pt x="87" y="725"/>
                  </a:lnTo>
                  <a:lnTo>
                    <a:pt x="72" y="742"/>
                  </a:lnTo>
                  <a:lnTo>
                    <a:pt x="71" y="766"/>
                  </a:lnTo>
                  <a:lnTo>
                    <a:pt x="63" y="781"/>
                  </a:lnTo>
                  <a:lnTo>
                    <a:pt x="51" y="794"/>
                  </a:lnTo>
                  <a:lnTo>
                    <a:pt x="53" y="812"/>
                  </a:lnTo>
                  <a:lnTo>
                    <a:pt x="38" y="830"/>
                  </a:lnTo>
                  <a:lnTo>
                    <a:pt x="27" y="849"/>
                  </a:lnTo>
                  <a:lnTo>
                    <a:pt x="20" y="860"/>
                  </a:lnTo>
                  <a:lnTo>
                    <a:pt x="8" y="875"/>
                  </a:lnTo>
                  <a:lnTo>
                    <a:pt x="20" y="882"/>
                  </a:lnTo>
                  <a:lnTo>
                    <a:pt x="7" y="905"/>
                  </a:lnTo>
                  <a:lnTo>
                    <a:pt x="10" y="906"/>
                  </a:lnTo>
                  <a:lnTo>
                    <a:pt x="0" y="923"/>
                  </a:lnTo>
                  <a:lnTo>
                    <a:pt x="10" y="927"/>
                  </a:lnTo>
                  <a:lnTo>
                    <a:pt x="13" y="927"/>
                  </a:lnTo>
                  <a:lnTo>
                    <a:pt x="24" y="938"/>
                  </a:lnTo>
                  <a:lnTo>
                    <a:pt x="36" y="921"/>
                  </a:lnTo>
                  <a:lnTo>
                    <a:pt x="41" y="926"/>
                  </a:lnTo>
                  <a:lnTo>
                    <a:pt x="57" y="902"/>
                  </a:lnTo>
                  <a:lnTo>
                    <a:pt x="58" y="903"/>
                  </a:lnTo>
                  <a:lnTo>
                    <a:pt x="68" y="891"/>
                  </a:lnTo>
                  <a:lnTo>
                    <a:pt x="76" y="876"/>
                  </a:lnTo>
                  <a:lnTo>
                    <a:pt x="83" y="881"/>
                  </a:lnTo>
                  <a:lnTo>
                    <a:pt x="93" y="866"/>
                  </a:lnTo>
                  <a:lnTo>
                    <a:pt x="109" y="842"/>
                  </a:lnTo>
                  <a:lnTo>
                    <a:pt x="122" y="838"/>
                  </a:lnTo>
                  <a:lnTo>
                    <a:pt x="135" y="823"/>
                  </a:lnTo>
                  <a:lnTo>
                    <a:pt x="143" y="811"/>
                  </a:lnTo>
                  <a:lnTo>
                    <a:pt x="152" y="796"/>
                  </a:lnTo>
                  <a:lnTo>
                    <a:pt x="173" y="777"/>
                  </a:lnTo>
                  <a:lnTo>
                    <a:pt x="181" y="763"/>
                  </a:lnTo>
                  <a:lnTo>
                    <a:pt x="192" y="748"/>
                  </a:lnTo>
                  <a:lnTo>
                    <a:pt x="202" y="745"/>
                  </a:lnTo>
                  <a:lnTo>
                    <a:pt x="210" y="730"/>
                  </a:lnTo>
                  <a:lnTo>
                    <a:pt x="239" y="704"/>
                  </a:lnTo>
                  <a:lnTo>
                    <a:pt x="246" y="693"/>
                  </a:lnTo>
                  <a:lnTo>
                    <a:pt x="256" y="677"/>
                  </a:lnTo>
                  <a:lnTo>
                    <a:pt x="279" y="643"/>
                  </a:lnTo>
                  <a:lnTo>
                    <a:pt x="288" y="628"/>
                  </a:lnTo>
                  <a:lnTo>
                    <a:pt x="304" y="605"/>
                  </a:lnTo>
                  <a:lnTo>
                    <a:pt x="309" y="593"/>
                  </a:lnTo>
                  <a:lnTo>
                    <a:pt x="343" y="562"/>
                  </a:lnTo>
                  <a:lnTo>
                    <a:pt x="359" y="536"/>
                  </a:lnTo>
                  <a:lnTo>
                    <a:pt x="373" y="531"/>
                  </a:lnTo>
                  <a:lnTo>
                    <a:pt x="384" y="515"/>
                  </a:lnTo>
                  <a:lnTo>
                    <a:pt x="399" y="489"/>
                  </a:lnTo>
                  <a:lnTo>
                    <a:pt x="411" y="482"/>
                  </a:lnTo>
                  <a:lnTo>
                    <a:pt x="420" y="469"/>
                  </a:lnTo>
                  <a:lnTo>
                    <a:pt x="430" y="454"/>
                  </a:lnTo>
                  <a:lnTo>
                    <a:pt x="452" y="417"/>
                  </a:lnTo>
                  <a:lnTo>
                    <a:pt x="473" y="409"/>
                  </a:lnTo>
                  <a:lnTo>
                    <a:pt x="482" y="396"/>
                  </a:lnTo>
                  <a:lnTo>
                    <a:pt x="489" y="384"/>
                  </a:lnTo>
                  <a:lnTo>
                    <a:pt x="507" y="361"/>
                  </a:lnTo>
                  <a:lnTo>
                    <a:pt x="517" y="346"/>
                  </a:lnTo>
                  <a:lnTo>
                    <a:pt x="527" y="336"/>
                  </a:lnTo>
                  <a:lnTo>
                    <a:pt x="538" y="312"/>
                  </a:lnTo>
                  <a:lnTo>
                    <a:pt x="558" y="306"/>
                  </a:lnTo>
                  <a:lnTo>
                    <a:pt x="569" y="292"/>
                  </a:lnTo>
                  <a:lnTo>
                    <a:pt x="577" y="276"/>
                  </a:lnTo>
                  <a:lnTo>
                    <a:pt x="586" y="266"/>
                  </a:lnTo>
                  <a:lnTo>
                    <a:pt x="594" y="250"/>
                  </a:lnTo>
                  <a:lnTo>
                    <a:pt x="599" y="239"/>
                  </a:lnTo>
                  <a:lnTo>
                    <a:pt x="632" y="224"/>
                  </a:lnTo>
                  <a:lnTo>
                    <a:pt x="641" y="206"/>
                  </a:lnTo>
                  <a:lnTo>
                    <a:pt x="644" y="206"/>
                  </a:lnTo>
                  <a:lnTo>
                    <a:pt x="650" y="199"/>
                  </a:lnTo>
                  <a:lnTo>
                    <a:pt x="659" y="185"/>
                  </a:lnTo>
                  <a:lnTo>
                    <a:pt x="670" y="191"/>
                  </a:lnTo>
                  <a:lnTo>
                    <a:pt x="677" y="180"/>
                  </a:lnTo>
                  <a:lnTo>
                    <a:pt x="680" y="182"/>
                  </a:lnTo>
                  <a:lnTo>
                    <a:pt x="692" y="190"/>
                  </a:lnTo>
                  <a:lnTo>
                    <a:pt x="691" y="188"/>
                  </a:lnTo>
                  <a:lnTo>
                    <a:pt x="699" y="194"/>
                  </a:lnTo>
                  <a:lnTo>
                    <a:pt x="693" y="205"/>
                  </a:lnTo>
                  <a:lnTo>
                    <a:pt x="686" y="225"/>
                  </a:lnTo>
                  <a:lnTo>
                    <a:pt x="682" y="233"/>
                  </a:lnTo>
                  <a:lnTo>
                    <a:pt x="688" y="237"/>
                  </a:lnTo>
                  <a:lnTo>
                    <a:pt x="679" y="255"/>
                  </a:lnTo>
                  <a:lnTo>
                    <a:pt x="675" y="285"/>
                  </a:lnTo>
                  <a:lnTo>
                    <a:pt x="665" y="292"/>
                  </a:lnTo>
                  <a:lnTo>
                    <a:pt x="655" y="310"/>
                  </a:lnTo>
                  <a:lnTo>
                    <a:pt x="655" y="325"/>
                  </a:lnTo>
                  <a:lnTo>
                    <a:pt x="646" y="341"/>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639" name="Freeform 15">
              <a:extLst>
                <a:ext uri="{FF2B5EF4-FFF2-40B4-BE49-F238E27FC236}">
                  <a16:creationId xmlns:a16="http://schemas.microsoft.com/office/drawing/2014/main" id="{8A3A2A9D-E3A0-4A43-AF9A-D585930EF7BD}"/>
                </a:ext>
              </a:extLst>
            </p:cNvPr>
            <p:cNvSpPr>
              <a:spLocks noChangeArrowheads="1"/>
            </p:cNvSpPr>
            <p:nvPr/>
          </p:nvSpPr>
          <p:spPr bwMode="auto">
            <a:xfrm>
              <a:off x="4496" y="2400"/>
              <a:ext cx="156" cy="219"/>
            </a:xfrm>
            <a:custGeom>
              <a:avLst/>
              <a:gdLst>
                <a:gd name="T0" fmla="*/ 331 w 694"/>
                <a:gd name="T1" fmla="*/ 40 h 968"/>
                <a:gd name="T2" fmla="*/ 303 w 694"/>
                <a:gd name="T3" fmla="*/ 108 h 968"/>
                <a:gd name="T4" fmla="*/ 280 w 694"/>
                <a:gd name="T5" fmla="*/ 150 h 968"/>
                <a:gd name="T6" fmla="*/ 248 w 694"/>
                <a:gd name="T7" fmla="*/ 222 h 968"/>
                <a:gd name="T8" fmla="*/ 221 w 694"/>
                <a:gd name="T9" fmla="*/ 275 h 968"/>
                <a:gd name="T10" fmla="*/ 201 w 694"/>
                <a:gd name="T11" fmla="*/ 327 h 968"/>
                <a:gd name="T12" fmla="*/ 156 w 694"/>
                <a:gd name="T13" fmla="*/ 408 h 968"/>
                <a:gd name="T14" fmla="*/ 121 w 694"/>
                <a:gd name="T15" fmla="*/ 493 h 968"/>
                <a:gd name="T16" fmla="*/ 106 w 694"/>
                <a:gd name="T17" fmla="*/ 554 h 968"/>
                <a:gd name="T18" fmla="*/ 68 w 694"/>
                <a:gd name="T19" fmla="*/ 610 h 968"/>
                <a:gd name="T20" fmla="*/ 43 w 694"/>
                <a:gd name="T21" fmla="*/ 663 h 968"/>
                <a:gd name="T22" fmla="*/ 22 w 694"/>
                <a:gd name="T23" fmla="*/ 709 h 968"/>
                <a:gd name="T24" fmla="*/ 0 w 694"/>
                <a:gd name="T25" fmla="*/ 765 h 968"/>
                <a:gd name="T26" fmla="*/ 8 w 694"/>
                <a:gd name="T27" fmla="*/ 781 h 968"/>
                <a:gd name="T28" fmla="*/ 26 w 694"/>
                <a:gd name="T29" fmla="*/ 783 h 968"/>
                <a:gd name="T30" fmla="*/ 73 w 694"/>
                <a:gd name="T31" fmla="*/ 751 h 968"/>
                <a:gd name="T32" fmla="*/ 90 w 694"/>
                <a:gd name="T33" fmla="*/ 728 h 968"/>
                <a:gd name="T34" fmla="*/ 136 w 694"/>
                <a:gd name="T35" fmla="*/ 682 h 968"/>
                <a:gd name="T36" fmla="*/ 170 w 694"/>
                <a:gd name="T37" fmla="*/ 633 h 968"/>
                <a:gd name="T38" fmla="*/ 202 w 694"/>
                <a:gd name="T39" fmla="*/ 604 h 968"/>
                <a:gd name="T40" fmla="*/ 238 w 694"/>
                <a:gd name="T41" fmla="*/ 550 h 968"/>
                <a:gd name="T42" fmla="*/ 272 w 694"/>
                <a:gd name="T43" fmla="*/ 499 h 968"/>
                <a:gd name="T44" fmla="*/ 315 w 694"/>
                <a:gd name="T45" fmla="*/ 434 h 968"/>
                <a:gd name="T46" fmla="*/ 371 w 694"/>
                <a:gd name="T47" fmla="*/ 389 h 968"/>
                <a:gd name="T48" fmla="*/ 407 w 694"/>
                <a:gd name="T49" fmla="*/ 342 h 968"/>
                <a:gd name="T50" fmla="*/ 460 w 694"/>
                <a:gd name="T51" fmla="*/ 279 h 968"/>
                <a:gd name="T52" fmla="*/ 495 w 694"/>
                <a:gd name="T53" fmla="*/ 225 h 968"/>
                <a:gd name="T54" fmla="*/ 532 w 694"/>
                <a:gd name="T55" fmla="*/ 197 h 968"/>
                <a:gd name="T56" fmla="*/ 572 w 694"/>
                <a:gd name="T57" fmla="*/ 132 h 968"/>
                <a:gd name="T58" fmla="*/ 610 w 694"/>
                <a:gd name="T59" fmla="*/ 102 h 968"/>
                <a:gd name="T60" fmla="*/ 643 w 694"/>
                <a:gd name="T61" fmla="*/ 70 h 968"/>
                <a:gd name="T62" fmla="*/ 672 w 694"/>
                <a:gd name="T63" fmla="*/ 37 h 968"/>
                <a:gd name="T64" fmla="*/ 691 w 694"/>
                <a:gd name="T65" fmla="*/ 49 h 968"/>
                <a:gd name="T66" fmla="*/ 693 w 694"/>
                <a:gd name="T67" fmla="*/ 82 h 968"/>
                <a:gd name="T68" fmla="*/ 675 w 694"/>
                <a:gd name="T69" fmla="*/ 109 h 968"/>
                <a:gd name="T70" fmla="*/ 657 w 694"/>
                <a:gd name="T71" fmla="*/ 170 h 968"/>
                <a:gd name="T72" fmla="*/ 642 w 694"/>
                <a:gd name="T73" fmla="*/ 206 h 968"/>
                <a:gd name="T74" fmla="*/ 602 w 694"/>
                <a:gd name="T75" fmla="*/ 277 h 968"/>
                <a:gd name="T76" fmla="*/ 583 w 694"/>
                <a:gd name="T77" fmla="*/ 313 h 968"/>
                <a:gd name="T78" fmla="*/ 553 w 694"/>
                <a:gd name="T79" fmla="*/ 390 h 968"/>
                <a:gd name="T80" fmla="*/ 534 w 694"/>
                <a:gd name="T81" fmla="*/ 426 h 968"/>
                <a:gd name="T82" fmla="*/ 496 w 694"/>
                <a:gd name="T83" fmla="*/ 504 h 968"/>
                <a:gd name="T84" fmla="*/ 477 w 694"/>
                <a:gd name="T85" fmla="*/ 554 h 968"/>
                <a:gd name="T86" fmla="*/ 439 w 694"/>
                <a:gd name="T87" fmla="*/ 638 h 968"/>
                <a:gd name="T88" fmla="*/ 419 w 694"/>
                <a:gd name="T89" fmla="*/ 672 h 968"/>
                <a:gd name="T90" fmla="*/ 387 w 694"/>
                <a:gd name="T91" fmla="*/ 727 h 968"/>
                <a:gd name="T92" fmla="*/ 350 w 694"/>
                <a:gd name="T93" fmla="*/ 780 h 968"/>
                <a:gd name="T94" fmla="*/ 335 w 694"/>
                <a:gd name="T95" fmla="*/ 827 h 968"/>
                <a:gd name="T96" fmla="*/ 307 w 694"/>
                <a:gd name="T97" fmla="*/ 883 h 968"/>
                <a:gd name="T98" fmla="*/ 307 w 694"/>
                <a:gd name="T99" fmla="*/ 913 h 968"/>
                <a:gd name="T100" fmla="*/ 295 w 694"/>
                <a:gd name="T101" fmla="*/ 956 h 968"/>
                <a:gd name="T102" fmla="*/ 312 w 694"/>
                <a:gd name="T103" fmla="*/ 967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94" h="968">
                  <a:moveTo>
                    <a:pt x="356" y="0"/>
                  </a:moveTo>
                  <a:lnTo>
                    <a:pt x="344" y="24"/>
                  </a:lnTo>
                  <a:lnTo>
                    <a:pt x="331" y="40"/>
                  </a:lnTo>
                  <a:lnTo>
                    <a:pt x="324" y="72"/>
                  </a:lnTo>
                  <a:lnTo>
                    <a:pt x="318" y="84"/>
                  </a:lnTo>
                  <a:lnTo>
                    <a:pt x="303" y="108"/>
                  </a:lnTo>
                  <a:lnTo>
                    <a:pt x="298" y="124"/>
                  </a:lnTo>
                  <a:lnTo>
                    <a:pt x="290" y="137"/>
                  </a:lnTo>
                  <a:lnTo>
                    <a:pt x="280" y="150"/>
                  </a:lnTo>
                  <a:lnTo>
                    <a:pt x="280" y="169"/>
                  </a:lnTo>
                  <a:lnTo>
                    <a:pt x="258" y="208"/>
                  </a:lnTo>
                  <a:lnTo>
                    <a:pt x="248" y="222"/>
                  </a:lnTo>
                  <a:lnTo>
                    <a:pt x="243" y="240"/>
                  </a:lnTo>
                  <a:lnTo>
                    <a:pt x="238" y="247"/>
                  </a:lnTo>
                  <a:lnTo>
                    <a:pt x="221" y="275"/>
                  </a:lnTo>
                  <a:lnTo>
                    <a:pt x="210" y="291"/>
                  </a:lnTo>
                  <a:lnTo>
                    <a:pt x="203" y="324"/>
                  </a:lnTo>
                  <a:lnTo>
                    <a:pt x="201" y="327"/>
                  </a:lnTo>
                  <a:lnTo>
                    <a:pt x="179" y="372"/>
                  </a:lnTo>
                  <a:lnTo>
                    <a:pt x="172" y="382"/>
                  </a:lnTo>
                  <a:lnTo>
                    <a:pt x="156" y="408"/>
                  </a:lnTo>
                  <a:lnTo>
                    <a:pt x="128" y="449"/>
                  </a:lnTo>
                  <a:lnTo>
                    <a:pt x="135" y="470"/>
                  </a:lnTo>
                  <a:lnTo>
                    <a:pt x="121" y="493"/>
                  </a:lnTo>
                  <a:lnTo>
                    <a:pt x="105" y="523"/>
                  </a:lnTo>
                  <a:lnTo>
                    <a:pt x="95" y="539"/>
                  </a:lnTo>
                  <a:lnTo>
                    <a:pt x="106" y="554"/>
                  </a:lnTo>
                  <a:lnTo>
                    <a:pt x="92" y="569"/>
                  </a:lnTo>
                  <a:lnTo>
                    <a:pt x="86" y="581"/>
                  </a:lnTo>
                  <a:lnTo>
                    <a:pt x="68" y="610"/>
                  </a:lnTo>
                  <a:lnTo>
                    <a:pt x="52" y="631"/>
                  </a:lnTo>
                  <a:lnTo>
                    <a:pt x="43" y="648"/>
                  </a:lnTo>
                  <a:lnTo>
                    <a:pt x="43" y="663"/>
                  </a:lnTo>
                  <a:lnTo>
                    <a:pt x="26" y="690"/>
                  </a:lnTo>
                  <a:lnTo>
                    <a:pt x="18" y="706"/>
                  </a:lnTo>
                  <a:lnTo>
                    <a:pt x="22" y="709"/>
                  </a:lnTo>
                  <a:lnTo>
                    <a:pt x="18" y="717"/>
                  </a:lnTo>
                  <a:lnTo>
                    <a:pt x="17" y="738"/>
                  </a:lnTo>
                  <a:lnTo>
                    <a:pt x="0" y="765"/>
                  </a:lnTo>
                  <a:lnTo>
                    <a:pt x="8" y="772"/>
                  </a:lnTo>
                  <a:lnTo>
                    <a:pt x="1" y="776"/>
                  </a:lnTo>
                  <a:lnTo>
                    <a:pt x="8" y="781"/>
                  </a:lnTo>
                  <a:lnTo>
                    <a:pt x="17" y="788"/>
                  </a:lnTo>
                  <a:lnTo>
                    <a:pt x="22" y="791"/>
                  </a:lnTo>
                  <a:lnTo>
                    <a:pt x="26" y="783"/>
                  </a:lnTo>
                  <a:lnTo>
                    <a:pt x="33" y="784"/>
                  </a:lnTo>
                  <a:lnTo>
                    <a:pt x="49" y="758"/>
                  </a:lnTo>
                  <a:lnTo>
                    <a:pt x="73" y="751"/>
                  </a:lnTo>
                  <a:lnTo>
                    <a:pt x="78" y="742"/>
                  </a:lnTo>
                  <a:lnTo>
                    <a:pt x="82" y="744"/>
                  </a:lnTo>
                  <a:lnTo>
                    <a:pt x="90" y="728"/>
                  </a:lnTo>
                  <a:lnTo>
                    <a:pt x="108" y="703"/>
                  </a:lnTo>
                  <a:lnTo>
                    <a:pt x="127" y="698"/>
                  </a:lnTo>
                  <a:lnTo>
                    <a:pt x="136" y="682"/>
                  </a:lnTo>
                  <a:lnTo>
                    <a:pt x="142" y="674"/>
                  </a:lnTo>
                  <a:lnTo>
                    <a:pt x="154" y="659"/>
                  </a:lnTo>
                  <a:lnTo>
                    <a:pt x="170" y="633"/>
                  </a:lnTo>
                  <a:lnTo>
                    <a:pt x="178" y="620"/>
                  </a:lnTo>
                  <a:lnTo>
                    <a:pt x="199" y="611"/>
                  </a:lnTo>
                  <a:lnTo>
                    <a:pt x="202" y="604"/>
                  </a:lnTo>
                  <a:lnTo>
                    <a:pt x="214" y="589"/>
                  </a:lnTo>
                  <a:lnTo>
                    <a:pt x="232" y="559"/>
                  </a:lnTo>
                  <a:lnTo>
                    <a:pt x="238" y="550"/>
                  </a:lnTo>
                  <a:lnTo>
                    <a:pt x="246" y="537"/>
                  </a:lnTo>
                  <a:lnTo>
                    <a:pt x="255" y="526"/>
                  </a:lnTo>
                  <a:lnTo>
                    <a:pt x="272" y="499"/>
                  </a:lnTo>
                  <a:lnTo>
                    <a:pt x="282" y="484"/>
                  </a:lnTo>
                  <a:lnTo>
                    <a:pt x="305" y="449"/>
                  </a:lnTo>
                  <a:lnTo>
                    <a:pt x="315" y="434"/>
                  </a:lnTo>
                  <a:lnTo>
                    <a:pt x="344" y="414"/>
                  </a:lnTo>
                  <a:lnTo>
                    <a:pt x="355" y="394"/>
                  </a:lnTo>
                  <a:lnTo>
                    <a:pt x="371" y="389"/>
                  </a:lnTo>
                  <a:lnTo>
                    <a:pt x="400" y="343"/>
                  </a:lnTo>
                  <a:lnTo>
                    <a:pt x="402" y="336"/>
                  </a:lnTo>
                  <a:lnTo>
                    <a:pt x="407" y="342"/>
                  </a:lnTo>
                  <a:lnTo>
                    <a:pt x="428" y="312"/>
                  </a:lnTo>
                  <a:lnTo>
                    <a:pt x="442" y="286"/>
                  </a:lnTo>
                  <a:lnTo>
                    <a:pt x="460" y="279"/>
                  </a:lnTo>
                  <a:lnTo>
                    <a:pt x="468" y="266"/>
                  </a:lnTo>
                  <a:lnTo>
                    <a:pt x="487" y="240"/>
                  </a:lnTo>
                  <a:lnTo>
                    <a:pt x="495" y="225"/>
                  </a:lnTo>
                  <a:lnTo>
                    <a:pt x="511" y="222"/>
                  </a:lnTo>
                  <a:lnTo>
                    <a:pt x="522" y="208"/>
                  </a:lnTo>
                  <a:lnTo>
                    <a:pt x="532" y="197"/>
                  </a:lnTo>
                  <a:lnTo>
                    <a:pt x="545" y="172"/>
                  </a:lnTo>
                  <a:lnTo>
                    <a:pt x="556" y="156"/>
                  </a:lnTo>
                  <a:lnTo>
                    <a:pt x="572" y="132"/>
                  </a:lnTo>
                  <a:lnTo>
                    <a:pt x="587" y="123"/>
                  </a:lnTo>
                  <a:lnTo>
                    <a:pt x="597" y="108"/>
                  </a:lnTo>
                  <a:lnTo>
                    <a:pt x="610" y="102"/>
                  </a:lnTo>
                  <a:lnTo>
                    <a:pt x="624" y="78"/>
                  </a:lnTo>
                  <a:lnTo>
                    <a:pt x="635" y="64"/>
                  </a:lnTo>
                  <a:lnTo>
                    <a:pt x="643" y="70"/>
                  </a:lnTo>
                  <a:lnTo>
                    <a:pt x="651" y="57"/>
                  </a:lnTo>
                  <a:lnTo>
                    <a:pt x="667" y="44"/>
                  </a:lnTo>
                  <a:lnTo>
                    <a:pt x="672" y="37"/>
                  </a:lnTo>
                  <a:lnTo>
                    <a:pt x="681" y="42"/>
                  </a:lnTo>
                  <a:lnTo>
                    <a:pt x="683" y="43"/>
                  </a:lnTo>
                  <a:lnTo>
                    <a:pt x="691" y="49"/>
                  </a:lnTo>
                  <a:lnTo>
                    <a:pt x="693" y="49"/>
                  </a:lnTo>
                  <a:lnTo>
                    <a:pt x="687" y="57"/>
                  </a:lnTo>
                  <a:lnTo>
                    <a:pt x="693" y="82"/>
                  </a:lnTo>
                  <a:lnTo>
                    <a:pt x="684" y="92"/>
                  </a:lnTo>
                  <a:lnTo>
                    <a:pt x="685" y="93"/>
                  </a:lnTo>
                  <a:lnTo>
                    <a:pt x="675" y="109"/>
                  </a:lnTo>
                  <a:lnTo>
                    <a:pt x="676" y="142"/>
                  </a:lnTo>
                  <a:lnTo>
                    <a:pt x="669" y="153"/>
                  </a:lnTo>
                  <a:lnTo>
                    <a:pt x="657" y="170"/>
                  </a:lnTo>
                  <a:lnTo>
                    <a:pt x="663" y="171"/>
                  </a:lnTo>
                  <a:lnTo>
                    <a:pt x="657" y="183"/>
                  </a:lnTo>
                  <a:lnTo>
                    <a:pt x="642" y="206"/>
                  </a:lnTo>
                  <a:lnTo>
                    <a:pt x="638" y="227"/>
                  </a:lnTo>
                  <a:lnTo>
                    <a:pt x="613" y="261"/>
                  </a:lnTo>
                  <a:lnTo>
                    <a:pt x="602" y="277"/>
                  </a:lnTo>
                  <a:lnTo>
                    <a:pt x="600" y="289"/>
                  </a:lnTo>
                  <a:lnTo>
                    <a:pt x="591" y="304"/>
                  </a:lnTo>
                  <a:lnTo>
                    <a:pt x="583" y="313"/>
                  </a:lnTo>
                  <a:lnTo>
                    <a:pt x="565" y="344"/>
                  </a:lnTo>
                  <a:lnTo>
                    <a:pt x="569" y="363"/>
                  </a:lnTo>
                  <a:lnTo>
                    <a:pt x="553" y="390"/>
                  </a:lnTo>
                  <a:lnTo>
                    <a:pt x="533" y="416"/>
                  </a:lnTo>
                  <a:lnTo>
                    <a:pt x="539" y="420"/>
                  </a:lnTo>
                  <a:lnTo>
                    <a:pt x="534" y="426"/>
                  </a:lnTo>
                  <a:lnTo>
                    <a:pt x="518" y="456"/>
                  </a:lnTo>
                  <a:lnTo>
                    <a:pt x="506" y="489"/>
                  </a:lnTo>
                  <a:lnTo>
                    <a:pt x="496" y="504"/>
                  </a:lnTo>
                  <a:lnTo>
                    <a:pt x="493" y="507"/>
                  </a:lnTo>
                  <a:lnTo>
                    <a:pt x="478" y="534"/>
                  </a:lnTo>
                  <a:lnTo>
                    <a:pt x="477" y="554"/>
                  </a:lnTo>
                  <a:lnTo>
                    <a:pt x="456" y="591"/>
                  </a:lnTo>
                  <a:lnTo>
                    <a:pt x="445" y="606"/>
                  </a:lnTo>
                  <a:lnTo>
                    <a:pt x="439" y="638"/>
                  </a:lnTo>
                  <a:lnTo>
                    <a:pt x="428" y="650"/>
                  </a:lnTo>
                  <a:lnTo>
                    <a:pt x="422" y="662"/>
                  </a:lnTo>
                  <a:lnTo>
                    <a:pt x="419" y="672"/>
                  </a:lnTo>
                  <a:lnTo>
                    <a:pt x="402" y="702"/>
                  </a:lnTo>
                  <a:lnTo>
                    <a:pt x="389" y="717"/>
                  </a:lnTo>
                  <a:lnTo>
                    <a:pt x="387" y="727"/>
                  </a:lnTo>
                  <a:lnTo>
                    <a:pt x="375" y="739"/>
                  </a:lnTo>
                  <a:lnTo>
                    <a:pt x="368" y="754"/>
                  </a:lnTo>
                  <a:lnTo>
                    <a:pt x="350" y="780"/>
                  </a:lnTo>
                  <a:lnTo>
                    <a:pt x="351" y="801"/>
                  </a:lnTo>
                  <a:lnTo>
                    <a:pt x="344" y="812"/>
                  </a:lnTo>
                  <a:lnTo>
                    <a:pt x="335" y="827"/>
                  </a:lnTo>
                  <a:lnTo>
                    <a:pt x="331" y="838"/>
                  </a:lnTo>
                  <a:lnTo>
                    <a:pt x="315" y="866"/>
                  </a:lnTo>
                  <a:lnTo>
                    <a:pt x="307" y="883"/>
                  </a:lnTo>
                  <a:lnTo>
                    <a:pt x="314" y="885"/>
                  </a:lnTo>
                  <a:lnTo>
                    <a:pt x="308" y="896"/>
                  </a:lnTo>
                  <a:lnTo>
                    <a:pt x="307" y="913"/>
                  </a:lnTo>
                  <a:lnTo>
                    <a:pt x="291" y="943"/>
                  </a:lnTo>
                  <a:lnTo>
                    <a:pt x="303" y="950"/>
                  </a:lnTo>
                  <a:lnTo>
                    <a:pt x="295" y="956"/>
                  </a:lnTo>
                  <a:lnTo>
                    <a:pt x="300" y="960"/>
                  </a:lnTo>
                  <a:lnTo>
                    <a:pt x="305" y="964"/>
                  </a:lnTo>
                  <a:lnTo>
                    <a:pt x="312" y="967"/>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640" name="Freeform 16">
              <a:extLst>
                <a:ext uri="{FF2B5EF4-FFF2-40B4-BE49-F238E27FC236}">
                  <a16:creationId xmlns:a16="http://schemas.microsoft.com/office/drawing/2014/main" id="{E038F336-FB3A-594D-B301-466D754E7127}"/>
                </a:ext>
              </a:extLst>
            </p:cNvPr>
            <p:cNvSpPr>
              <a:spLocks noChangeArrowheads="1"/>
            </p:cNvSpPr>
            <p:nvPr/>
          </p:nvSpPr>
          <p:spPr bwMode="auto">
            <a:xfrm>
              <a:off x="4566" y="2445"/>
              <a:ext cx="206" cy="211"/>
            </a:xfrm>
            <a:custGeom>
              <a:avLst/>
              <a:gdLst>
                <a:gd name="T0" fmla="*/ 13 w 912"/>
                <a:gd name="T1" fmla="*/ 748 h 934"/>
                <a:gd name="T2" fmla="*/ 52 w 912"/>
                <a:gd name="T3" fmla="*/ 705 h 934"/>
                <a:gd name="T4" fmla="*/ 88 w 912"/>
                <a:gd name="T5" fmla="*/ 665 h 934"/>
                <a:gd name="T6" fmla="*/ 109 w 912"/>
                <a:gd name="T7" fmla="*/ 642 h 934"/>
                <a:gd name="T8" fmla="*/ 141 w 912"/>
                <a:gd name="T9" fmla="*/ 593 h 934"/>
                <a:gd name="T10" fmla="*/ 183 w 912"/>
                <a:gd name="T11" fmla="*/ 544 h 934"/>
                <a:gd name="T12" fmla="*/ 227 w 912"/>
                <a:gd name="T13" fmla="*/ 502 h 934"/>
                <a:gd name="T14" fmla="*/ 280 w 912"/>
                <a:gd name="T15" fmla="*/ 423 h 934"/>
                <a:gd name="T16" fmla="*/ 325 w 912"/>
                <a:gd name="T17" fmla="*/ 385 h 934"/>
                <a:gd name="T18" fmla="*/ 362 w 912"/>
                <a:gd name="T19" fmla="*/ 336 h 934"/>
                <a:gd name="T20" fmla="*/ 402 w 912"/>
                <a:gd name="T21" fmla="*/ 290 h 934"/>
                <a:gd name="T22" fmla="*/ 435 w 912"/>
                <a:gd name="T23" fmla="*/ 240 h 934"/>
                <a:gd name="T24" fmla="*/ 481 w 912"/>
                <a:gd name="T25" fmla="*/ 192 h 934"/>
                <a:gd name="T26" fmla="*/ 520 w 912"/>
                <a:gd name="T27" fmla="*/ 130 h 934"/>
                <a:gd name="T28" fmla="*/ 555 w 912"/>
                <a:gd name="T29" fmla="*/ 79 h 934"/>
                <a:gd name="T30" fmla="*/ 583 w 912"/>
                <a:gd name="T31" fmla="*/ 61 h 934"/>
                <a:gd name="T32" fmla="*/ 609 w 912"/>
                <a:gd name="T33" fmla="*/ 22 h 934"/>
                <a:gd name="T34" fmla="*/ 646 w 912"/>
                <a:gd name="T35" fmla="*/ 8 h 934"/>
                <a:gd name="T36" fmla="*/ 659 w 912"/>
                <a:gd name="T37" fmla="*/ 3 h 934"/>
                <a:gd name="T38" fmla="*/ 675 w 912"/>
                <a:gd name="T39" fmla="*/ 28 h 934"/>
                <a:gd name="T40" fmla="*/ 663 w 912"/>
                <a:gd name="T41" fmla="*/ 57 h 934"/>
                <a:gd name="T42" fmla="*/ 653 w 912"/>
                <a:gd name="T43" fmla="*/ 103 h 934"/>
                <a:gd name="T44" fmla="*/ 641 w 912"/>
                <a:gd name="T45" fmla="*/ 134 h 934"/>
                <a:gd name="T46" fmla="*/ 611 w 912"/>
                <a:gd name="T47" fmla="*/ 187 h 934"/>
                <a:gd name="T48" fmla="*/ 577 w 912"/>
                <a:gd name="T49" fmla="*/ 240 h 934"/>
                <a:gd name="T50" fmla="*/ 556 w 912"/>
                <a:gd name="T51" fmla="*/ 298 h 934"/>
                <a:gd name="T52" fmla="*/ 520 w 912"/>
                <a:gd name="T53" fmla="*/ 364 h 934"/>
                <a:gd name="T54" fmla="*/ 487 w 912"/>
                <a:gd name="T55" fmla="*/ 437 h 934"/>
                <a:gd name="T56" fmla="*/ 474 w 912"/>
                <a:gd name="T57" fmla="*/ 474 h 934"/>
                <a:gd name="T58" fmla="*/ 436 w 912"/>
                <a:gd name="T59" fmla="*/ 554 h 934"/>
                <a:gd name="T60" fmla="*/ 398 w 912"/>
                <a:gd name="T61" fmla="*/ 610 h 934"/>
                <a:gd name="T62" fmla="*/ 376 w 912"/>
                <a:gd name="T63" fmla="*/ 662 h 934"/>
                <a:gd name="T64" fmla="*/ 359 w 912"/>
                <a:gd name="T65" fmla="*/ 705 h 934"/>
                <a:gd name="T66" fmla="*/ 335 w 912"/>
                <a:gd name="T67" fmla="*/ 767 h 934"/>
                <a:gd name="T68" fmla="*/ 320 w 912"/>
                <a:gd name="T69" fmla="*/ 807 h 934"/>
                <a:gd name="T70" fmla="*/ 303 w 912"/>
                <a:gd name="T71" fmla="*/ 854 h 934"/>
                <a:gd name="T72" fmla="*/ 291 w 912"/>
                <a:gd name="T73" fmla="*/ 882 h 934"/>
                <a:gd name="T74" fmla="*/ 279 w 912"/>
                <a:gd name="T75" fmla="*/ 924 h 934"/>
                <a:gd name="T76" fmla="*/ 298 w 912"/>
                <a:gd name="T77" fmla="*/ 920 h 934"/>
                <a:gd name="T78" fmla="*/ 329 w 912"/>
                <a:gd name="T79" fmla="*/ 904 h 934"/>
                <a:gd name="T80" fmla="*/ 355 w 912"/>
                <a:gd name="T81" fmla="*/ 890 h 934"/>
                <a:gd name="T82" fmla="*/ 388 w 912"/>
                <a:gd name="T83" fmla="*/ 832 h 934"/>
                <a:gd name="T84" fmla="*/ 421 w 912"/>
                <a:gd name="T85" fmla="*/ 800 h 934"/>
                <a:gd name="T86" fmla="*/ 465 w 912"/>
                <a:gd name="T87" fmla="*/ 748 h 934"/>
                <a:gd name="T88" fmla="*/ 513 w 912"/>
                <a:gd name="T89" fmla="*/ 693 h 934"/>
                <a:gd name="T90" fmla="*/ 564 w 912"/>
                <a:gd name="T91" fmla="*/ 633 h 934"/>
                <a:gd name="T92" fmla="*/ 614 w 912"/>
                <a:gd name="T93" fmla="*/ 560 h 934"/>
                <a:gd name="T94" fmla="*/ 658 w 912"/>
                <a:gd name="T95" fmla="*/ 518 h 934"/>
                <a:gd name="T96" fmla="*/ 691 w 912"/>
                <a:gd name="T97" fmla="*/ 466 h 934"/>
                <a:gd name="T98" fmla="*/ 740 w 912"/>
                <a:gd name="T99" fmla="*/ 407 h 934"/>
                <a:gd name="T100" fmla="*/ 776 w 912"/>
                <a:gd name="T101" fmla="*/ 359 h 934"/>
                <a:gd name="T102" fmla="*/ 819 w 912"/>
                <a:gd name="T103" fmla="*/ 314 h 934"/>
                <a:gd name="T104" fmla="*/ 854 w 912"/>
                <a:gd name="T105" fmla="*/ 263 h 934"/>
                <a:gd name="T106" fmla="*/ 896 w 912"/>
                <a:gd name="T107" fmla="*/ 219 h 9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2" h="934">
                  <a:moveTo>
                    <a:pt x="0" y="753"/>
                  </a:moveTo>
                  <a:lnTo>
                    <a:pt x="6" y="743"/>
                  </a:lnTo>
                  <a:lnTo>
                    <a:pt x="13" y="748"/>
                  </a:lnTo>
                  <a:lnTo>
                    <a:pt x="29" y="722"/>
                  </a:lnTo>
                  <a:lnTo>
                    <a:pt x="46" y="709"/>
                  </a:lnTo>
                  <a:lnTo>
                    <a:pt x="52" y="705"/>
                  </a:lnTo>
                  <a:lnTo>
                    <a:pt x="60" y="707"/>
                  </a:lnTo>
                  <a:lnTo>
                    <a:pt x="70" y="692"/>
                  </a:lnTo>
                  <a:lnTo>
                    <a:pt x="88" y="665"/>
                  </a:lnTo>
                  <a:lnTo>
                    <a:pt x="91" y="666"/>
                  </a:lnTo>
                  <a:lnTo>
                    <a:pt x="100" y="658"/>
                  </a:lnTo>
                  <a:lnTo>
                    <a:pt x="109" y="642"/>
                  </a:lnTo>
                  <a:lnTo>
                    <a:pt x="114" y="632"/>
                  </a:lnTo>
                  <a:lnTo>
                    <a:pt x="124" y="620"/>
                  </a:lnTo>
                  <a:lnTo>
                    <a:pt x="141" y="593"/>
                  </a:lnTo>
                  <a:lnTo>
                    <a:pt x="160" y="561"/>
                  </a:lnTo>
                  <a:lnTo>
                    <a:pt x="173" y="564"/>
                  </a:lnTo>
                  <a:lnTo>
                    <a:pt x="183" y="544"/>
                  </a:lnTo>
                  <a:lnTo>
                    <a:pt x="211" y="525"/>
                  </a:lnTo>
                  <a:lnTo>
                    <a:pt x="220" y="513"/>
                  </a:lnTo>
                  <a:lnTo>
                    <a:pt x="227" y="502"/>
                  </a:lnTo>
                  <a:lnTo>
                    <a:pt x="236" y="489"/>
                  </a:lnTo>
                  <a:lnTo>
                    <a:pt x="255" y="464"/>
                  </a:lnTo>
                  <a:lnTo>
                    <a:pt x="280" y="423"/>
                  </a:lnTo>
                  <a:lnTo>
                    <a:pt x="285" y="412"/>
                  </a:lnTo>
                  <a:lnTo>
                    <a:pt x="312" y="408"/>
                  </a:lnTo>
                  <a:lnTo>
                    <a:pt x="325" y="385"/>
                  </a:lnTo>
                  <a:lnTo>
                    <a:pt x="330" y="375"/>
                  </a:lnTo>
                  <a:lnTo>
                    <a:pt x="344" y="364"/>
                  </a:lnTo>
                  <a:lnTo>
                    <a:pt x="362" y="336"/>
                  </a:lnTo>
                  <a:lnTo>
                    <a:pt x="380" y="307"/>
                  </a:lnTo>
                  <a:lnTo>
                    <a:pt x="392" y="306"/>
                  </a:lnTo>
                  <a:lnTo>
                    <a:pt x="402" y="290"/>
                  </a:lnTo>
                  <a:lnTo>
                    <a:pt x="411" y="278"/>
                  </a:lnTo>
                  <a:lnTo>
                    <a:pt x="426" y="252"/>
                  </a:lnTo>
                  <a:lnTo>
                    <a:pt x="435" y="240"/>
                  </a:lnTo>
                  <a:lnTo>
                    <a:pt x="454" y="213"/>
                  </a:lnTo>
                  <a:lnTo>
                    <a:pt x="460" y="200"/>
                  </a:lnTo>
                  <a:lnTo>
                    <a:pt x="481" y="192"/>
                  </a:lnTo>
                  <a:lnTo>
                    <a:pt x="486" y="183"/>
                  </a:lnTo>
                  <a:lnTo>
                    <a:pt x="504" y="158"/>
                  </a:lnTo>
                  <a:lnTo>
                    <a:pt x="520" y="130"/>
                  </a:lnTo>
                  <a:lnTo>
                    <a:pt x="532" y="115"/>
                  </a:lnTo>
                  <a:lnTo>
                    <a:pt x="547" y="92"/>
                  </a:lnTo>
                  <a:lnTo>
                    <a:pt x="555" y="79"/>
                  </a:lnTo>
                  <a:lnTo>
                    <a:pt x="566" y="88"/>
                  </a:lnTo>
                  <a:lnTo>
                    <a:pt x="575" y="71"/>
                  </a:lnTo>
                  <a:lnTo>
                    <a:pt x="583" y="61"/>
                  </a:lnTo>
                  <a:lnTo>
                    <a:pt x="584" y="63"/>
                  </a:lnTo>
                  <a:lnTo>
                    <a:pt x="599" y="39"/>
                  </a:lnTo>
                  <a:lnTo>
                    <a:pt x="609" y="22"/>
                  </a:lnTo>
                  <a:lnTo>
                    <a:pt x="622" y="32"/>
                  </a:lnTo>
                  <a:lnTo>
                    <a:pt x="629" y="20"/>
                  </a:lnTo>
                  <a:lnTo>
                    <a:pt x="646" y="8"/>
                  </a:lnTo>
                  <a:lnTo>
                    <a:pt x="652" y="0"/>
                  </a:lnTo>
                  <a:lnTo>
                    <a:pt x="652" y="0"/>
                  </a:lnTo>
                  <a:lnTo>
                    <a:pt x="659" y="3"/>
                  </a:lnTo>
                  <a:lnTo>
                    <a:pt x="666" y="7"/>
                  </a:lnTo>
                  <a:lnTo>
                    <a:pt x="682" y="17"/>
                  </a:lnTo>
                  <a:lnTo>
                    <a:pt x="675" y="28"/>
                  </a:lnTo>
                  <a:lnTo>
                    <a:pt x="680" y="31"/>
                  </a:lnTo>
                  <a:lnTo>
                    <a:pt x="670" y="45"/>
                  </a:lnTo>
                  <a:lnTo>
                    <a:pt x="663" y="57"/>
                  </a:lnTo>
                  <a:lnTo>
                    <a:pt x="672" y="60"/>
                  </a:lnTo>
                  <a:lnTo>
                    <a:pt x="663" y="77"/>
                  </a:lnTo>
                  <a:lnTo>
                    <a:pt x="653" y="103"/>
                  </a:lnTo>
                  <a:lnTo>
                    <a:pt x="646" y="114"/>
                  </a:lnTo>
                  <a:lnTo>
                    <a:pt x="636" y="132"/>
                  </a:lnTo>
                  <a:lnTo>
                    <a:pt x="641" y="134"/>
                  </a:lnTo>
                  <a:lnTo>
                    <a:pt x="636" y="146"/>
                  </a:lnTo>
                  <a:lnTo>
                    <a:pt x="619" y="168"/>
                  </a:lnTo>
                  <a:lnTo>
                    <a:pt x="611" y="187"/>
                  </a:lnTo>
                  <a:lnTo>
                    <a:pt x="596" y="213"/>
                  </a:lnTo>
                  <a:lnTo>
                    <a:pt x="588" y="223"/>
                  </a:lnTo>
                  <a:lnTo>
                    <a:pt x="577" y="240"/>
                  </a:lnTo>
                  <a:lnTo>
                    <a:pt x="584" y="255"/>
                  </a:lnTo>
                  <a:lnTo>
                    <a:pt x="572" y="272"/>
                  </a:lnTo>
                  <a:lnTo>
                    <a:pt x="556" y="298"/>
                  </a:lnTo>
                  <a:lnTo>
                    <a:pt x="553" y="312"/>
                  </a:lnTo>
                  <a:lnTo>
                    <a:pt x="548" y="323"/>
                  </a:lnTo>
                  <a:lnTo>
                    <a:pt x="520" y="364"/>
                  </a:lnTo>
                  <a:lnTo>
                    <a:pt x="520" y="385"/>
                  </a:lnTo>
                  <a:lnTo>
                    <a:pt x="498" y="419"/>
                  </a:lnTo>
                  <a:lnTo>
                    <a:pt x="487" y="437"/>
                  </a:lnTo>
                  <a:lnTo>
                    <a:pt x="489" y="451"/>
                  </a:lnTo>
                  <a:lnTo>
                    <a:pt x="479" y="466"/>
                  </a:lnTo>
                  <a:lnTo>
                    <a:pt x="474" y="474"/>
                  </a:lnTo>
                  <a:lnTo>
                    <a:pt x="467" y="501"/>
                  </a:lnTo>
                  <a:lnTo>
                    <a:pt x="457" y="517"/>
                  </a:lnTo>
                  <a:lnTo>
                    <a:pt x="436" y="554"/>
                  </a:lnTo>
                  <a:lnTo>
                    <a:pt x="424" y="569"/>
                  </a:lnTo>
                  <a:lnTo>
                    <a:pt x="407" y="596"/>
                  </a:lnTo>
                  <a:lnTo>
                    <a:pt x="398" y="610"/>
                  </a:lnTo>
                  <a:lnTo>
                    <a:pt x="394" y="618"/>
                  </a:lnTo>
                  <a:lnTo>
                    <a:pt x="393" y="636"/>
                  </a:lnTo>
                  <a:lnTo>
                    <a:pt x="376" y="662"/>
                  </a:lnTo>
                  <a:lnTo>
                    <a:pt x="365" y="678"/>
                  </a:lnTo>
                  <a:lnTo>
                    <a:pt x="368" y="690"/>
                  </a:lnTo>
                  <a:lnTo>
                    <a:pt x="359" y="705"/>
                  </a:lnTo>
                  <a:lnTo>
                    <a:pt x="349" y="718"/>
                  </a:lnTo>
                  <a:lnTo>
                    <a:pt x="345" y="751"/>
                  </a:lnTo>
                  <a:lnTo>
                    <a:pt x="335" y="767"/>
                  </a:lnTo>
                  <a:lnTo>
                    <a:pt x="329" y="775"/>
                  </a:lnTo>
                  <a:lnTo>
                    <a:pt x="319" y="794"/>
                  </a:lnTo>
                  <a:lnTo>
                    <a:pt x="320" y="807"/>
                  </a:lnTo>
                  <a:lnTo>
                    <a:pt x="302" y="833"/>
                  </a:lnTo>
                  <a:lnTo>
                    <a:pt x="293" y="852"/>
                  </a:lnTo>
                  <a:lnTo>
                    <a:pt x="303" y="854"/>
                  </a:lnTo>
                  <a:lnTo>
                    <a:pt x="298" y="864"/>
                  </a:lnTo>
                  <a:lnTo>
                    <a:pt x="300" y="866"/>
                  </a:lnTo>
                  <a:lnTo>
                    <a:pt x="291" y="882"/>
                  </a:lnTo>
                  <a:lnTo>
                    <a:pt x="276" y="909"/>
                  </a:lnTo>
                  <a:lnTo>
                    <a:pt x="270" y="917"/>
                  </a:lnTo>
                  <a:lnTo>
                    <a:pt x="279" y="924"/>
                  </a:lnTo>
                  <a:lnTo>
                    <a:pt x="288" y="930"/>
                  </a:lnTo>
                  <a:lnTo>
                    <a:pt x="291" y="933"/>
                  </a:lnTo>
                  <a:lnTo>
                    <a:pt x="298" y="920"/>
                  </a:lnTo>
                  <a:lnTo>
                    <a:pt x="309" y="928"/>
                  </a:lnTo>
                  <a:lnTo>
                    <a:pt x="325" y="904"/>
                  </a:lnTo>
                  <a:lnTo>
                    <a:pt x="329" y="904"/>
                  </a:lnTo>
                  <a:lnTo>
                    <a:pt x="339" y="889"/>
                  </a:lnTo>
                  <a:lnTo>
                    <a:pt x="344" y="879"/>
                  </a:lnTo>
                  <a:lnTo>
                    <a:pt x="355" y="890"/>
                  </a:lnTo>
                  <a:lnTo>
                    <a:pt x="364" y="869"/>
                  </a:lnTo>
                  <a:lnTo>
                    <a:pt x="381" y="845"/>
                  </a:lnTo>
                  <a:lnTo>
                    <a:pt x="388" y="832"/>
                  </a:lnTo>
                  <a:lnTo>
                    <a:pt x="397" y="819"/>
                  </a:lnTo>
                  <a:lnTo>
                    <a:pt x="403" y="811"/>
                  </a:lnTo>
                  <a:lnTo>
                    <a:pt x="421" y="800"/>
                  </a:lnTo>
                  <a:lnTo>
                    <a:pt x="437" y="772"/>
                  </a:lnTo>
                  <a:lnTo>
                    <a:pt x="446" y="759"/>
                  </a:lnTo>
                  <a:lnTo>
                    <a:pt x="465" y="748"/>
                  </a:lnTo>
                  <a:lnTo>
                    <a:pt x="468" y="743"/>
                  </a:lnTo>
                  <a:lnTo>
                    <a:pt x="480" y="728"/>
                  </a:lnTo>
                  <a:lnTo>
                    <a:pt x="513" y="693"/>
                  </a:lnTo>
                  <a:lnTo>
                    <a:pt x="519" y="685"/>
                  </a:lnTo>
                  <a:lnTo>
                    <a:pt x="539" y="674"/>
                  </a:lnTo>
                  <a:lnTo>
                    <a:pt x="564" y="633"/>
                  </a:lnTo>
                  <a:lnTo>
                    <a:pt x="581" y="608"/>
                  </a:lnTo>
                  <a:lnTo>
                    <a:pt x="589" y="601"/>
                  </a:lnTo>
                  <a:lnTo>
                    <a:pt x="614" y="560"/>
                  </a:lnTo>
                  <a:lnTo>
                    <a:pt x="620" y="551"/>
                  </a:lnTo>
                  <a:lnTo>
                    <a:pt x="647" y="533"/>
                  </a:lnTo>
                  <a:lnTo>
                    <a:pt x="658" y="518"/>
                  </a:lnTo>
                  <a:lnTo>
                    <a:pt x="674" y="488"/>
                  </a:lnTo>
                  <a:lnTo>
                    <a:pt x="681" y="484"/>
                  </a:lnTo>
                  <a:lnTo>
                    <a:pt x="691" y="466"/>
                  </a:lnTo>
                  <a:lnTo>
                    <a:pt x="698" y="455"/>
                  </a:lnTo>
                  <a:lnTo>
                    <a:pt x="731" y="422"/>
                  </a:lnTo>
                  <a:lnTo>
                    <a:pt x="740" y="407"/>
                  </a:lnTo>
                  <a:lnTo>
                    <a:pt x="750" y="392"/>
                  </a:lnTo>
                  <a:lnTo>
                    <a:pt x="757" y="381"/>
                  </a:lnTo>
                  <a:lnTo>
                    <a:pt x="776" y="359"/>
                  </a:lnTo>
                  <a:lnTo>
                    <a:pt x="784" y="346"/>
                  </a:lnTo>
                  <a:lnTo>
                    <a:pt x="793" y="332"/>
                  </a:lnTo>
                  <a:lnTo>
                    <a:pt x="819" y="314"/>
                  </a:lnTo>
                  <a:lnTo>
                    <a:pt x="829" y="296"/>
                  </a:lnTo>
                  <a:lnTo>
                    <a:pt x="846" y="273"/>
                  </a:lnTo>
                  <a:lnTo>
                    <a:pt x="854" y="263"/>
                  </a:lnTo>
                  <a:lnTo>
                    <a:pt x="865" y="250"/>
                  </a:lnTo>
                  <a:lnTo>
                    <a:pt x="882" y="244"/>
                  </a:lnTo>
                  <a:lnTo>
                    <a:pt x="896" y="219"/>
                  </a:lnTo>
                  <a:lnTo>
                    <a:pt x="907" y="203"/>
                  </a:lnTo>
                  <a:lnTo>
                    <a:pt x="911" y="205"/>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641" name="Freeform 17">
              <a:extLst>
                <a:ext uri="{FF2B5EF4-FFF2-40B4-BE49-F238E27FC236}">
                  <a16:creationId xmlns:a16="http://schemas.microsoft.com/office/drawing/2014/main" id="{10171A0F-CEE5-4545-ACFE-4A95331C5EF6}"/>
                </a:ext>
              </a:extLst>
            </p:cNvPr>
            <p:cNvSpPr>
              <a:spLocks noChangeArrowheads="1"/>
            </p:cNvSpPr>
            <p:nvPr/>
          </p:nvSpPr>
          <p:spPr bwMode="auto">
            <a:xfrm>
              <a:off x="4691" y="2487"/>
              <a:ext cx="155" cy="213"/>
            </a:xfrm>
            <a:custGeom>
              <a:avLst/>
              <a:gdLst>
                <a:gd name="T0" fmla="*/ 377 w 690"/>
                <a:gd name="T1" fmla="*/ 23 h 945"/>
                <a:gd name="T2" fmla="*/ 398 w 690"/>
                <a:gd name="T3" fmla="*/ 5 h 945"/>
                <a:gd name="T4" fmla="*/ 413 w 690"/>
                <a:gd name="T5" fmla="*/ 14 h 945"/>
                <a:gd name="T6" fmla="*/ 395 w 690"/>
                <a:gd name="T7" fmla="*/ 49 h 945"/>
                <a:gd name="T8" fmla="*/ 402 w 690"/>
                <a:gd name="T9" fmla="*/ 77 h 945"/>
                <a:gd name="T10" fmla="*/ 378 w 690"/>
                <a:gd name="T11" fmla="*/ 132 h 945"/>
                <a:gd name="T12" fmla="*/ 356 w 690"/>
                <a:gd name="T13" fmla="*/ 166 h 945"/>
                <a:gd name="T14" fmla="*/ 324 w 690"/>
                <a:gd name="T15" fmla="*/ 222 h 945"/>
                <a:gd name="T16" fmla="*/ 297 w 690"/>
                <a:gd name="T17" fmla="*/ 277 h 945"/>
                <a:gd name="T18" fmla="*/ 268 w 690"/>
                <a:gd name="T19" fmla="*/ 349 h 945"/>
                <a:gd name="T20" fmla="*/ 238 w 690"/>
                <a:gd name="T21" fmla="*/ 402 h 945"/>
                <a:gd name="T22" fmla="*/ 212 w 690"/>
                <a:gd name="T23" fmla="*/ 463 h 945"/>
                <a:gd name="T24" fmla="*/ 180 w 690"/>
                <a:gd name="T25" fmla="*/ 522 h 945"/>
                <a:gd name="T26" fmla="*/ 134 w 690"/>
                <a:gd name="T27" fmla="*/ 608 h 945"/>
                <a:gd name="T28" fmla="*/ 111 w 690"/>
                <a:gd name="T29" fmla="*/ 659 h 945"/>
                <a:gd name="T30" fmla="*/ 103 w 690"/>
                <a:gd name="T31" fmla="*/ 687 h 945"/>
                <a:gd name="T32" fmla="*/ 51 w 690"/>
                <a:gd name="T33" fmla="*/ 767 h 945"/>
                <a:gd name="T34" fmla="*/ 21 w 690"/>
                <a:gd name="T35" fmla="*/ 843 h 945"/>
                <a:gd name="T36" fmla="*/ 16 w 690"/>
                <a:gd name="T37" fmla="*/ 874 h 945"/>
                <a:gd name="T38" fmla="*/ 0 w 690"/>
                <a:gd name="T39" fmla="*/ 914 h 945"/>
                <a:gd name="T40" fmla="*/ 18 w 690"/>
                <a:gd name="T41" fmla="*/ 929 h 945"/>
                <a:gd name="T42" fmla="*/ 57 w 690"/>
                <a:gd name="T43" fmla="*/ 896 h 945"/>
                <a:gd name="T44" fmla="*/ 76 w 690"/>
                <a:gd name="T45" fmla="*/ 875 h 945"/>
                <a:gd name="T46" fmla="*/ 118 w 690"/>
                <a:gd name="T47" fmla="*/ 826 h 945"/>
                <a:gd name="T48" fmla="*/ 149 w 690"/>
                <a:gd name="T49" fmla="*/ 790 h 945"/>
                <a:gd name="T50" fmla="*/ 190 w 690"/>
                <a:gd name="T51" fmla="*/ 740 h 945"/>
                <a:gd name="T52" fmla="*/ 238 w 690"/>
                <a:gd name="T53" fmla="*/ 689 h 945"/>
                <a:gd name="T54" fmla="*/ 281 w 690"/>
                <a:gd name="T55" fmla="*/ 618 h 945"/>
                <a:gd name="T56" fmla="*/ 337 w 690"/>
                <a:gd name="T57" fmla="*/ 545 h 945"/>
                <a:gd name="T58" fmla="*/ 371 w 690"/>
                <a:gd name="T59" fmla="*/ 502 h 945"/>
                <a:gd name="T60" fmla="*/ 412 w 690"/>
                <a:gd name="T61" fmla="*/ 456 h 945"/>
                <a:gd name="T62" fmla="*/ 465 w 690"/>
                <a:gd name="T63" fmla="*/ 398 h 945"/>
                <a:gd name="T64" fmla="*/ 502 w 690"/>
                <a:gd name="T65" fmla="*/ 351 h 945"/>
                <a:gd name="T66" fmla="*/ 549 w 690"/>
                <a:gd name="T67" fmla="*/ 305 h 945"/>
                <a:gd name="T68" fmla="*/ 575 w 690"/>
                <a:gd name="T69" fmla="*/ 265 h 945"/>
                <a:gd name="T70" fmla="*/ 605 w 690"/>
                <a:gd name="T71" fmla="*/ 231 h 945"/>
                <a:gd name="T72" fmla="*/ 646 w 690"/>
                <a:gd name="T73" fmla="*/ 191 h 945"/>
                <a:gd name="T74" fmla="*/ 672 w 690"/>
                <a:gd name="T75" fmla="*/ 170 h 945"/>
                <a:gd name="T76" fmla="*/ 689 w 690"/>
                <a:gd name="T77" fmla="*/ 182 h 945"/>
                <a:gd name="T78" fmla="*/ 677 w 690"/>
                <a:gd name="T79" fmla="*/ 207 h 945"/>
                <a:gd name="T80" fmla="*/ 667 w 690"/>
                <a:gd name="T81" fmla="*/ 239 h 945"/>
                <a:gd name="T82" fmla="*/ 647 w 690"/>
                <a:gd name="T83" fmla="*/ 297 h 945"/>
                <a:gd name="T84" fmla="*/ 626 w 690"/>
                <a:gd name="T85" fmla="*/ 334 h 945"/>
                <a:gd name="T86" fmla="*/ 586 w 690"/>
                <a:gd name="T87" fmla="*/ 402 h 945"/>
                <a:gd name="T88" fmla="*/ 579 w 690"/>
                <a:gd name="T89" fmla="*/ 450 h 945"/>
                <a:gd name="T90" fmla="*/ 541 w 690"/>
                <a:gd name="T91" fmla="*/ 517 h 945"/>
                <a:gd name="T92" fmla="*/ 510 w 690"/>
                <a:gd name="T93" fmla="*/ 568 h 945"/>
                <a:gd name="T94" fmla="*/ 484 w 690"/>
                <a:gd name="T95" fmla="*/ 631 h 945"/>
                <a:gd name="T96" fmla="*/ 460 w 690"/>
                <a:gd name="T97" fmla="*/ 676 h 945"/>
                <a:gd name="T98" fmla="*/ 421 w 690"/>
                <a:gd name="T99" fmla="*/ 757 h 945"/>
                <a:gd name="T100" fmla="*/ 402 w 690"/>
                <a:gd name="T101" fmla="*/ 799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90" h="945">
                  <a:moveTo>
                    <a:pt x="364" y="31"/>
                  </a:moveTo>
                  <a:lnTo>
                    <a:pt x="371" y="20"/>
                  </a:lnTo>
                  <a:lnTo>
                    <a:pt x="377" y="23"/>
                  </a:lnTo>
                  <a:lnTo>
                    <a:pt x="385" y="11"/>
                  </a:lnTo>
                  <a:lnTo>
                    <a:pt x="390" y="0"/>
                  </a:lnTo>
                  <a:lnTo>
                    <a:pt x="398" y="5"/>
                  </a:lnTo>
                  <a:lnTo>
                    <a:pt x="402" y="2"/>
                  </a:lnTo>
                  <a:lnTo>
                    <a:pt x="410" y="8"/>
                  </a:lnTo>
                  <a:lnTo>
                    <a:pt x="413" y="14"/>
                  </a:lnTo>
                  <a:lnTo>
                    <a:pt x="407" y="18"/>
                  </a:lnTo>
                  <a:lnTo>
                    <a:pt x="398" y="35"/>
                  </a:lnTo>
                  <a:lnTo>
                    <a:pt x="395" y="49"/>
                  </a:lnTo>
                  <a:lnTo>
                    <a:pt x="403" y="57"/>
                  </a:lnTo>
                  <a:lnTo>
                    <a:pt x="395" y="71"/>
                  </a:lnTo>
                  <a:lnTo>
                    <a:pt x="402" y="77"/>
                  </a:lnTo>
                  <a:lnTo>
                    <a:pt x="385" y="98"/>
                  </a:lnTo>
                  <a:lnTo>
                    <a:pt x="378" y="109"/>
                  </a:lnTo>
                  <a:lnTo>
                    <a:pt x="378" y="132"/>
                  </a:lnTo>
                  <a:lnTo>
                    <a:pt x="371" y="143"/>
                  </a:lnTo>
                  <a:lnTo>
                    <a:pt x="362" y="158"/>
                  </a:lnTo>
                  <a:lnTo>
                    <a:pt x="356" y="166"/>
                  </a:lnTo>
                  <a:lnTo>
                    <a:pt x="351" y="185"/>
                  </a:lnTo>
                  <a:lnTo>
                    <a:pt x="334" y="213"/>
                  </a:lnTo>
                  <a:lnTo>
                    <a:pt x="324" y="222"/>
                  </a:lnTo>
                  <a:lnTo>
                    <a:pt x="315" y="251"/>
                  </a:lnTo>
                  <a:lnTo>
                    <a:pt x="304" y="266"/>
                  </a:lnTo>
                  <a:lnTo>
                    <a:pt x="297" y="277"/>
                  </a:lnTo>
                  <a:lnTo>
                    <a:pt x="291" y="289"/>
                  </a:lnTo>
                  <a:lnTo>
                    <a:pt x="282" y="330"/>
                  </a:lnTo>
                  <a:lnTo>
                    <a:pt x="268" y="349"/>
                  </a:lnTo>
                  <a:lnTo>
                    <a:pt x="259" y="364"/>
                  </a:lnTo>
                  <a:lnTo>
                    <a:pt x="252" y="380"/>
                  </a:lnTo>
                  <a:lnTo>
                    <a:pt x="238" y="402"/>
                  </a:lnTo>
                  <a:lnTo>
                    <a:pt x="228" y="413"/>
                  </a:lnTo>
                  <a:lnTo>
                    <a:pt x="230" y="437"/>
                  </a:lnTo>
                  <a:lnTo>
                    <a:pt x="212" y="463"/>
                  </a:lnTo>
                  <a:lnTo>
                    <a:pt x="209" y="467"/>
                  </a:lnTo>
                  <a:lnTo>
                    <a:pt x="187" y="511"/>
                  </a:lnTo>
                  <a:lnTo>
                    <a:pt x="180" y="522"/>
                  </a:lnTo>
                  <a:lnTo>
                    <a:pt x="162" y="546"/>
                  </a:lnTo>
                  <a:lnTo>
                    <a:pt x="142" y="590"/>
                  </a:lnTo>
                  <a:lnTo>
                    <a:pt x="134" y="608"/>
                  </a:lnTo>
                  <a:lnTo>
                    <a:pt x="128" y="622"/>
                  </a:lnTo>
                  <a:lnTo>
                    <a:pt x="132" y="633"/>
                  </a:lnTo>
                  <a:lnTo>
                    <a:pt x="111" y="659"/>
                  </a:lnTo>
                  <a:lnTo>
                    <a:pt x="101" y="677"/>
                  </a:lnTo>
                  <a:lnTo>
                    <a:pt x="107" y="680"/>
                  </a:lnTo>
                  <a:lnTo>
                    <a:pt x="103" y="687"/>
                  </a:lnTo>
                  <a:lnTo>
                    <a:pt x="86" y="718"/>
                  </a:lnTo>
                  <a:lnTo>
                    <a:pt x="68" y="744"/>
                  </a:lnTo>
                  <a:lnTo>
                    <a:pt x="51" y="767"/>
                  </a:lnTo>
                  <a:lnTo>
                    <a:pt x="45" y="798"/>
                  </a:lnTo>
                  <a:lnTo>
                    <a:pt x="29" y="824"/>
                  </a:lnTo>
                  <a:lnTo>
                    <a:pt x="21" y="843"/>
                  </a:lnTo>
                  <a:lnTo>
                    <a:pt x="18" y="853"/>
                  </a:lnTo>
                  <a:lnTo>
                    <a:pt x="6" y="866"/>
                  </a:lnTo>
                  <a:lnTo>
                    <a:pt x="16" y="874"/>
                  </a:lnTo>
                  <a:lnTo>
                    <a:pt x="4" y="903"/>
                  </a:lnTo>
                  <a:lnTo>
                    <a:pt x="7" y="906"/>
                  </a:lnTo>
                  <a:lnTo>
                    <a:pt x="0" y="914"/>
                  </a:lnTo>
                  <a:lnTo>
                    <a:pt x="4" y="917"/>
                  </a:lnTo>
                  <a:lnTo>
                    <a:pt x="8" y="944"/>
                  </a:lnTo>
                  <a:lnTo>
                    <a:pt x="18" y="929"/>
                  </a:lnTo>
                  <a:lnTo>
                    <a:pt x="27" y="932"/>
                  </a:lnTo>
                  <a:lnTo>
                    <a:pt x="31" y="917"/>
                  </a:lnTo>
                  <a:lnTo>
                    <a:pt x="57" y="896"/>
                  </a:lnTo>
                  <a:lnTo>
                    <a:pt x="63" y="878"/>
                  </a:lnTo>
                  <a:lnTo>
                    <a:pt x="70" y="883"/>
                  </a:lnTo>
                  <a:lnTo>
                    <a:pt x="76" y="875"/>
                  </a:lnTo>
                  <a:lnTo>
                    <a:pt x="85" y="860"/>
                  </a:lnTo>
                  <a:lnTo>
                    <a:pt x="112" y="840"/>
                  </a:lnTo>
                  <a:lnTo>
                    <a:pt x="118" y="826"/>
                  </a:lnTo>
                  <a:lnTo>
                    <a:pt x="127" y="812"/>
                  </a:lnTo>
                  <a:lnTo>
                    <a:pt x="136" y="807"/>
                  </a:lnTo>
                  <a:lnTo>
                    <a:pt x="149" y="790"/>
                  </a:lnTo>
                  <a:lnTo>
                    <a:pt x="164" y="763"/>
                  </a:lnTo>
                  <a:lnTo>
                    <a:pt x="171" y="748"/>
                  </a:lnTo>
                  <a:lnTo>
                    <a:pt x="190" y="740"/>
                  </a:lnTo>
                  <a:lnTo>
                    <a:pt x="194" y="733"/>
                  </a:lnTo>
                  <a:lnTo>
                    <a:pt x="234" y="697"/>
                  </a:lnTo>
                  <a:lnTo>
                    <a:pt x="238" y="689"/>
                  </a:lnTo>
                  <a:lnTo>
                    <a:pt x="247" y="674"/>
                  </a:lnTo>
                  <a:lnTo>
                    <a:pt x="270" y="633"/>
                  </a:lnTo>
                  <a:lnTo>
                    <a:pt x="281" y="618"/>
                  </a:lnTo>
                  <a:lnTo>
                    <a:pt x="299" y="595"/>
                  </a:lnTo>
                  <a:lnTo>
                    <a:pt x="320" y="572"/>
                  </a:lnTo>
                  <a:lnTo>
                    <a:pt x="337" y="545"/>
                  </a:lnTo>
                  <a:lnTo>
                    <a:pt x="355" y="529"/>
                  </a:lnTo>
                  <a:lnTo>
                    <a:pt x="364" y="519"/>
                  </a:lnTo>
                  <a:lnTo>
                    <a:pt x="371" y="502"/>
                  </a:lnTo>
                  <a:lnTo>
                    <a:pt x="398" y="476"/>
                  </a:lnTo>
                  <a:lnTo>
                    <a:pt x="405" y="471"/>
                  </a:lnTo>
                  <a:lnTo>
                    <a:pt x="412" y="456"/>
                  </a:lnTo>
                  <a:lnTo>
                    <a:pt x="435" y="422"/>
                  </a:lnTo>
                  <a:lnTo>
                    <a:pt x="458" y="414"/>
                  </a:lnTo>
                  <a:lnTo>
                    <a:pt x="465" y="398"/>
                  </a:lnTo>
                  <a:lnTo>
                    <a:pt x="476" y="386"/>
                  </a:lnTo>
                  <a:lnTo>
                    <a:pt x="496" y="359"/>
                  </a:lnTo>
                  <a:lnTo>
                    <a:pt x="502" y="351"/>
                  </a:lnTo>
                  <a:lnTo>
                    <a:pt x="511" y="336"/>
                  </a:lnTo>
                  <a:lnTo>
                    <a:pt x="533" y="331"/>
                  </a:lnTo>
                  <a:lnTo>
                    <a:pt x="549" y="305"/>
                  </a:lnTo>
                  <a:lnTo>
                    <a:pt x="559" y="292"/>
                  </a:lnTo>
                  <a:lnTo>
                    <a:pt x="562" y="279"/>
                  </a:lnTo>
                  <a:lnTo>
                    <a:pt x="575" y="265"/>
                  </a:lnTo>
                  <a:lnTo>
                    <a:pt x="580" y="256"/>
                  </a:lnTo>
                  <a:lnTo>
                    <a:pt x="590" y="240"/>
                  </a:lnTo>
                  <a:lnTo>
                    <a:pt x="605" y="231"/>
                  </a:lnTo>
                  <a:lnTo>
                    <a:pt x="616" y="206"/>
                  </a:lnTo>
                  <a:lnTo>
                    <a:pt x="638" y="199"/>
                  </a:lnTo>
                  <a:lnTo>
                    <a:pt x="646" y="191"/>
                  </a:lnTo>
                  <a:lnTo>
                    <a:pt x="649" y="191"/>
                  </a:lnTo>
                  <a:lnTo>
                    <a:pt x="658" y="176"/>
                  </a:lnTo>
                  <a:lnTo>
                    <a:pt x="672" y="170"/>
                  </a:lnTo>
                  <a:lnTo>
                    <a:pt x="680" y="176"/>
                  </a:lnTo>
                  <a:lnTo>
                    <a:pt x="686" y="179"/>
                  </a:lnTo>
                  <a:lnTo>
                    <a:pt x="689" y="182"/>
                  </a:lnTo>
                  <a:lnTo>
                    <a:pt x="683" y="193"/>
                  </a:lnTo>
                  <a:lnTo>
                    <a:pt x="689" y="192"/>
                  </a:lnTo>
                  <a:lnTo>
                    <a:pt x="677" y="207"/>
                  </a:lnTo>
                  <a:lnTo>
                    <a:pt x="669" y="219"/>
                  </a:lnTo>
                  <a:lnTo>
                    <a:pt x="676" y="221"/>
                  </a:lnTo>
                  <a:lnTo>
                    <a:pt x="667" y="239"/>
                  </a:lnTo>
                  <a:lnTo>
                    <a:pt x="660" y="266"/>
                  </a:lnTo>
                  <a:lnTo>
                    <a:pt x="655" y="281"/>
                  </a:lnTo>
                  <a:lnTo>
                    <a:pt x="647" y="297"/>
                  </a:lnTo>
                  <a:lnTo>
                    <a:pt x="643" y="309"/>
                  </a:lnTo>
                  <a:lnTo>
                    <a:pt x="630" y="323"/>
                  </a:lnTo>
                  <a:lnTo>
                    <a:pt x="626" y="334"/>
                  </a:lnTo>
                  <a:lnTo>
                    <a:pt x="619" y="349"/>
                  </a:lnTo>
                  <a:lnTo>
                    <a:pt x="595" y="387"/>
                  </a:lnTo>
                  <a:lnTo>
                    <a:pt x="586" y="402"/>
                  </a:lnTo>
                  <a:lnTo>
                    <a:pt x="595" y="421"/>
                  </a:lnTo>
                  <a:lnTo>
                    <a:pt x="584" y="435"/>
                  </a:lnTo>
                  <a:lnTo>
                    <a:pt x="579" y="450"/>
                  </a:lnTo>
                  <a:lnTo>
                    <a:pt x="576" y="468"/>
                  </a:lnTo>
                  <a:lnTo>
                    <a:pt x="558" y="497"/>
                  </a:lnTo>
                  <a:lnTo>
                    <a:pt x="541" y="517"/>
                  </a:lnTo>
                  <a:lnTo>
                    <a:pt x="536" y="534"/>
                  </a:lnTo>
                  <a:lnTo>
                    <a:pt x="522" y="555"/>
                  </a:lnTo>
                  <a:lnTo>
                    <a:pt x="510" y="568"/>
                  </a:lnTo>
                  <a:lnTo>
                    <a:pt x="505" y="583"/>
                  </a:lnTo>
                  <a:lnTo>
                    <a:pt x="491" y="613"/>
                  </a:lnTo>
                  <a:lnTo>
                    <a:pt x="484" y="631"/>
                  </a:lnTo>
                  <a:lnTo>
                    <a:pt x="481" y="635"/>
                  </a:lnTo>
                  <a:lnTo>
                    <a:pt x="469" y="661"/>
                  </a:lnTo>
                  <a:lnTo>
                    <a:pt x="460" y="676"/>
                  </a:lnTo>
                  <a:lnTo>
                    <a:pt x="456" y="691"/>
                  </a:lnTo>
                  <a:lnTo>
                    <a:pt x="437" y="737"/>
                  </a:lnTo>
                  <a:lnTo>
                    <a:pt x="421" y="757"/>
                  </a:lnTo>
                  <a:lnTo>
                    <a:pt x="411" y="775"/>
                  </a:lnTo>
                  <a:lnTo>
                    <a:pt x="395" y="794"/>
                  </a:lnTo>
                  <a:lnTo>
                    <a:pt x="402" y="799"/>
                  </a:lnTo>
                  <a:lnTo>
                    <a:pt x="386" y="830"/>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642" name="Freeform 18">
              <a:extLst>
                <a:ext uri="{FF2B5EF4-FFF2-40B4-BE49-F238E27FC236}">
                  <a16:creationId xmlns:a16="http://schemas.microsoft.com/office/drawing/2014/main" id="{2A4295A7-BC37-F44C-8F9E-23B8B509D28B}"/>
                </a:ext>
              </a:extLst>
            </p:cNvPr>
            <p:cNvSpPr>
              <a:spLocks noChangeArrowheads="1"/>
            </p:cNvSpPr>
            <p:nvPr/>
          </p:nvSpPr>
          <p:spPr bwMode="auto">
            <a:xfrm>
              <a:off x="4756" y="2561"/>
              <a:ext cx="158" cy="209"/>
            </a:xfrm>
            <a:custGeom>
              <a:avLst/>
              <a:gdLst>
                <a:gd name="T0" fmla="*/ 114 w 700"/>
                <a:gd name="T1" fmla="*/ 508 h 928"/>
                <a:gd name="T2" fmla="*/ 77 w 700"/>
                <a:gd name="T3" fmla="*/ 565 h 928"/>
                <a:gd name="T4" fmla="*/ 47 w 700"/>
                <a:gd name="T5" fmla="*/ 610 h 928"/>
                <a:gd name="T6" fmla="*/ 31 w 700"/>
                <a:gd name="T7" fmla="*/ 667 h 928"/>
                <a:gd name="T8" fmla="*/ 13 w 700"/>
                <a:gd name="T9" fmla="*/ 725 h 928"/>
                <a:gd name="T10" fmla="*/ 19 w 700"/>
                <a:gd name="T11" fmla="*/ 754 h 928"/>
                <a:gd name="T12" fmla="*/ 56 w 700"/>
                <a:gd name="T13" fmla="*/ 720 h 928"/>
                <a:gd name="T14" fmla="*/ 87 w 700"/>
                <a:gd name="T15" fmla="*/ 700 h 928"/>
                <a:gd name="T16" fmla="*/ 121 w 700"/>
                <a:gd name="T17" fmla="*/ 654 h 928"/>
                <a:gd name="T18" fmla="*/ 160 w 700"/>
                <a:gd name="T19" fmla="*/ 614 h 928"/>
                <a:gd name="T20" fmla="*/ 197 w 700"/>
                <a:gd name="T21" fmla="*/ 568 h 928"/>
                <a:gd name="T22" fmla="*/ 239 w 700"/>
                <a:gd name="T23" fmla="*/ 522 h 928"/>
                <a:gd name="T24" fmla="*/ 279 w 700"/>
                <a:gd name="T25" fmla="*/ 461 h 928"/>
                <a:gd name="T26" fmla="*/ 330 w 700"/>
                <a:gd name="T27" fmla="*/ 402 h 928"/>
                <a:gd name="T28" fmla="*/ 365 w 700"/>
                <a:gd name="T29" fmla="*/ 359 h 928"/>
                <a:gd name="T30" fmla="*/ 406 w 700"/>
                <a:gd name="T31" fmla="*/ 311 h 928"/>
                <a:gd name="T32" fmla="*/ 452 w 700"/>
                <a:gd name="T33" fmla="*/ 254 h 928"/>
                <a:gd name="T34" fmla="*/ 487 w 700"/>
                <a:gd name="T35" fmla="*/ 200 h 928"/>
                <a:gd name="T36" fmla="*/ 520 w 700"/>
                <a:gd name="T37" fmla="*/ 166 h 928"/>
                <a:gd name="T38" fmla="*/ 568 w 700"/>
                <a:gd name="T39" fmla="*/ 108 h 928"/>
                <a:gd name="T40" fmla="*/ 601 w 700"/>
                <a:gd name="T41" fmla="*/ 70 h 928"/>
                <a:gd name="T42" fmla="*/ 634 w 700"/>
                <a:gd name="T43" fmla="*/ 23 h 928"/>
                <a:gd name="T44" fmla="*/ 658 w 700"/>
                <a:gd name="T45" fmla="*/ 22 h 928"/>
                <a:gd name="T46" fmla="*/ 689 w 700"/>
                <a:gd name="T47" fmla="*/ 5 h 928"/>
                <a:gd name="T48" fmla="*/ 699 w 700"/>
                <a:gd name="T49" fmla="*/ 31 h 928"/>
                <a:gd name="T50" fmla="*/ 692 w 700"/>
                <a:gd name="T51" fmla="*/ 80 h 928"/>
                <a:gd name="T52" fmla="*/ 664 w 700"/>
                <a:gd name="T53" fmla="*/ 133 h 928"/>
                <a:gd name="T54" fmla="*/ 624 w 700"/>
                <a:gd name="T55" fmla="*/ 213 h 928"/>
                <a:gd name="T56" fmla="*/ 605 w 700"/>
                <a:gd name="T57" fmla="*/ 253 h 928"/>
                <a:gd name="T58" fmla="*/ 570 w 700"/>
                <a:gd name="T59" fmla="*/ 308 h 928"/>
                <a:gd name="T60" fmla="*/ 538 w 700"/>
                <a:gd name="T61" fmla="*/ 382 h 928"/>
                <a:gd name="T62" fmla="*/ 516 w 700"/>
                <a:gd name="T63" fmla="*/ 436 h 928"/>
                <a:gd name="T64" fmla="*/ 492 w 700"/>
                <a:gd name="T65" fmla="*/ 471 h 928"/>
                <a:gd name="T66" fmla="*/ 450 w 700"/>
                <a:gd name="T67" fmla="*/ 546 h 928"/>
                <a:gd name="T68" fmla="*/ 428 w 700"/>
                <a:gd name="T69" fmla="*/ 601 h 928"/>
                <a:gd name="T70" fmla="*/ 392 w 700"/>
                <a:gd name="T71" fmla="*/ 682 h 928"/>
                <a:gd name="T72" fmla="*/ 372 w 700"/>
                <a:gd name="T73" fmla="*/ 714 h 928"/>
                <a:gd name="T74" fmla="*/ 343 w 700"/>
                <a:gd name="T75" fmla="*/ 769 h 928"/>
                <a:gd name="T76" fmla="*/ 321 w 700"/>
                <a:gd name="T77" fmla="*/ 823 h 928"/>
                <a:gd name="T78" fmla="*/ 306 w 700"/>
                <a:gd name="T79" fmla="*/ 873 h 928"/>
                <a:gd name="T80" fmla="*/ 294 w 700"/>
                <a:gd name="T81" fmla="*/ 921 h 928"/>
                <a:gd name="T82" fmla="*/ 311 w 700"/>
                <a:gd name="T83" fmla="*/ 927 h 928"/>
                <a:gd name="T84" fmla="*/ 359 w 700"/>
                <a:gd name="T85" fmla="*/ 885 h 928"/>
                <a:gd name="T86" fmla="*/ 389 w 700"/>
                <a:gd name="T87" fmla="*/ 864 h 928"/>
                <a:gd name="T88" fmla="*/ 450 w 700"/>
                <a:gd name="T89" fmla="*/ 796 h 928"/>
                <a:gd name="T90" fmla="*/ 496 w 700"/>
                <a:gd name="T91" fmla="*/ 744 h 928"/>
                <a:gd name="T92" fmla="*/ 534 w 700"/>
                <a:gd name="T93" fmla="*/ 689 h 928"/>
                <a:gd name="T94" fmla="*/ 573 w 700"/>
                <a:gd name="T95" fmla="*/ 640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00" h="928">
                  <a:moveTo>
                    <a:pt x="111" y="485"/>
                  </a:moveTo>
                  <a:lnTo>
                    <a:pt x="99" y="500"/>
                  </a:lnTo>
                  <a:lnTo>
                    <a:pt x="114" y="508"/>
                  </a:lnTo>
                  <a:lnTo>
                    <a:pt x="107" y="512"/>
                  </a:lnTo>
                  <a:lnTo>
                    <a:pt x="90" y="542"/>
                  </a:lnTo>
                  <a:lnTo>
                    <a:pt x="77" y="565"/>
                  </a:lnTo>
                  <a:lnTo>
                    <a:pt x="66" y="580"/>
                  </a:lnTo>
                  <a:lnTo>
                    <a:pt x="57" y="596"/>
                  </a:lnTo>
                  <a:lnTo>
                    <a:pt x="47" y="610"/>
                  </a:lnTo>
                  <a:lnTo>
                    <a:pt x="49" y="628"/>
                  </a:lnTo>
                  <a:lnTo>
                    <a:pt x="35" y="646"/>
                  </a:lnTo>
                  <a:lnTo>
                    <a:pt x="31" y="667"/>
                  </a:lnTo>
                  <a:lnTo>
                    <a:pt x="22" y="678"/>
                  </a:lnTo>
                  <a:lnTo>
                    <a:pt x="21" y="699"/>
                  </a:lnTo>
                  <a:lnTo>
                    <a:pt x="13" y="725"/>
                  </a:lnTo>
                  <a:lnTo>
                    <a:pt x="0" y="741"/>
                  </a:lnTo>
                  <a:lnTo>
                    <a:pt x="15" y="747"/>
                  </a:lnTo>
                  <a:lnTo>
                    <a:pt x="19" y="754"/>
                  </a:lnTo>
                  <a:lnTo>
                    <a:pt x="30" y="756"/>
                  </a:lnTo>
                  <a:lnTo>
                    <a:pt x="38" y="741"/>
                  </a:lnTo>
                  <a:lnTo>
                    <a:pt x="56" y="720"/>
                  </a:lnTo>
                  <a:lnTo>
                    <a:pt x="59" y="725"/>
                  </a:lnTo>
                  <a:lnTo>
                    <a:pt x="72" y="707"/>
                  </a:lnTo>
                  <a:lnTo>
                    <a:pt x="87" y="700"/>
                  </a:lnTo>
                  <a:lnTo>
                    <a:pt x="97" y="683"/>
                  </a:lnTo>
                  <a:lnTo>
                    <a:pt x="116" y="665"/>
                  </a:lnTo>
                  <a:lnTo>
                    <a:pt x="121" y="654"/>
                  </a:lnTo>
                  <a:lnTo>
                    <a:pt x="129" y="636"/>
                  </a:lnTo>
                  <a:lnTo>
                    <a:pt x="151" y="632"/>
                  </a:lnTo>
                  <a:lnTo>
                    <a:pt x="160" y="614"/>
                  </a:lnTo>
                  <a:lnTo>
                    <a:pt x="172" y="592"/>
                  </a:lnTo>
                  <a:lnTo>
                    <a:pt x="186" y="583"/>
                  </a:lnTo>
                  <a:lnTo>
                    <a:pt x="197" y="568"/>
                  </a:lnTo>
                  <a:lnTo>
                    <a:pt x="200" y="564"/>
                  </a:lnTo>
                  <a:lnTo>
                    <a:pt x="221" y="554"/>
                  </a:lnTo>
                  <a:lnTo>
                    <a:pt x="239" y="522"/>
                  </a:lnTo>
                  <a:lnTo>
                    <a:pt x="254" y="498"/>
                  </a:lnTo>
                  <a:lnTo>
                    <a:pt x="260" y="490"/>
                  </a:lnTo>
                  <a:lnTo>
                    <a:pt x="279" y="461"/>
                  </a:lnTo>
                  <a:lnTo>
                    <a:pt x="286" y="444"/>
                  </a:lnTo>
                  <a:lnTo>
                    <a:pt x="321" y="420"/>
                  </a:lnTo>
                  <a:lnTo>
                    <a:pt x="330" y="402"/>
                  </a:lnTo>
                  <a:lnTo>
                    <a:pt x="346" y="381"/>
                  </a:lnTo>
                  <a:lnTo>
                    <a:pt x="348" y="373"/>
                  </a:lnTo>
                  <a:lnTo>
                    <a:pt x="365" y="359"/>
                  </a:lnTo>
                  <a:lnTo>
                    <a:pt x="378" y="330"/>
                  </a:lnTo>
                  <a:lnTo>
                    <a:pt x="387" y="317"/>
                  </a:lnTo>
                  <a:lnTo>
                    <a:pt x="406" y="311"/>
                  </a:lnTo>
                  <a:lnTo>
                    <a:pt x="412" y="301"/>
                  </a:lnTo>
                  <a:lnTo>
                    <a:pt x="431" y="272"/>
                  </a:lnTo>
                  <a:lnTo>
                    <a:pt x="452" y="254"/>
                  </a:lnTo>
                  <a:lnTo>
                    <a:pt x="461" y="241"/>
                  </a:lnTo>
                  <a:lnTo>
                    <a:pt x="468" y="228"/>
                  </a:lnTo>
                  <a:lnTo>
                    <a:pt x="487" y="200"/>
                  </a:lnTo>
                  <a:lnTo>
                    <a:pt x="505" y="189"/>
                  </a:lnTo>
                  <a:lnTo>
                    <a:pt x="509" y="181"/>
                  </a:lnTo>
                  <a:lnTo>
                    <a:pt x="520" y="166"/>
                  </a:lnTo>
                  <a:lnTo>
                    <a:pt x="535" y="162"/>
                  </a:lnTo>
                  <a:lnTo>
                    <a:pt x="548" y="136"/>
                  </a:lnTo>
                  <a:lnTo>
                    <a:pt x="568" y="108"/>
                  </a:lnTo>
                  <a:lnTo>
                    <a:pt x="581" y="95"/>
                  </a:lnTo>
                  <a:lnTo>
                    <a:pt x="587" y="85"/>
                  </a:lnTo>
                  <a:lnTo>
                    <a:pt x="601" y="70"/>
                  </a:lnTo>
                  <a:lnTo>
                    <a:pt x="606" y="62"/>
                  </a:lnTo>
                  <a:lnTo>
                    <a:pt x="624" y="40"/>
                  </a:lnTo>
                  <a:lnTo>
                    <a:pt x="634" y="23"/>
                  </a:lnTo>
                  <a:lnTo>
                    <a:pt x="642" y="29"/>
                  </a:lnTo>
                  <a:lnTo>
                    <a:pt x="651" y="18"/>
                  </a:lnTo>
                  <a:lnTo>
                    <a:pt x="658" y="22"/>
                  </a:lnTo>
                  <a:lnTo>
                    <a:pt x="666" y="6"/>
                  </a:lnTo>
                  <a:lnTo>
                    <a:pt x="685" y="0"/>
                  </a:lnTo>
                  <a:lnTo>
                    <a:pt x="689" y="5"/>
                  </a:lnTo>
                  <a:lnTo>
                    <a:pt x="695" y="8"/>
                  </a:lnTo>
                  <a:lnTo>
                    <a:pt x="688" y="20"/>
                  </a:lnTo>
                  <a:lnTo>
                    <a:pt x="699" y="31"/>
                  </a:lnTo>
                  <a:lnTo>
                    <a:pt x="692" y="42"/>
                  </a:lnTo>
                  <a:lnTo>
                    <a:pt x="691" y="54"/>
                  </a:lnTo>
                  <a:lnTo>
                    <a:pt x="692" y="80"/>
                  </a:lnTo>
                  <a:lnTo>
                    <a:pt x="676" y="106"/>
                  </a:lnTo>
                  <a:lnTo>
                    <a:pt x="671" y="111"/>
                  </a:lnTo>
                  <a:lnTo>
                    <a:pt x="664" y="133"/>
                  </a:lnTo>
                  <a:lnTo>
                    <a:pt x="647" y="159"/>
                  </a:lnTo>
                  <a:lnTo>
                    <a:pt x="638" y="191"/>
                  </a:lnTo>
                  <a:lnTo>
                    <a:pt x="624" y="213"/>
                  </a:lnTo>
                  <a:lnTo>
                    <a:pt x="617" y="224"/>
                  </a:lnTo>
                  <a:lnTo>
                    <a:pt x="611" y="242"/>
                  </a:lnTo>
                  <a:lnTo>
                    <a:pt x="605" y="253"/>
                  </a:lnTo>
                  <a:lnTo>
                    <a:pt x="598" y="268"/>
                  </a:lnTo>
                  <a:lnTo>
                    <a:pt x="577" y="292"/>
                  </a:lnTo>
                  <a:lnTo>
                    <a:pt x="570" y="308"/>
                  </a:lnTo>
                  <a:lnTo>
                    <a:pt x="562" y="325"/>
                  </a:lnTo>
                  <a:lnTo>
                    <a:pt x="547" y="343"/>
                  </a:lnTo>
                  <a:lnTo>
                    <a:pt x="538" y="382"/>
                  </a:lnTo>
                  <a:lnTo>
                    <a:pt x="533" y="389"/>
                  </a:lnTo>
                  <a:lnTo>
                    <a:pt x="525" y="403"/>
                  </a:lnTo>
                  <a:lnTo>
                    <a:pt x="516" y="436"/>
                  </a:lnTo>
                  <a:lnTo>
                    <a:pt x="507" y="445"/>
                  </a:lnTo>
                  <a:lnTo>
                    <a:pt x="497" y="462"/>
                  </a:lnTo>
                  <a:lnTo>
                    <a:pt x="492" y="471"/>
                  </a:lnTo>
                  <a:lnTo>
                    <a:pt x="482" y="497"/>
                  </a:lnTo>
                  <a:lnTo>
                    <a:pt x="473" y="512"/>
                  </a:lnTo>
                  <a:lnTo>
                    <a:pt x="450" y="546"/>
                  </a:lnTo>
                  <a:lnTo>
                    <a:pt x="450" y="566"/>
                  </a:lnTo>
                  <a:lnTo>
                    <a:pt x="430" y="594"/>
                  </a:lnTo>
                  <a:lnTo>
                    <a:pt x="428" y="601"/>
                  </a:lnTo>
                  <a:lnTo>
                    <a:pt x="422" y="637"/>
                  </a:lnTo>
                  <a:lnTo>
                    <a:pt x="401" y="664"/>
                  </a:lnTo>
                  <a:lnTo>
                    <a:pt x="392" y="682"/>
                  </a:lnTo>
                  <a:lnTo>
                    <a:pt x="392" y="686"/>
                  </a:lnTo>
                  <a:lnTo>
                    <a:pt x="382" y="705"/>
                  </a:lnTo>
                  <a:lnTo>
                    <a:pt x="372" y="714"/>
                  </a:lnTo>
                  <a:lnTo>
                    <a:pt x="362" y="738"/>
                  </a:lnTo>
                  <a:lnTo>
                    <a:pt x="354" y="755"/>
                  </a:lnTo>
                  <a:lnTo>
                    <a:pt x="343" y="769"/>
                  </a:lnTo>
                  <a:lnTo>
                    <a:pt x="342" y="789"/>
                  </a:lnTo>
                  <a:lnTo>
                    <a:pt x="333" y="800"/>
                  </a:lnTo>
                  <a:lnTo>
                    <a:pt x="321" y="823"/>
                  </a:lnTo>
                  <a:lnTo>
                    <a:pt x="327" y="844"/>
                  </a:lnTo>
                  <a:lnTo>
                    <a:pt x="315" y="862"/>
                  </a:lnTo>
                  <a:lnTo>
                    <a:pt x="306" y="873"/>
                  </a:lnTo>
                  <a:lnTo>
                    <a:pt x="311" y="878"/>
                  </a:lnTo>
                  <a:lnTo>
                    <a:pt x="304" y="904"/>
                  </a:lnTo>
                  <a:lnTo>
                    <a:pt x="294" y="921"/>
                  </a:lnTo>
                  <a:lnTo>
                    <a:pt x="300" y="923"/>
                  </a:lnTo>
                  <a:lnTo>
                    <a:pt x="306" y="927"/>
                  </a:lnTo>
                  <a:lnTo>
                    <a:pt x="311" y="927"/>
                  </a:lnTo>
                  <a:lnTo>
                    <a:pt x="329" y="922"/>
                  </a:lnTo>
                  <a:lnTo>
                    <a:pt x="348" y="899"/>
                  </a:lnTo>
                  <a:lnTo>
                    <a:pt x="359" y="885"/>
                  </a:lnTo>
                  <a:lnTo>
                    <a:pt x="371" y="895"/>
                  </a:lnTo>
                  <a:lnTo>
                    <a:pt x="379" y="878"/>
                  </a:lnTo>
                  <a:lnTo>
                    <a:pt x="389" y="864"/>
                  </a:lnTo>
                  <a:lnTo>
                    <a:pt x="412" y="847"/>
                  </a:lnTo>
                  <a:lnTo>
                    <a:pt x="428" y="821"/>
                  </a:lnTo>
                  <a:lnTo>
                    <a:pt x="450" y="796"/>
                  </a:lnTo>
                  <a:lnTo>
                    <a:pt x="466" y="771"/>
                  </a:lnTo>
                  <a:lnTo>
                    <a:pt x="490" y="747"/>
                  </a:lnTo>
                  <a:lnTo>
                    <a:pt x="496" y="744"/>
                  </a:lnTo>
                  <a:lnTo>
                    <a:pt x="507" y="725"/>
                  </a:lnTo>
                  <a:lnTo>
                    <a:pt x="527" y="699"/>
                  </a:lnTo>
                  <a:lnTo>
                    <a:pt x="534" y="689"/>
                  </a:lnTo>
                  <a:lnTo>
                    <a:pt x="645" y="554"/>
                  </a:lnTo>
                  <a:lnTo>
                    <a:pt x="554" y="670"/>
                  </a:lnTo>
                  <a:lnTo>
                    <a:pt x="573" y="640"/>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26643" name="Rectangle 19">
            <a:extLst>
              <a:ext uri="{FF2B5EF4-FFF2-40B4-BE49-F238E27FC236}">
                <a16:creationId xmlns:a16="http://schemas.microsoft.com/office/drawing/2014/main" id="{F7D561DC-023A-904E-9986-B4E019B2FEB9}"/>
              </a:ext>
            </a:extLst>
          </p:cNvPr>
          <p:cNvSpPr>
            <a:spLocks noGrp="1" noChangeArrowheads="1"/>
          </p:cNvSpPr>
          <p:nvPr>
            <p:ph type="title"/>
          </p:nvPr>
        </p:nvSpPr>
        <p:spPr>
          <a:xfrm>
            <a:off x="731838" y="231775"/>
            <a:ext cx="8607425" cy="1781175"/>
          </a:xfrm>
          <a:ln/>
        </p:spPr>
        <p:txBody>
          <a:bodyPr tIns="10160"/>
          <a:lstStyle/>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sz="4000"/>
              <a:t>If you cannot measure orthogonal times, but the speed of light is always measured as </a:t>
            </a:r>
            <a:r>
              <a:rPr lang="en-US" altLang="en-US" sz="4000" b="1" i="1"/>
              <a:t>c</a:t>
            </a:r>
          </a:p>
        </p:txBody>
      </p:sp>
      <p:sp>
        <p:nvSpPr>
          <p:cNvPr id="26644" name="Rectangle 20">
            <a:extLst>
              <a:ext uri="{FF2B5EF4-FFF2-40B4-BE49-F238E27FC236}">
                <a16:creationId xmlns:a16="http://schemas.microsoft.com/office/drawing/2014/main" id="{216BB604-E4C5-E043-B774-A0D0C20CC13A}"/>
              </a:ext>
            </a:extLst>
          </p:cNvPr>
          <p:cNvSpPr>
            <a:spLocks noGrp="1" noChangeArrowheads="1"/>
          </p:cNvSpPr>
          <p:nvPr>
            <p:ph type="body" idx="1"/>
          </p:nvPr>
        </p:nvSpPr>
        <p:spPr>
          <a:xfrm>
            <a:off x="738188" y="2149475"/>
            <a:ext cx="4200525" cy="4762500"/>
          </a:xfrm>
          <a:ln/>
        </p:spPr>
        <p:txBody>
          <a:bodyPr/>
          <a:lstStyle/>
          <a:p>
            <a:pPr marL="431800" indent="-322263">
              <a:tabLst>
                <a:tab pos="457200" algn="l"/>
                <a:tab pos="914400" algn="l"/>
                <a:tab pos="1371600" algn="l"/>
                <a:tab pos="1828800" algn="l"/>
                <a:tab pos="2286000" algn="l"/>
                <a:tab pos="2743200" algn="l"/>
                <a:tab pos="3200400" algn="l"/>
                <a:tab pos="3657600" algn="l"/>
                <a:tab pos="4114800" algn="l"/>
              </a:tabLst>
            </a:pPr>
            <a:r>
              <a:rPr lang="en-US" altLang="en-US"/>
              <a:t>Both are at rest, with parallel timelines.</a:t>
            </a:r>
          </a:p>
          <a:p>
            <a:pPr marL="431800" indent="-322263">
              <a:tabLst>
                <a:tab pos="457200" algn="l"/>
                <a:tab pos="914400" algn="l"/>
                <a:tab pos="1371600" algn="l"/>
                <a:tab pos="1828800" algn="l"/>
                <a:tab pos="2286000" algn="l"/>
                <a:tab pos="2743200" algn="l"/>
                <a:tab pos="3200400" algn="l"/>
                <a:tab pos="3657600" algn="l"/>
                <a:tab pos="4114800" algn="l"/>
              </a:tabLst>
            </a:pPr>
            <a:r>
              <a:rPr lang="en-US" altLang="en-US"/>
              <a:t>WLOG we let A emit the photon at (0;0,0) along                                   and B evolve along</a:t>
            </a:r>
          </a:p>
        </p:txBody>
      </p:sp>
      <p:sp>
        <p:nvSpPr>
          <p:cNvPr id="26645" name="Text Box 21">
            <a:extLst>
              <a:ext uri="{FF2B5EF4-FFF2-40B4-BE49-F238E27FC236}">
                <a16:creationId xmlns:a16="http://schemas.microsoft.com/office/drawing/2014/main" id="{7E023283-38AE-2D43-AC40-80FB0E4684B6}"/>
              </a:ext>
            </a:extLst>
          </p:cNvPr>
          <p:cNvSpPr txBox="1">
            <a:spLocks noChangeArrowheads="1"/>
          </p:cNvSpPr>
          <p:nvPr/>
        </p:nvSpPr>
        <p:spPr bwMode="auto">
          <a:xfrm>
            <a:off x="6675438" y="5851525"/>
            <a:ext cx="222250"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6096" rIns="0" bIns="0"/>
          <a:lstStyle/>
          <a:p>
            <a:r>
              <a:rPr lang="en-US" altLang="en-US">
                <a:solidFill>
                  <a:srgbClr val="000000"/>
                </a:solidFill>
                <a:ea typeface="msgothic" charset="0"/>
                <a:cs typeface="msgothic" charset="0"/>
              </a:rPr>
              <a:t>A</a:t>
            </a:r>
          </a:p>
        </p:txBody>
      </p:sp>
      <p:sp>
        <p:nvSpPr>
          <p:cNvPr id="26646" name="Text Box 22">
            <a:extLst>
              <a:ext uri="{FF2B5EF4-FFF2-40B4-BE49-F238E27FC236}">
                <a16:creationId xmlns:a16="http://schemas.microsoft.com/office/drawing/2014/main" id="{B53FED2D-01D7-544B-99C3-74187D30FE3F}"/>
              </a:ext>
            </a:extLst>
          </p:cNvPr>
          <p:cNvSpPr txBox="1">
            <a:spLocks noChangeArrowheads="1"/>
          </p:cNvSpPr>
          <p:nvPr/>
        </p:nvSpPr>
        <p:spPr bwMode="auto">
          <a:xfrm>
            <a:off x="7954963" y="5761038"/>
            <a:ext cx="225425"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6096" rIns="0" bIns="0"/>
          <a:lstStyle/>
          <a:p>
            <a:r>
              <a:rPr lang="en-US" altLang="en-US">
                <a:solidFill>
                  <a:srgbClr val="000000"/>
                </a:solidFill>
                <a:ea typeface="msgothic" charset="0"/>
                <a:cs typeface="msgothic" charset="0"/>
              </a:rPr>
              <a:t>B</a:t>
            </a:r>
          </a:p>
        </p:txBody>
      </p:sp>
      <p:graphicFrame>
        <p:nvGraphicFramePr>
          <p:cNvPr id="26647" name="Object 23">
            <a:extLst>
              <a:ext uri="{FF2B5EF4-FFF2-40B4-BE49-F238E27FC236}">
                <a16:creationId xmlns:a16="http://schemas.microsoft.com/office/drawing/2014/main" id="{F6B2ED7D-10CE-3042-86F5-BF647AC55356}"/>
              </a:ext>
            </a:extLst>
          </p:cNvPr>
          <p:cNvGraphicFramePr>
            <a:graphicFrameLocks noChangeAspect="1"/>
          </p:cNvGraphicFramePr>
          <p:nvPr/>
        </p:nvGraphicFramePr>
        <p:xfrm>
          <a:off x="1096963" y="6629400"/>
          <a:ext cx="2832100" cy="401638"/>
        </p:xfrm>
        <a:graphic>
          <a:graphicData uri="http://schemas.openxmlformats.org/presentationml/2006/ole">
            <mc:AlternateContent xmlns:mc="http://schemas.openxmlformats.org/markup-compatibility/2006">
              <mc:Choice xmlns:v="urn:schemas-microsoft-com:vml" Requires="v">
                <p:oleObj spid="_x0000_s26652" r:id="rId6" imgW="2946400" imgH="419100" progId="">
                  <p:embed/>
                </p:oleObj>
              </mc:Choice>
              <mc:Fallback>
                <p:oleObj r:id="rId6" imgW="2946400" imgH="419100" progId="">
                  <p:embed/>
                  <p:pic>
                    <p:nvPicPr>
                      <p:cNvPr id="0" name="Object 2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96963" y="6629400"/>
                        <a:ext cx="2832100" cy="40163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648" name="Object 24">
            <a:extLst>
              <a:ext uri="{FF2B5EF4-FFF2-40B4-BE49-F238E27FC236}">
                <a16:creationId xmlns:a16="http://schemas.microsoft.com/office/drawing/2014/main" id="{BDF0B173-FA8A-6D44-BBE5-38A86F8F1B9B}"/>
              </a:ext>
            </a:extLst>
          </p:cNvPr>
          <p:cNvGraphicFramePr>
            <a:graphicFrameLocks noChangeAspect="1"/>
          </p:cNvGraphicFramePr>
          <p:nvPr/>
        </p:nvGraphicFramePr>
        <p:xfrm>
          <a:off x="1096963" y="5267325"/>
          <a:ext cx="2906712" cy="376238"/>
        </p:xfrm>
        <a:graphic>
          <a:graphicData uri="http://schemas.openxmlformats.org/presentationml/2006/ole">
            <mc:AlternateContent xmlns:mc="http://schemas.openxmlformats.org/markup-compatibility/2006">
              <mc:Choice xmlns:v="urn:schemas-microsoft-com:vml" Requires="v">
                <p:oleObj spid="_x0000_s26653" r:id="rId8" imgW="2933700" imgH="381000" progId="">
                  <p:embed/>
                </p:oleObj>
              </mc:Choice>
              <mc:Fallback>
                <p:oleObj r:id="rId8" imgW="2933700" imgH="381000" progId="">
                  <p:embed/>
                  <p:pic>
                    <p:nvPicPr>
                      <p:cNvPr id="0" name="Object 2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96963" y="5267325"/>
                        <a:ext cx="2906712" cy="37623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1">
            <a:extLst>
              <a:ext uri="{FF2B5EF4-FFF2-40B4-BE49-F238E27FC236}">
                <a16:creationId xmlns:a16="http://schemas.microsoft.com/office/drawing/2014/main" id="{F029AC1B-2E71-1241-B8F6-9519E28DBEF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7650" name="Picture 2">
            <a:extLst>
              <a:ext uri="{FF2B5EF4-FFF2-40B4-BE49-F238E27FC236}">
                <a16:creationId xmlns:a16="http://schemas.microsoft.com/office/drawing/2014/main" id="{78837F52-632B-3D41-961C-533E4CD6D09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38" y="6350"/>
            <a:ext cx="868362"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7651" name="Text Box 3">
            <a:extLst>
              <a:ext uri="{FF2B5EF4-FFF2-40B4-BE49-F238E27FC236}">
                <a16:creationId xmlns:a16="http://schemas.microsoft.com/office/drawing/2014/main" id="{6B975B94-FAE5-A34B-9C0A-706B3FF6E772}"/>
              </a:ext>
            </a:extLst>
          </p:cNvPr>
          <p:cNvSpPr txBox="1">
            <a:spLocks noChangeArrowheads="1"/>
          </p:cNvSpPr>
          <p:nvPr/>
        </p:nvSpPr>
        <p:spPr bwMode="auto">
          <a:xfrm>
            <a:off x="809307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27652" name="Text Box 4">
            <a:extLst>
              <a:ext uri="{FF2B5EF4-FFF2-40B4-BE49-F238E27FC236}">
                <a16:creationId xmlns:a16="http://schemas.microsoft.com/office/drawing/2014/main" id="{C0459BF9-13C8-A647-8C0F-9281DE849D1C}"/>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grpSp>
        <p:nvGrpSpPr>
          <p:cNvPr id="27653" name="Group 5">
            <a:extLst>
              <a:ext uri="{FF2B5EF4-FFF2-40B4-BE49-F238E27FC236}">
                <a16:creationId xmlns:a16="http://schemas.microsoft.com/office/drawing/2014/main" id="{008FCAC3-ECC8-804E-9A1D-8672F0ABEA46}"/>
              </a:ext>
            </a:extLst>
          </p:cNvPr>
          <p:cNvGrpSpPr>
            <a:grpSpLocks/>
          </p:cNvGrpSpPr>
          <p:nvPr/>
        </p:nvGrpSpPr>
        <p:grpSpPr bwMode="auto">
          <a:xfrm>
            <a:off x="6985000" y="4370388"/>
            <a:ext cx="877888" cy="690562"/>
            <a:chOff x="4400" y="2753"/>
            <a:chExt cx="553" cy="435"/>
          </a:xfrm>
        </p:grpSpPr>
        <p:sp>
          <p:nvSpPr>
            <p:cNvPr id="27654" name="Freeform 6">
              <a:extLst>
                <a:ext uri="{FF2B5EF4-FFF2-40B4-BE49-F238E27FC236}">
                  <a16:creationId xmlns:a16="http://schemas.microsoft.com/office/drawing/2014/main" id="{08259978-3A91-0846-8B31-45FA7B31C119}"/>
                </a:ext>
              </a:extLst>
            </p:cNvPr>
            <p:cNvSpPr>
              <a:spLocks noChangeArrowheads="1"/>
            </p:cNvSpPr>
            <p:nvPr/>
          </p:nvSpPr>
          <p:spPr bwMode="auto">
            <a:xfrm>
              <a:off x="4400" y="3003"/>
              <a:ext cx="156" cy="185"/>
            </a:xfrm>
            <a:custGeom>
              <a:avLst/>
              <a:gdLst>
                <a:gd name="T0" fmla="*/ 163 w 693"/>
                <a:gd name="T1" fmla="*/ 586 h 821"/>
                <a:gd name="T2" fmla="*/ 150 w 693"/>
                <a:gd name="T3" fmla="*/ 547 h 821"/>
                <a:gd name="T4" fmla="*/ 109 w 693"/>
                <a:gd name="T5" fmla="*/ 494 h 821"/>
                <a:gd name="T6" fmla="*/ 94 w 693"/>
                <a:gd name="T7" fmla="*/ 454 h 821"/>
                <a:gd name="T8" fmla="*/ 60 w 693"/>
                <a:gd name="T9" fmla="*/ 402 h 821"/>
                <a:gd name="T10" fmla="*/ 44 w 693"/>
                <a:gd name="T11" fmla="*/ 359 h 821"/>
                <a:gd name="T12" fmla="*/ 29 w 693"/>
                <a:gd name="T13" fmla="*/ 325 h 821"/>
                <a:gd name="T14" fmla="*/ 4 w 693"/>
                <a:gd name="T15" fmla="*/ 275 h 821"/>
                <a:gd name="T16" fmla="*/ 10 w 693"/>
                <a:gd name="T17" fmla="*/ 238 h 821"/>
                <a:gd name="T18" fmla="*/ 43 w 693"/>
                <a:gd name="T19" fmla="*/ 227 h 821"/>
                <a:gd name="T20" fmla="*/ 66 w 693"/>
                <a:gd name="T21" fmla="*/ 241 h 821"/>
                <a:gd name="T22" fmla="*/ 102 w 693"/>
                <a:gd name="T23" fmla="*/ 279 h 821"/>
                <a:gd name="T24" fmla="*/ 141 w 693"/>
                <a:gd name="T25" fmla="*/ 307 h 821"/>
                <a:gd name="T26" fmla="*/ 174 w 693"/>
                <a:gd name="T27" fmla="*/ 346 h 821"/>
                <a:gd name="T28" fmla="*/ 205 w 693"/>
                <a:gd name="T29" fmla="*/ 387 h 821"/>
                <a:gd name="T30" fmla="*/ 239 w 693"/>
                <a:gd name="T31" fmla="*/ 414 h 821"/>
                <a:gd name="T32" fmla="*/ 285 w 693"/>
                <a:gd name="T33" fmla="*/ 464 h 821"/>
                <a:gd name="T34" fmla="*/ 326 w 693"/>
                <a:gd name="T35" fmla="*/ 500 h 821"/>
                <a:gd name="T36" fmla="*/ 360 w 693"/>
                <a:gd name="T37" fmla="*/ 547 h 821"/>
                <a:gd name="T38" fmla="*/ 418 w 693"/>
                <a:gd name="T39" fmla="*/ 593 h 821"/>
                <a:gd name="T40" fmla="*/ 461 w 693"/>
                <a:gd name="T41" fmla="*/ 637 h 821"/>
                <a:gd name="T42" fmla="*/ 507 w 693"/>
                <a:gd name="T43" fmla="*/ 668 h 821"/>
                <a:gd name="T44" fmla="*/ 539 w 693"/>
                <a:gd name="T45" fmla="*/ 711 h 821"/>
                <a:gd name="T46" fmla="*/ 574 w 693"/>
                <a:gd name="T47" fmla="*/ 741 h 821"/>
                <a:gd name="T48" fmla="*/ 614 w 693"/>
                <a:gd name="T49" fmla="*/ 775 h 821"/>
                <a:gd name="T50" fmla="*/ 642 w 693"/>
                <a:gd name="T51" fmla="*/ 791 h 821"/>
                <a:gd name="T52" fmla="*/ 667 w 693"/>
                <a:gd name="T53" fmla="*/ 820 h 821"/>
                <a:gd name="T54" fmla="*/ 692 w 693"/>
                <a:gd name="T55" fmla="*/ 800 h 821"/>
                <a:gd name="T56" fmla="*/ 676 w 693"/>
                <a:gd name="T57" fmla="*/ 766 h 821"/>
                <a:gd name="T58" fmla="*/ 660 w 693"/>
                <a:gd name="T59" fmla="*/ 739 h 821"/>
                <a:gd name="T60" fmla="*/ 643 w 693"/>
                <a:gd name="T61" fmla="*/ 703 h 821"/>
                <a:gd name="T62" fmla="*/ 630 w 693"/>
                <a:gd name="T63" fmla="*/ 664 h 821"/>
                <a:gd name="T64" fmla="*/ 608 w 693"/>
                <a:gd name="T65" fmla="*/ 614 h 821"/>
                <a:gd name="T66" fmla="*/ 590 w 693"/>
                <a:gd name="T67" fmla="*/ 579 h 821"/>
                <a:gd name="T68" fmla="*/ 564 w 693"/>
                <a:gd name="T69" fmla="*/ 526 h 821"/>
                <a:gd name="T70" fmla="*/ 519 w 693"/>
                <a:gd name="T71" fmla="*/ 465 h 821"/>
                <a:gd name="T72" fmla="*/ 481 w 693"/>
                <a:gd name="T73" fmla="*/ 397 h 821"/>
                <a:gd name="T74" fmla="*/ 457 w 693"/>
                <a:gd name="T75" fmla="*/ 350 h 821"/>
                <a:gd name="T76" fmla="*/ 438 w 693"/>
                <a:gd name="T77" fmla="*/ 313 h 821"/>
                <a:gd name="T78" fmla="*/ 409 w 693"/>
                <a:gd name="T79" fmla="*/ 251 h 821"/>
                <a:gd name="T80" fmla="*/ 382 w 693"/>
                <a:gd name="T81" fmla="*/ 205 h 821"/>
                <a:gd name="T82" fmla="*/ 361 w 693"/>
                <a:gd name="T83" fmla="*/ 157 h 821"/>
                <a:gd name="T84" fmla="*/ 337 w 693"/>
                <a:gd name="T85" fmla="*/ 125 h 821"/>
                <a:gd name="T86" fmla="*/ 320 w 693"/>
                <a:gd name="T87" fmla="*/ 69 h 821"/>
                <a:gd name="T88" fmla="*/ 308 w 693"/>
                <a:gd name="T89" fmla="*/ 48 h 821"/>
                <a:gd name="T90" fmla="*/ 303 w 693"/>
                <a:gd name="T91" fmla="*/ 18 h 821"/>
                <a:gd name="T92" fmla="*/ 318 w 693"/>
                <a:gd name="T93" fmla="*/ 8 h 821"/>
                <a:gd name="T94" fmla="*/ 347 w 693"/>
                <a:gd name="T95" fmla="*/ 20 h 821"/>
                <a:gd name="T96" fmla="*/ 370 w 693"/>
                <a:gd name="T97" fmla="*/ 34 h 821"/>
                <a:gd name="T98" fmla="*/ 411 w 693"/>
                <a:gd name="T99" fmla="*/ 67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93" h="821">
                  <a:moveTo>
                    <a:pt x="176" y="652"/>
                  </a:moveTo>
                  <a:lnTo>
                    <a:pt x="200" y="659"/>
                  </a:lnTo>
                  <a:lnTo>
                    <a:pt x="163" y="586"/>
                  </a:lnTo>
                  <a:lnTo>
                    <a:pt x="136" y="560"/>
                  </a:lnTo>
                  <a:lnTo>
                    <a:pt x="133" y="548"/>
                  </a:lnTo>
                  <a:lnTo>
                    <a:pt x="150" y="547"/>
                  </a:lnTo>
                  <a:lnTo>
                    <a:pt x="141" y="537"/>
                  </a:lnTo>
                  <a:lnTo>
                    <a:pt x="127" y="518"/>
                  </a:lnTo>
                  <a:lnTo>
                    <a:pt x="109" y="494"/>
                  </a:lnTo>
                  <a:lnTo>
                    <a:pt x="109" y="474"/>
                  </a:lnTo>
                  <a:lnTo>
                    <a:pt x="103" y="466"/>
                  </a:lnTo>
                  <a:lnTo>
                    <a:pt x="94" y="454"/>
                  </a:lnTo>
                  <a:lnTo>
                    <a:pt x="90" y="442"/>
                  </a:lnTo>
                  <a:lnTo>
                    <a:pt x="75" y="422"/>
                  </a:lnTo>
                  <a:lnTo>
                    <a:pt x="60" y="402"/>
                  </a:lnTo>
                  <a:lnTo>
                    <a:pt x="62" y="383"/>
                  </a:lnTo>
                  <a:lnTo>
                    <a:pt x="53" y="372"/>
                  </a:lnTo>
                  <a:lnTo>
                    <a:pt x="44" y="359"/>
                  </a:lnTo>
                  <a:lnTo>
                    <a:pt x="44" y="345"/>
                  </a:lnTo>
                  <a:lnTo>
                    <a:pt x="34" y="330"/>
                  </a:lnTo>
                  <a:lnTo>
                    <a:pt x="29" y="325"/>
                  </a:lnTo>
                  <a:lnTo>
                    <a:pt x="19" y="295"/>
                  </a:lnTo>
                  <a:lnTo>
                    <a:pt x="10" y="283"/>
                  </a:lnTo>
                  <a:lnTo>
                    <a:pt x="4" y="275"/>
                  </a:lnTo>
                  <a:lnTo>
                    <a:pt x="7" y="255"/>
                  </a:lnTo>
                  <a:lnTo>
                    <a:pt x="0" y="247"/>
                  </a:lnTo>
                  <a:lnTo>
                    <a:pt x="10" y="238"/>
                  </a:lnTo>
                  <a:lnTo>
                    <a:pt x="17" y="234"/>
                  </a:lnTo>
                  <a:lnTo>
                    <a:pt x="25" y="228"/>
                  </a:lnTo>
                  <a:lnTo>
                    <a:pt x="43" y="227"/>
                  </a:lnTo>
                  <a:lnTo>
                    <a:pt x="54" y="240"/>
                  </a:lnTo>
                  <a:lnTo>
                    <a:pt x="60" y="248"/>
                  </a:lnTo>
                  <a:lnTo>
                    <a:pt x="66" y="241"/>
                  </a:lnTo>
                  <a:lnTo>
                    <a:pt x="75" y="253"/>
                  </a:lnTo>
                  <a:lnTo>
                    <a:pt x="97" y="274"/>
                  </a:lnTo>
                  <a:lnTo>
                    <a:pt x="102" y="279"/>
                  </a:lnTo>
                  <a:lnTo>
                    <a:pt x="113" y="293"/>
                  </a:lnTo>
                  <a:lnTo>
                    <a:pt x="119" y="301"/>
                  </a:lnTo>
                  <a:lnTo>
                    <a:pt x="141" y="307"/>
                  </a:lnTo>
                  <a:lnTo>
                    <a:pt x="148" y="318"/>
                  </a:lnTo>
                  <a:lnTo>
                    <a:pt x="157" y="330"/>
                  </a:lnTo>
                  <a:lnTo>
                    <a:pt x="174" y="346"/>
                  </a:lnTo>
                  <a:lnTo>
                    <a:pt x="181" y="355"/>
                  </a:lnTo>
                  <a:lnTo>
                    <a:pt x="190" y="367"/>
                  </a:lnTo>
                  <a:lnTo>
                    <a:pt x="205" y="387"/>
                  </a:lnTo>
                  <a:lnTo>
                    <a:pt x="221" y="390"/>
                  </a:lnTo>
                  <a:lnTo>
                    <a:pt x="230" y="404"/>
                  </a:lnTo>
                  <a:lnTo>
                    <a:pt x="239" y="414"/>
                  </a:lnTo>
                  <a:lnTo>
                    <a:pt x="253" y="423"/>
                  </a:lnTo>
                  <a:lnTo>
                    <a:pt x="276" y="452"/>
                  </a:lnTo>
                  <a:lnTo>
                    <a:pt x="285" y="464"/>
                  </a:lnTo>
                  <a:lnTo>
                    <a:pt x="300" y="467"/>
                  </a:lnTo>
                  <a:lnTo>
                    <a:pt x="315" y="487"/>
                  </a:lnTo>
                  <a:lnTo>
                    <a:pt x="326" y="500"/>
                  </a:lnTo>
                  <a:lnTo>
                    <a:pt x="332" y="510"/>
                  </a:lnTo>
                  <a:lnTo>
                    <a:pt x="347" y="530"/>
                  </a:lnTo>
                  <a:lnTo>
                    <a:pt x="360" y="547"/>
                  </a:lnTo>
                  <a:lnTo>
                    <a:pt x="392" y="558"/>
                  </a:lnTo>
                  <a:lnTo>
                    <a:pt x="407" y="578"/>
                  </a:lnTo>
                  <a:lnTo>
                    <a:pt x="418" y="593"/>
                  </a:lnTo>
                  <a:lnTo>
                    <a:pt x="446" y="617"/>
                  </a:lnTo>
                  <a:lnTo>
                    <a:pt x="455" y="629"/>
                  </a:lnTo>
                  <a:lnTo>
                    <a:pt x="461" y="637"/>
                  </a:lnTo>
                  <a:lnTo>
                    <a:pt x="471" y="630"/>
                  </a:lnTo>
                  <a:lnTo>
                    <a:pt x="498" y="666"/>
                  </a:lnTo>
                  <a:lnTo>
                    <a:pt x="507" y="668"/>
                  </a:lnTo>
                  <a:lnTo>
                    <a:pt x="518" y="682"/>
                  </a:lnTo>
                  <a:lnTo>
                    <a:pt x="525" y="692"/>
                  </a:lnTo>
                  <a:lnTo>
                    <a:pt x="539" y="711"/>
                  </a:lnTo>
                  <a:lnTo>
                    <a:pt x="556" y="717"/>
                  </a:lnTo>
                  <a:lnTo>
                    <a:pt x="566" y="728"/>
                  </a:lnTo>
                  <a:lnTo>
                    <a:pt x="574" y="741"/>
                  </a:lnTo>
                  <a:lnTo>
                    <a:pt x="590" y="744"/>
                  </a:lnTo>
                  <a:lnTo>
                    <a:pt x="605" y="763"/>
                  </a:lnTo>
                  <a:lnTo>
                    <a:pt x="614" y="775"/>
                  </a:lnTo>
                  <a:lnTo>
                    <a:pt x="621" y="785"/>
                  </a:lnTo>
                  <a:lnTo>
                    <a:pt x="632" y="799"/>
                  </a:lnTo>
                  <a:lnTo>
                    <a:pt x="642" y="791"/>
                  </a:lnTo>
                  <a:lnTo>
                    <a:pt x="654" y="809"/>
                  </a:lnTo>
                  <a:lnTo>
                    <a:pt x="659" y="807"/>
                  </a:lnTo>
                  <a:lnTo>
                    <a:pt x="667" y="820"/>
                  </a:lnTo>
                  <a:lnTo>
                    <a:pt x="678" y="811"/>
                  </a:lnTo>
                  <a:lnTo>
                    <a:pt x="681" y="811"/>
                  </a:lnTo>
                  <a:lnTo>
                    <a:pt x="692" y="800"/>
                  </a:lnTo>
                  <a:lnTo>
                    <a:pt x="683" y="788"/>
                  </a:lnTo>
                  <a:lnTo>
                    <a:pt x="688" y="783"/>
                  </a:lnTo>
                  <a:lnTo>
                    <a:pt x="676" y="766"/>
                  </a:lnTo>
                  <a:lnTo>
                    <a:pt x="678" y="763"/>
                  </a:lnTo>
                  <a:lnTo>
                    <a:pt x="670" y="750"/>
                  </a:lnTo>
                  <a:lnTo>
                    <a:pt x="660" y="739"/>
                  </a:lnTo>
                  <a:lnTo>
                    <a:pt x="668" y="734"/>
                  </a:lnTo>
                  <a:lnTo>
                    <a:pt x="659" y="722"/>
                  </a:lnTo>
                  <a:lnTo>
                    <a:pt x="643" y="703"/>
                  </a:lnTo>
                  <a:lnTo>
                    <a:pt x="647" y="685"/>
                  </a:lnTo>
                  <a:lnTo>
                    <a:pt x="638" y="673"/>
                  </a:lnTo>
                  <a:lnTo>
                    <a:pt x="630" y="664"/>
                  </a:lnTo>
                  <a:lnTo>
                    <a:pt x="620" y="649"/>
                  </a:lnTo>
                  <a:lnTo>
                    <a:pt x="616" y="626"/>
                  </a:lnTo>
                  <a:lnTo>
                    <a:pt x="608" y="614"/>
                  </a:lnTo>
                  <a:lnTo>
                    <a:pt x="598" y="602"/>
                  </a:lnTo>
                  <a:lnTo>
                    <a:pt x="599" y="591"/>
                  </a:lnTo>
                  <a:lnTo>
                    <a:pt x="590" y="579"/>
                  </a:lnTo>
                  <a:lnTo>
                    <a:pt x="582" y="549"/>
                  </a:lnTo>
                  <a:lnTo>
                    <a:pt x="575" y="541"/>
                  </a:lnTo>
                  <a:lnTo>
                    <a:pt x="564" y="526"/>
                  </a:lnTo>
                  <a:lnTo>
                    <a:pt x="543" y="497"/>
                  </a:lnTo>
                  <a:lnTo>
                    <a:pt x="534" y="485"/>
                  </a:lnTo>
                  <a:lnTo>
                    <a:pt x="519" y="465"/>
                  </a:lnTo>
                  <a:lnTo>
                    <a:pt x="510" y="454"/>
                  </a:lnTo>
                  <a:lnTo>
                    <a:pt x="498" y="417"/>
                  </a:lnTo>
                  <a:lnTo>
                    <a:pt x="481" y="397"/>
                  </a:lnTo>
                  <a:lnTo>
                    <a:pt x="483" y="383"/>
                  </a:lnTo>
                  <a:lnTo>
                    <a:pt x="472" y="370"/>
                  </a:lnTo>
                  <a:lnTo>
                    <a:pt x="457" y="350"/>
                  </a:lnTo>
                  <a:lnTo>
                    <a:pt x="456" y="337"/>
                  </a:lnTo>
                  <a:lnTo>
                    <a:pt x="447" y="325"/>
                  </a:lnTo>
                  <a:lnTo>
                    <a:pt x="438" y="313"/>
                  </a:lnTo>
                  <a:lnTo>
                    <a:pt x="416" y="282"/>
                  </a:lnTo>
                  <a:lnTo>
                    <a:pt x="418" y="263"/>
                  </a:lnTo>
                  <a:lnTo>
                    <a:pt x="409" y="251"/>
                  </a:lnTo>
                  <a:lnTo>
                    <a:pt x="402" y="240"/>
                  </a:lnTo>
                  <a:lnTo>
                    <a:pt x="391" y="217"/>
                  </a:lnTo>
                  <a:lnTo>
                    <a:pt x="382" y="205"/>
                  </a:lnTo>
                  <a:lnTo>
                    <a:pt x="374" y="195"/>
                  </a:lnTo>
                  <a:lnTo>
                    <a:pt x="361" y="177"/>
                  </a:lnTo>
                  <a:lnTo>
                    <a:pt x="361" y="157"/>
                  </a:lnTo>
                  <a:lnTo>
                    <a:pt x="354" y="146"/>
                  </a:lnTo>
                  <a:lnTo>
                    <a:pt x="343" y="133"/>
                  </a:lnTo>
                  <a:lnTo>
                    <a:pt x="337" y="125"/>
                  </a:lnTo>
                  <a:lnTo>
                    <a:pt x="326" y="111"/>
                  </a:lnTo>
                  <a:lnTo>
                    <a:pt x="322" y="105"/>
                  </a:lnTo>
                  <a:lnTo>
                    <a:pt x="320" y="69"/>
                  </a:lnTo>
                  <a:lnTo>
                    <a:pt x="311" y="57"/>
                  </a:lnTo>
                  <a:lnTo>
                    <a:pt x="314" y="56"/>
                  </a:lnTo>
                  <a:lnTo>
                    <a:pt x="308" y="48"/>
                  </a:lnTo>
                  <a:lnTo>
                    <a:pt x="297" y="35"/>
                  </a:lnTo>
                  <a:lnTo>
                    <a:pt x="308" y="27"/>
                  </a:lnTo>
                  <a:lnTo>
                    <a:pt x="303" y="18"/>
                  </a:lnTo>
                  <a:lnTo>
                    <a:pt x="304" y="16"/>
                  </a:lnTo>
                  <a:lnTo>
                    <a:pt x="318" y="8"/>
                  </a:lnTo>
                  <a:lnTo>
                    <a:pt x="318" y="8"/>
                  </a:lnTo>
                  <a:lnTo>
                    <a:pt x="327" y="0"/>
                  </a:lnTo>
                  <a:lnTo>
                    <a:pt x="332" y="9"/>
                  </a:lnTo>
                  <a:lnTo>
                    <a:pt x="347" y="20"/>
                  </a:lnTo>
                  <a:lnTo>
                    <a:pt x="353" y="28"/>
                  </a:lnTo>
                  <a:lnTo>
                    <a:pt x="361" y="22"/>
                  </a:lnTo>
                  <a:lnTo>
                    <a:pt x="370" y="34"/>
                  </a:lnTo>
                  <a:lnTo>
                    <a:pt x="396" y="47"/>
                  </a:lnTo>
                  <a:lnTo>
                    <a:pt x="402" y="55"/>
                  </a:lnTo>
                  <a:lnTo>
                    <a:pt x="411" y="67"/>
                  </a:lnTo>
                  <a:lnTo>
                    <a:pt x="423" y="73"/>
                  </a:lnTo>
                  <a:lnTo>
                    <a:pt x="434" y="8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7655" name="Freeform 7">
              <a:extLst>
                <a:ext uri="{FF2B5EF4-FFF2-40B4-BE49-F238E27FC236}">
                  <a16:creationId xmlns:a16="http://schemas.microsoft.com/office/drawing/2014/main" id="{D5A05C15-68A6-3C44-8594-7288E59A072C}"/>
                </a:ext>
              </a:extLst>
            </p:cNvPr>
            <p:cNvSpPr>
              <a:spLocks noChangeArrowheads="1"/>
            </p:cNvSpPr>
            <p:nvPr/>
          </p:nvSpPr>
          <p:spPr bwMode="auto">
            <a:xfrm>
              <a:off x="4498" y="2955"/>
              <a:ext cx="195" cy="184"/>
            </a:xfrm>
            <a:custGeom>
              <a:avLst/>
              <a:gdLst>
                <a:gd name="T0" fmla="*/ 23 w 866"/>
                <a:gd name="T1" fmla="*/ 329 h 815"/>
                <a:gd name="T2" fmla="*/ 71 w 866"/>
                <a:gd name="T3" fmla="*/ 373 h 815"/>
                <a:gd name="T4" fmla="*/ 101 w 866"/>
                <a:gd name="T5" fmla="*/ 407 h 815"/>
                <a:gd name="T6" fmla="*/ 150 w 866"/>
                <a:gd name="T7" fmla="*/ 452 h 815"/>
                <a:gd name="T8" fmla="*/ 186 w 866"/>
                <a:gd name="T9" fmla="*/ 490 h 815"/>
                <a:gd name="T10" fmla="*/ 225 w 866"/>
                <a:gd name="T11" fmla="*/ 520 h 815"/>
                <a:gd name="T12" fmla="*/ 276 w 866"/>
                <a:gd name="T13" fmla="*/ 582 h 815"/>
                <a:gd name="T14" fmla="*/ 341 w 866"/>
                <a:gd name="T15" fmla="*/ 633 h 815"/>
                <a:gd name="T16" fmla="*/ 383 w 866"/>
                <a:gd name="T17" fmla="*/ 666 h 815"/>
                <a:gd name="T18" fmla="*/ 419 w 866"/>
                <a:gd name="T19" fmla="*/ 712 h 815"/>
                <a:gd name="T20" fmla="*/ 460 w 866"/>
                <a:gd name="T21" fmla="*/ 747 h 815"/>
                <a:gd name="T22" fmla="*/ 490 w 866"/>
                <a:gd name="T23" fmla="*/ 779 h 815"/>
                <a:gd name="T24" fmla="*/ 531 w 866"/>
                <a:gd name="T25" fmla="*/ 813 h 815"/>
                <a:gd name="T26" fmla="*/ 552 w 866"/>
                <a:gd name="T27" fmla="*/ 806 h 815"/>
                <a:gd name="T28" fmla="*/ 561 w 866"/>
                <a:gd name="T29" fmla="*/ 792 h 815"/>
                <a:gd name="T30" fmla="*/ 552 w 866"/>
                <a:gd name="T31" fmla="*/ 743 h 815"/>
                <a:gd name="T32" fmla="*/ 542 w 866"/>
                <a:gd name="T33" fmla="*/ 718 h 815"/>
                <a:gd name="T34" fmla="*/ 519 w 866"/>
                <a:gd name="T35" fmla="*/ 669 h 815"/>
                <a:gd name="T36" fmla="*/ 489 w 866"/>
                <a:gd name="T37" fmla="*/ 624 h 815"/>
                <a:gd name="T38" fmla="*/ 479 w 866"/>
                <a:gd name="T39" fmla="*/ 587 h 815"/>
                <a:gd name="T40" fmla="*/ 446 w 866"/>
                <a:gd name="T41" fmla="*/ 542 h 815"/>
                <a:gd name="T42" fmla="*/ 416 w 866"/>
                <a:gd name="T43" fmla="*/ 497 h 815"/>
                <a:gd name="T44" fmla="*/ 375 w 866"/>
                <a:gd name="T45" fmla="*/ 442 h 815"/>
                <a:gd name="T46" fmla="*/ 359 w 866"/>
                <a:gd name="T47" fmla="*/ 379 h 815"/>
                <a:gd name="T48" fmla="*/ 332 w 866"/>
                <a:gd name="T49" fmla="*/ 335 h 815"/>
                <a:gd name="T50" fmla="*/ 301 w 866"/>
                <a:gd name="T51" fmla="*/ 272 h 815"/>
                <a:gd name="T52" fmla="*/ 267 w 866"/>
                <a:gd name="T53" fmla="*/ 228 h 815"/>
                <a:gd name="T54" fmla="*/ 258 w 866"/>
                <a:gd name="T55" fmla="*/ 188 h 815"/>
                <a:gd name="T56" fmla="*/ 217 w 866"/>
                <a:gd name="T57" fmla="*/ 133 h 815"/>
                <a:gd name="T58" fmla="*/ 209 w 866"/>
                <a:gd name="T59" fmla="*/ 91 h 815"/>
                <a:gd name="T60" fmla="*/ 194 w 866"/>
                <a:gd name="T61" fmla="*/ 51 h 815"/>
                <a:gd name="T62" fmla="*/ 175 w 866"/>
                <a:gd name="T63" fmla="*/ 19 h 815"/>
                <a:gd name="T64" fmla="*/ 196 w 866"/>
                <a:gd name="T65" fmla="*/ 3 h 815"/>
                <a:gd name="T66" fmla="*/ 227 w 866"/>
                <a:gd name="T67" fmla="*/ 13 h 815"/>
                <a:gd name="T68" fmla="*/ 244 w 866"/>
                <a:gd name="T69" fmla="*/ 33 h 815"/>
                <a:gd name="T70" fmla="*/ 292 w 866"/>
                <a:gd name="T71" fmla="*/ 63 h 815"/>
                <a:gd name="T72" fmla="*/ 319 w 866"/>
                <a:gd name="T73" fmla="*/ 88 h 815"/>
                <a:gd name="T74" fmla="*/ 368 w 866"/>
                <a:gd name="T75" fmla="*/ 141 h 815"/>
                <a:gd name="T76" fmla="*/ 392 w 866"/>
                <a:gd name="T77" fmla="*/ 168 h 815"/>
                <a:gd name="T78" fmla="*/ 443 w 866"/>
                <a:gd name="T79" fmla="*/ 216 h 815"/>
                <a:gd name="T80" fmla="*/ 472 w 866"/>
                <a:gd name="T81" fmla="*/ 238 h 815"/>
                <a:gd name="T82" fmla="*/ 525 w 866"/>
                <a:gd name="T83" fmla="*/ 291 h 815"/>
                <a:gd name="T84" fmla="*/ 561 w 866"/>
                <a:gd name="T85" fmla="*/ 324 h 815"/>
                <a:gd name="T86" fmla="*/ 616 w 866"/>
                <a:gd name="T87" fmla="*/ 379 h 815"/>
                <a:gd name="T88" fmla="*/ 643 w 866"/>
                <a:gd name="T89" fmla="*/ 409 h 815"/>
                <a:gd name="T90" fmla="*/ 675 w 866"/>
                <a:gd name="T91" fmla="*/ 450 h 815"/>
                <a:gd name="T92" fmla="*/ 709 w 866"/>
                <a:gd name="T93" fmla="*/ 497 h 815"/>
                <a:gd name="T94" fmla="*/ 744 w 866"/>
                <a:gd name="T95" fmla="*/ 522 h 815"/>
                <a:gd name="T96" fmla="*/ 780 w 866"/>
                <a:gd name="T97" fmla="*/ 560 h 815"/>
                <a:gd name="T98" fmla="*/ 814 w 866"/>
                <a:gd name="T99" fmla="*/ 567 h 815"/>
                <a:gd name="T100" fmla="*/ 848 w 866"/>
                <a:gd name="T101" fmla="*/ 589 h 815"/>
                <a:gd name="T102" fmla="*/ 865 w 866"/>
                <a:gd name="T103" fmla="*/ 575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66" h="815">
                  <a:moveTo>
                    <a:pt x="0" y="299"/>
                  </a:moveTo>
                  <a:lnTo>
                    <a:pt x="14" y="317"/>
                  </a:lnTo>
                  <a:lnTo>
                    <a:pt x="23" y="329"/>
                  </a:lnTo>
                  <a:lnTo>
                    <a:pt x="49" y="346"/>
                  </a:lnTo>
                  <a:lnTo>
                    <a:pt x="56" y="353"/>
                  </a:lnTo>
                  <a:lnTo>
                    <a:pt x="71" y="373"/>
                  </a:lnTo>
                  <a:lnTo>
                    <a:pt x="85" y="384"/>
                  </a:lnTo>
                  <a:lnTo>
                    <a:pt x="92" y="395"/>
                  </a:lnTo>
                  <a:lnTo>
                    <a:pt x="101" y="407"/>
                  </a:lnTo>
                  <a:lnTo>
                    <a:pt x="118" y="409"/>
                  </a:lnTo>
                  <a:lnTo>
                    <a:pt x="142" y="441"/>
                  </a:lnTo>
                  <a:lnTo>
                    <a:pt x="150" y="452"/>
                  </a:lnTo>
                  <a:lnTo>
                    <a:pt x="164" y="461"/>
                  </a:lnTo>
                  <a:lnTo>
                    <a:pt x="168" y="466"/>
                  </a:lnTo>
                  <a:lnTo>
                    <a:pt x="186" y="490"/>
                  </a:lnTo>
                  <a:lnTo>
                    <a:pt x="195" y="502"/>
                  </a:lnTo>
                  <a:lnTo>
                    <a:pt x="222" y="516"/>
                  </a:lnTo>
                  <a:lnTo>
                    <a:pt x="225" y="520"/>
                  </a:lnTo>
                  <a:lnTo>
                    <a:pt x="254" y="552"/>
                  </a:lnTo>
                  <a:lnTo>
                    <a:pt x="261" y="562"/>
                  </a:lnTo>
                  <a:lnTo>
                    <a:pt x="276" y="582"/>
                  </a:lnTo>
                  <a:lnTo>
                    <a:pt x="302" y="616"/>
                  </a:lnTo>
                  <a:lnTo>
                    <a:pt x="328" y="614"/>
                  </a:lnTo>
                  <a:lnTo>
                    <a:pt x="341" y="633"/>
                  </a:lnTo>
                  <a:lnTo>
                    <a:pt x="360" y="655"/>
                  </a:lnTo>
                  <a:lnTo>
                    <a:pt x="369" y="669"/>
                  </a:lnTo>
                  <a:lnTo>
                    <a:pt x="383" y="666"/>
                  </a:lnTo>
                  <a:lnTo>
                    <a:pt x="394" y="679"/>
                  </a:lnTo>
                  <a:lnTo>
                    <a:pt x="401" y="690"/>
                  </a:lnTo>
                  <a:lnTo>
                    <a:pt x="419" y="712"/>
                  </a:lnTo>
                  <a:lnTo>
                    <a:pt x="434" y="732"/>
                  </a:lnTo>
                  <a:lnTo>
                    <a:pt x="443" y="746"/>
                  </a:lnTo>
                  <a:lnTo>
                    <a:pt x="460" y="747"/>
                  </a:lnTo>
                  <a:lnTo>
                    <a:pt x="477" y="766"/>
                  </a:lnTo>
                  <a:lnTo>
                    <a:pt x="487" y="780"/>
                  </a:lnTo>
                  <a:lnTo>
                    <a:pt x="490" y="779"/>
                  </a:lnTo>
                  <a:lnTo>
                    <a:pt x="496" y="787"/>
                  </a:lnTo>
                  <a:lnTo>
                    <a:pt x="514" y="791"/>
                  </a:lnTo>
                  <a:lnTo>
                    <a:pt x="531" y="813"/>
                  </a:lnTo>
                  <a:lnTo>
                    <a:pt x="540" y="805"/>
                  </a:lnTo>
                  <a:lnTo>
                    <a:pt x="545" y="814"/>
                  </a:lnTo>
                  <a:lnTo>
                    <a:pt x="552" y="806"/>
                  </a:lnTo>
                  <a:lnTo>
                    <a:pt x="563" y="799"/>
                  </a:lnTo>
                  <a:lnTo>
                    <a:pt x="566" y="798"/>
                  </a:lnTo>
                  <a:lnTo>
                    <a:pt x="561" y="792"/>
                  </a:lnTo>
                  <a:lnTo>
                    <a:pt x="565" y="785"/>
                  </a:lnTo>
                  <a:lnTo>
                    <a:pt x="548" y="766"/>
                  </a:lnTo>
                  <a:lnTo>
                    <a:pt x="552" y="743"/>
                  </a:lnTo>
                  <a:lnTo>
                    <a:pt x="546" y="735"/>
                  </a:lnTo>
                  <a:lnTo>
                    <a:pt x="552" y="731"/>
                  </a:lnTo>
                  <a:lnTo>
                    <a:pt x="542" y="718"/>
                  </a:lnTo>
                  <a:lnTo>
                    <a:pt x="525" y="697"/>
                  </a:lnTo>
                  <a:lnTo>
                    <a:pt x="528" y="681"/>
                  </a:lnTo>
                  <a:lnTo>
                    <a:pt x="519" y="669"/>
                  </a:lnTo>
                  <a:lnTo>
                    <a:pt x="513" y="661"/>
                  </a:lnTo>
                  <a:lnTo>
                    <a:pt x="507" y="646"/>
                  </a:lnTo>
                  <a:lnTo>
                    <a:pt x="489" y="624"/>
                  </a:lnTo>
                  <a:lnTo>
                    <a:pt x="482" y="613"/>
                  </a:lnTo>
                  <a:lnTo>
                    <a:pt x="482" y="593"/>
                  </a:lnTo>
                  <a:lnTo>
                    <a:pt x="479" y="587"/>
                  </a:lnTo>
                  <a:lnTo>
                    <a:pt x="469" y="574"/>
                  </a:lnTo>
                  <a:lnTo>
                    <a:pt x="452" y="551"/>
                  </a:lnTo>
                  <a:lnTo>
                    <a:pt x="446" y="542"/>
                  </a:lnTo>
                  <a:lnTo>
                    <a:pt x="438" y="533"/>
                  </a:lnTo>
                  <a:lnTo>
                    <a:pt x="429" y="521"/>
                  </a:lnTo>
                  <a:lnTo>
                    <a:pt x="416" y="497"/>
                  </a:lnTo>
                  <a:lnTo>
                    <a:pt x="407" y="485"/>
                  </a:lnTo>
                  <a:lnTo>
                    <a:pt x="385" y="455"/>
                  </a:lnTo>
                  <a:lnTo>
                    <a:pt x="375" y="442"/>
                  </a:lnTo>
                  <a:lnTo>
                    <a:pt x="371" y="412"/>
                  </a:lnTo>
                  <a:lnTo>
                    <a:pt x="359" y="394"/>
                  </a:lnTo>
                  <a:lnTo>
                    <a:pt x="359" y="379"/>
                  </a:lnTo>
                  <a:lnTo>
                    <a:pt x="332" y="343"/>
                  </a:lnTo>
                  <a:lnTo>
                    <a:pt x="328" y="338"/>
                  </a:lnTo>
                  <a:lnTo>
                    <a:pt x="332" y="335"/>
                  </a:lnTo>
                  <a:lnTo>
                    <a:pt x="315" y="312"/>
                  </a:lnTo>
                  <a:lnTo>
                    <a:pt x="298" y="289"/>
                  </a:lnTo>
                  <a:lnTo>
                    <a:pt x="301" y="272"/>
                  </a:lnTo>
                  <a:lnTo>
                    <a:pt x="293" y="261"/>
                  </a:lnTo>
                  <a:lnTo>
                    <a:pt x="277" y="240"/>
                  </a:lnTo>
                  <a:lnTo>
                    <a:pt x="267" y="228"/>
                  </a:lnTo>
                  <a:lnTo>
                    <a:pt x="275" y="210"/>
                  </a:lnTo>
                  <a:lnTo>
                    <a:pt x="264" y="196"/>
                  </a:lnTo>
                  <a:lnTo>
                    <a:pt x="258" y="188"/>
                  </a:lnTo>
                  <a:lnTo>
                    <a:pt x="242" y="166"/>
                  </a:lnTo>
                  <a:lnTo>
                    <a:pt x="232" y="153"/>
                  </a:lnTo>
                  <a:lnTo>
                    <a:pt x="217" y="133"/>
                  </a:lnTo>
                  <a:lnTo>
                    <a:pt x="220" y="117"/>
                  </a:lnTo>
                  <a:lnTo>
                    <a:pt x="209" y="104"/>
                  </a:lnTo>
                  <a:lnTo>
                    <a:pt x="209" y="91"/>
                  </a:lnTo>
                  <a:lnTo>
                    <a:pt x="194" y="71"/>
                  </a:lnTo>
                  <a:lnTo>
                    <a:pt x="184" y="58"/>
                  </a:lnTo>
                  <a:lnTo>
                    <a:pt x="194" y="51"/>
                  </a:lnTo>
                  <a:lnTo>
                    <a:pt x="187" y="42"/>
                  </a:lnTo>
                  <a:lnTo>
                    <a:pt x="181" y="27"/>
                  </a:lnTo>
                  <a:lnTo>
                    <a:pt x="175" y="19"/>
                  </a:lnTo>
                  <a:lnTo>
                    <a:pt x="185" y="10"/>
                  </a:lnTo>
                  <a:lnTo>
                    <a:pt x="189" y="8"/>
                  </a:lnTo>
                  <a:lnTo>
                    <a:pt x="196" y="3"/>
                  </a:lnTo>
                  <a:lnTo>
                    <a:pt x="200" y="0"/>
                  </a:lnTo>
                  <a:lnTo>
                    <a:pt x="206" y="8"/>
                  </a:lnTo>
                  <a:lnTo>
                    <a:pt x="227" y="13"/>
                  </a:lnTo>
                  <a:lnTo>
                    <a:pt x="232" y="22"/>
                  </a:lnTo>
                  <a:lnTo>
                    <a:pt x="236" y="20"/>
                  </a:lnTo>
                  <a:lnTo>
                    <a:pt x="244" y="33"/>
                  </a:lnTo>
                  <a:lnTo>
                    <a:pt x="275" y="41"/>
                  </a:lnTo>
                  <a:lnTo>
                    <a:pt x="283" y="51"/>
                  </a:lnTo>
                  <a:lnTo>
                    <a:pt x="292" y="63"/>
                  </a:lnTo>
                  <a:lnTo>
                    <a:pt x="297" y="58"/>
                  </a:lnTo>
                  <a:lnTo>
                    <a:pt x="304" y="68"/>
                  </a:lnTo>
                  <a:lnTo>
                    <a:pt x="319" y="88"/>
                  </a:lnTo>
                  <a:lnTo>
                    <a:pt x="335" y="96"/>
                  </a:lnTo>
                  <a:lnTo>
                    <a:pt x="358" y="126"/>
                  </a:lnTo>
                  <a:lnTo>
                    <a:pt x="368" y="141"/>
                  </a:lnTo>
                  <a:lnTo>
                    <a:pt x="375" y="147"/>
                  </a:lnTo>
                  <a:lnTo>
                    <a:pt x="386" y="160"/>
                  </a:lnTo>
                  <a:lnTo>
                    <a:pt x="392" y="168"/>
                  </a:lnTo>
                  <a:lnTo>
                    <a:pt x="410" y="192"/>
                  </a:lnTo>
                  <a:lnTo>
                    <a:pt x="427" y="193"/>
                  </a:lnTo>
                  <a:lnTo>
                    <a:pt x="443" y="216"/>
                  </a:lnTo>
                  <a:lnTo>
                    <a:pt x="461" y="238"/>
                  </a:lnTo>
                  <a:lnTo>
                    <a:pt x="469" y="234"/>
                  </a:lnTo>
                  <a:lnTo>
                    <a:pt x="472" y="238"/>
                  </a:lnTo>
                  <a:lnTo>
                    <a:pt x="490" y="262"/>
                  </a:lnTo>
                  <a:lnTo>
                    <a:pt x="514" y="278"/>
                  </a:lnTo>
                  <a:lnTo>
                    <a:pt x="525" y="291"/>
                  </a:lnTo>
                  <a:lnTo>
                    <a:pt x="528" y="295"/>
                  </a:lnTo>
                  <a:lnTo>
                    <a:pt x="543" y="315"/>
                  </a:lnTo>
                  <a:lnTo>
                    <a:pt x="561" y="324"/>
                  </a:lnTo>
                  <a:lnTo>
                    <a:pt x="582" y="352"/>
                  </a:lnTo>
                  <a:lnTo>
                    <a:pt x="591" y="364"/>
                  </a:lnTo>
                  <a:lnTo>
                    <a:pt x="616" y="379"/>
                  </a:lnTo>
                  <a:lnTo>
                    <a:pt x="625" y="391"/>
                  </a:lnTo>
                  <a:lnTo>
                    <a:pt x="635" y="401"/>
                  </a:lnTo>
                  <a:lnTo>
                    <a:pt x="643" y="409"/>
                  </a:lnTo>
                  <a:lnTo>
                    <a:pt x="661" y="433"/>
                  </a:lnTo>
                  <a:lnTo>
                    <a:pt x="670" y="445"/>
                  </a:lnTo>
                  <a:lnTo>
                    <a:pt x="675" y="450"/>
                  </a:lnTo>
                  <a:lnTo>
                    <a:pt x="684" y="462"/>
                  </a:lnTo>
                  <a:lnTo>
                    <a:pt x="693" y="474"/>
                  </a:lnTo>
                  <a:lnTo>
                    <a:pt x="709" y="497"/>
                  </a:lnTo>
                  <a:lnTo>
                    <a:pt x="729" y="502"/>
                  </a:lnTo>
                  <a:lnTo>
                    <a:pt x="733" y="509"/>
                  </a:lnTo>
                  <a:lnTo>
                    <a:pt x="744" y="522"/>
                  </a:lnTo>
                  <a:lnTo>
                    <a:pt x="754" y="527"/>
                  </a:lnTo>
                  <a:lnTo>
                    <a:pt x="771" y="548"/>
                  </a:lnTo>
                  <a:lnTo>
                    <a:pt x="780" y="560"/>
                  </a:lnTo>
                  <a:lnTo>
                    <a:pt x="790" y="555"/>
                  </a:lnTo>
                  <a:lnTo>
                    <a:pt x="796" y="563"/>
                  </a:lnTo>
                  <a:lnTo>
                    <a:pt x="814" y="567"/>
                  </a:lnTo>
                  <a:lnTo>
                    <a:pt x="830" y="590"/>
                  </a:lnTo>
                  <a:lnTo>
                    <a:pt x="842" y="581"/>
                  </a:lnTo>
                  <a:lnTo>
                    <a:pt x="848" y="589"/>
                  </a:lnTo>
                  <a:lnTo>
                    <a:pt x="853" y="584"/>
                  </a:lnTo>
                  <a:lnTo>
                    <a:pt x="857" y="581"/>
                  </a:lnTo>
                  <a:lnTo>
                    <a:pt x="865" y="575"/>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7656" name="Freeform 8">
              <a:extLst>
                <a:ext uri="{FF2B5EF4-FFF2-40B4-BE49-F238E27FC236}">
                  <a16:creationId xmlns:a16="http://schemas.microsoft.com/office/drawing/2014/main" id="{84421197-9175-CD46-AB51-6C0BC930A59F}"/>
                </a:ext>
              </a:extLst>
            </p:cNvPr>
            <p:cNvSpPr>
              <a:spLocks noChangeArrowheads="1"/>
            </p:cNvSpPr>
            <p:nvPr/>
          </p:nvSpPr>
          <p:spPr bwMode="auto">
            <a:xfrm>
              <a:off x="4601" y="2865"/>
              <a:ext cx="156" cy="219"/>
            </a:xfrm>
            <a:custGeom>
              <a:avLst/>
              <a:gdLst>
                <a:gd name="T0" fmla="*/ 390 w 693"/>
                <a:gd name="T1" fmla="*/ 957 h 968"/>
                <a:gd name="T2" fmla="*/ 367 w 693"/>
                <a:gd name="T3" fmla="*/ 908 h 968"/>
                <a:gd name="T4" fmla="*/ 350 w 693"/>
                <a:gd name="T5" fmla="*/ 866 h 968"/>
                <a:gd name="T6" fmla="*/ 337 w 693"/>
                <a:gd name="T7" fmla="*/ 842 h 968"/>
                <a:gd name="T8" fmla="*/ 306 w 693"/>
                <a:gd name="T9" fmla="*/ 799 h 968"/>
                <a:gd name="T10" fmla="*/ 282 w 693"/>
                <a:gd name="T11" fmla="*/ 752 h 968"/>
                <a:gd name="T12" fmla="*/ 262 w 693"/>
                <a:gd name="T13" fmla="*/ 701 h 968"/>
                <a:gd name="T14" fmla="*/ 218 w 693"/>
                <a:gd name="T15" fmla="*/ 634 h 968"/>
                <a:gd name="T16" fmla="*/ 202 w 693"/>
                <a:gd name="T17" fmla="*/ 581 h 968"/>
                <a:gd name="T18" fmla="*/ 175 w 693"/>
                <a:gd name="T19" fmla="*/ 535 h 968"/>
                <a:gd name="T20" fmla="*/ 153 w 693"/>
                <a:gd name="T21" fmla="*/ 489 h 968"/>
                <a:gd name="T22" fmla="*/ 120 w 693"/>
                <a:gd name="T23" fmla="*/ 445 h 968"/>
                <a:gd name="T24" fmla="*/ 99 w 693"/>
                <a:gd name="T25" fmla="*/ 392 h 968"/>
                <a:gd name="T26" fmla="*/ 61 w 693"/>
                <a:gd name="T27" fmla="*/ 344 h 968"/>
                <a:gd name="T28" fmla="*/ 30 w 693"/>
                <a:gd name="T29" fmla="*/ 301 h 968"/>
                <a:gd name="T30" fmla="*/ 26 w 693"/>
                <a:gd name="T31" fmla="*/ 269 h 968"/>
                <a:gd name="T32" fmla="*/ 3 w 693"/>
                <a:gd name="T33" fmla="*/ 235 h 968"/>
                <a:gd name="T34" fmla="*/ 6 w 693"/>
                <a:gd name="T35" fmla="*/ 199 h 968"/>
                <a:gd name="T36" fmla="*/ 11 w 693"/>
                <a:gd name="T37" fmla="*/ 180 h 968"/>
                <a:gd name="T38" fmla="*/ 38 w 693"/>
                <a:gd name="T39" fmla="*/ 171 h 968"/>
                <a:gd name="T40" fmla="*/ 58 w 693"/>
                <a:gd name="T41" fmla="*/ 191 h 968"/>
                <a:gd name="T42" fmla="*/ 97 w 693"/>
                <a:gd name="T43" fmla="*/ 213 h 968"/>
                <a:gd name="T44" fmla="*/ 120 w 693"/>
                <a:gd name="T45" fmla="*/ 230 h 968"/>
                <a:gd name="T46" fmla="*/ 153 w 693"/>
                <a:gd name="T47" fmla="*/ 271 h 968"/>
                <a:gd name="T48" fmla="*/ 187 w 693"/>
                <a:gd name="T49" fmla="*/ 313 h 968"/>
                <a:gd name="T50" fmla="*/ 231 w 693"/>
                <a:gd name="T51" fmla="*/ 348 h 968"/>
                <a:gd name="T52" fmla="*/ 274 w 693"/>
                <a:gd name="T53" fmla="*/ 397 h 968"/>
                <a:gd name="T54" fmla="*/ 326 w 693"/>
                <a:gd name="T55" fmla="*/ 443 h 968"/>
                <a:gd name="T56" fmla="*/ 353 w 693"/>
                <a:gd name="T57" fmla="*/ 469 h 968"/>
                <a:gd name="T58" fmla="*/ 407 w 693"/>
                <a:gd name="T59" fmla="*/ 521 h 968"/>
                <a:gd name="T60" fmla="*/ 439 w 693"/>
                <a:gd name="T61" fmla="*/ 567 h 968"/>
                <a:gd name="T62" fmla="*/ 480 w 693"/>
                <a:gd name="T63" fmla="*/ 606 h 968"/>
                <a:gd name="T64" fmla="*/ 513 w 693"/>
                <a:gd name="T65" fmla="*/ 627 h 968"/>
                <a:gd name="T66" fmla="*/ 554 w 693"/>
                <a:gd name="T67" fmla="*/ 668 h 968"/>
                <a:gd name="T68" fmla="*/ 585 w 693"/>
                <a:gd name="T69" fmla="*/ 691 h 968"/>
                <a:gd name="T70" fmla="*/ 619 w 693"/>
                <a:gd name="T71" fmla="*/ 718 h 968"/>
                <a:gd name="T72" fmla="*/ 643 w 693"/>
                <a:gd name="T73" fmla="*/ 732 h 968"/>
                <a:gd name="T74" fmla="*/ 670 w 693"/>
                <a:gd name="T75" fmla="*/ 756 h 968"/>
                <a:gd name="T76" fmla="*/ 683 w 693"/>
                <a:gd name="T77" fmla="*/ 737 h 968"/>
                <a:gd name="T78" fmla="*/ 677 w 693"/>
                <a:gd name="T79" fmla="*/ 707 h 968"/>
                <a:gd name="T80" fmla="*/ 674 w 693"/>
                <a:gd name="T81" fmla="*/ 678 h 968"/>
                <a:gd name="T82" fmla="*/ 641 w 693"/>
                <a:gd name="T83" fmla="*/ 634 h 968"/>
                <a:gd name="T84" fmla="*/ 622 w 693"/>
                <a:gd name="T85" fmla="*/ 597 h 968"/>
                <a:gd name="T86" fmla="*/ 599 w 693"/>
                <a:gd name="T87" fmla="*/ 543 h 968"/>
                <a:gd name="T88" fmla="*/ 570 w 693"/>
                <a:gd name="T89" fmla="*/ 485 h 968"/>
                <a:gd name="T90" fmla="*/ 539 w 693"/>
                <a:gd name="T91" fmla="*/ 421 h 968"/>
                <a:gd name="T92" fmla="*/ 497 w 693"/>
                <a:gd name="T93" fmla="*/ 359 h 968"/>
                <a:gd name="T94" fmla="*/ 479 w 693"/>
                <a:gd name="T95" fmla="*/ 307 h 968"/>
                <a:gd name="T96" fmla="*/ 449 w 693"/>
                <a:gd name="T97" fmla="*/ 265 h 968"/>
                <a:gd name="T98" fmla="*/ 416 w 693"/>
                <a:gd name="T99" fmla="*/ 208 h 968"/>
                <a:gd name="T100" fmla="*/ 389 w 693"/>
                <a:gd name="T101" fmla="*/ 162 h 968"/>
                <a:gd name="T102" fmla="*/ 367 w 693"/>
                <a:gd name="T103" fmla="*/ 111 h 968"/>
                <a:gd name="T104" fmla="*/ 338 w 693"/>
                <a:gd name="T105" fmla="*/ 66 h 968"/>
                <a:gd name="T106" fmla="*/ 316 w 693"/>
                <a:gd name="T107" fmla="*/ 16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93" h="968">
                  <a:moveTo>
                    <a:pt x="390" y="967"/>
                  </a:moveTo>
                  <a:lnTo>
                    <a:pt x="386" y="960"/>
                  </a:lnTo>
                  <a:lnTo>
                    <a:pt x="390" y="957"/>
                  </a:lnTo>
                  <a:lnTo>
                    <a:pt x="374" y="934"/>
                  </a:lnTo>
                  <a:lnTo>
                    <a:pt x="371" y="915"/>
                  </a:lnTo>
                  <a:lnTo>
                    <a:pt x="367" y="908"/>
                  </a:lnTo>
                  <a:lnTo>
                    <a:pt x="376" y="900"/>
                  </a:lnTo>
                  <a:lnTo>
                    <a:pt x="367" y="888"/>
                  </a:lnTo>
                  <a:lnTo>
                    <a:pt x="350" y="866"/>
                  </a:lnTo>
                  <a:lnTo>
                    <a:pt x="354" y="864"/>
                  </a:lnTo>
                  <a:lnTo>
                    <a:pt x="346" y="854"/>
                  </a:lnTo>
                  <a:lnTo>
                    <a:pt x="337" y="842"/>
                  </a:lnTo>
                  <a:lnTo>
                    <a:pt x="330" y="836"/>
                  </a:lnTo>
                  <a:lnTo>
                    <a:pt x="322" y="822"/>
                  </a:lnTo>
                  <a:lnTo>
                    <a:pt x="306" y="799"/>
                  </a:lnTo>
                  <a:lnTo>
                    <a:pt x="288" y="775"/>
                  </a:lnTo>
                  <a:lnTo>
                    <a:pt x="291" y="764"/>
                  </a:lnTo>
                  <a:lnTo>
                    <a:pt x="282" y="752"/>
                  </a:lnTo>
                  <a:lnTo>
                    <a:pt x="276" y="718"/>
                  </a:lnTo>
                  <a:lnTo>
                    <a:pt x="270" y="710"/>
                  </a:lnTo>
                  <a:lnTo>
                    <a:pt x="262" y="701"/>
                  </a:lnTo>
                  <a:lnTo>
                    <a:pt x="255" y="690"/>
                  </a:lnTo>
                  <a:lnTo>
                    <a:pt x="240" y="665"/>
                  </a:lnTo>
                  <a:lnTo>
                    <a:pt x="218" y="634"/>
                  </a:lnTo>
                  <a:lnTo>
                    <a:pt x="211" y="623"/>
                  </a:lnTo>
                  <a:lnTo>
                    <a:pt x="216" y="598"/>
                  </a:lnTo>
                  <a:lnTo>
                    <a:pt x="202" y="581"/>
                  </a:lnTo>
                  <a:lnTo>
                    <a:pt x="198" y="574"/>
                  </a:lnTo>
                  <a:lnTo>
                    <a:pt x="192" y="556"/>
                  </a:lnTo>
                  <a:lnTo>
                    <a:pt x="175" y="535"/>
                  </a:lnTo>
                  <a:lnTo>
                    <a:pt x="159" y="512"/>
                  </a:lnTo>
                  <a:lnTo>
                    <a:pt x="162" y="501"/>
                  </a:lnTo>
                  <a:lnTo>
                    <a:pt x="153" y="489"/>
                  </a:lnTo>
                  <a:lnTo>
                    <a:pt x="144" y="477"/>
                  </a:lnTo>
                  <a:lnTo>
                    <a:pt x="127" y="456"/>
                  </a:lnTo>
                  <a:lnTo>
                    <a:pt x="120" y="445"/>
                  </a:lnTo>
                  <a:lnTo>
                    <a:pt x="103" y="424"/>
                  </a:lnTo>
                  <a:lnTo>
                    <a:pt x="96" y="413"/>
                  </a:lnTo>
                  <a:lnTo>
                    <a:pt x="99" y="392"/>
                  </a:lnTo>
                  <a:lnTo>
                    <a:pt x="93" y="384"/>
                  </a:lnTo>
                  <a:lnTo>
                    <a:pt x="78" y="361"/>
                  </a:lnTo>
                  <a:lnTo>
                    <a:pt x="61" y="344"/>
                  </a:lnTo>
                  <a:lnTo>
                    <a:pt x="51" y="329"/>
                  </a:lnTo>
                  <a:lnTo>
                    <a:pt x="36" y="309"/>
                  </a:lnTo>
                  <a:lnTo>
                    <a:pt x="30" y="301"/>
                  </a:lnTo>
                  <a:lnTo>
                    <a:pt x="42" y="292"/>
                  </a:lnTo>
                  <a:lnTo>
                    <a:pt x="34" y="274"/>
                  </a:lnTo>
                  <a:lnTo>
                    <a:pt x="26" y="269"/>
                  </a:lnTo>
                  <a:lnTo>
                    <a:pt x="29" y="264"/>
                  </a:lnTo>
                  <a:lnTo>
                    <a:pt x="12" y="247"/>
                  </a:lnTo>
                  <a:lnTo>
                    <a:pt x="3" y="235"/>
                  </a:lnTo>
                  <a:lnTo>
                    <a:pt x="15" y="226"/>
                  </a:lnTo>
                  <a:lnTo>
                    <a:pt x="10" y="212"/>
                  </a:lnTo>
                  <a:lnTo>
                    <a:pt x="6" y="199"/>
                  </a:lnTo>
                  <a:lnTo>
                    <a:pt x="0" y="191"/>
                  </a:lnTo>
                  <a:lnTo>
                    <a:pt x="3" y="190"/>
                  </a:lnTo>
                  <a:lnTo>
                    <a:pt x="11" y="180"/>
                  </a:lnTo>
                  <a:lnTo>
                    <a:pt x="16" y="179"/>
                  </a:lnTo>
                  <a:lnTo>
                    <a:pt x="32" y="168"/>
                  </a:lnTo>
                  <a:lnTo>
                    <a:pt x="38" y="171"/>
                  </a:lnTo>
                  <a:lnTo>
                    <a:pt x="40" y="172"/>
                  </a:lnTo>
                  <a:lnTo>
                    <a:pt x="51" y="185"/>
                  </a:lnTo>
                  <a:lnTo>
                    <a:pt x="58" y="191"/>
                  </a:lnTo>
                  <a:lnTo>
                    <a:pt x="68" y="184"/>
                  </a:lnTo>
                  <a:lnTo>
                    <a:pt x="77" y="196"/>
                  </a:lnTo>
                  <a:lnTo>
                    <a:pt x="97" y="213"/>
                  </a:lnTo>
                  <a:lnTo>
                    <a:pt x="103" y="224"/>
                  </a:lnTo>
                  <a:lnTo>
                    <a:pt x="112" y="236"/>
                  </a:lnTo>
                  <a:lnTo>
                    <a:pt x="120" y="230"/>
                  </a:lnTo>
                  <a:lnTo>
                    <a:pt x="128" y="239"/>
                  </a:lnTo>
                  <a:lnTo>
                    <a:pt x="143" y="259"/>
                  </a:lnTo>
                  <a:lnTo>
                    <a:pt x="153" y="271"/>
                  </a:lnTo>
                  <a:lnTo>
                    <a:pt x="171" y="293"/>
                  </a:lnTo>
                  <a:lnTo>
                    <a:pt x="177" y="301"/>
                  </a:lnTo>
                  <a:lnTo>
                    <a:pt x="187" y="313"/>
                  </a:lnTo>
                  <a:lnTo>
                    <a:pt x="204" y="312"/>
                  </a:lnTo>
                  <a:lnTo>
                    <a:pt x="213" y="324"/>
                  </a:lnTo>
                  <a:lnTo>
                    <a:pt x="231" y="348"/>
                  </a:lnTo>
                  <a:lnTo>
                    <a:pt x="243" y="354"/>
                  </a:lnTo>
                  <a:lnTo>
                    <a:pt x="251" y="363"/>
                  </a:lnTo>
                  <a:lnTo>
                    <a:pt x="274" y="397"/>
                  </a:lnTo>
                  <a:lnTo>
                    <a:pt x="294" y="402"/>
                  </a:lnTo>
                  <a:lnTo>
                    <a:pt x="317" y="431"/>
                  </a:lnTo>
                  <a:lnTo>
                    <a:pt x="326" y="443"/>
                  </a:lnTo>
                  <a:lnTo>
                    <a:pt x="339" y="447"/>
                  </a:lnTo>
                  <a:lnTo>
                    <a:pt x="349" y="462"/>
                  </a:lnTo>
                  <a:lnTo>
                    <a:pt x="353" y="469"/>
                  </a:lnTo>
                  <a:lnTo>
                    <a:pt x="375" y="480"/>
                  </a:lnTo>
                  <a:lnTo>
                    <a:pt x="384" y="492"/>
                  </a:lnTo>
                  <a:lnTo>
                    <a:pt x="407" y="521"/>
                  </a:lnTo>
                  <a:lnTo>
                    <a:pt x="415" y="535"/>
                  </a:lnTo>
                  <a:lnTo>
                    <a:pt x="432" y="556"/>
                  </a:lnTo>
                  <a:lnTo>
                    <a:pt x="439" y="567"/>
                  </a:lnTo>
                  <a:lnTo>
                    <a:pt x="447" y="576"/>
                  </a:lnTo>
                  <a:lnTo>
                    <a:pt x="463" y="579"/>
                  </a:lnTo>
                  <a:lnTo>
                    <a:pt x="480" y="606"/>
                  </a:lnTo>
                  <a:lnTo>
                    <a:pt x="489" y="618"/>
                  </a:lnTo>
                  <a:lnTo>
                    <a:pt x="502" y="618"/>
                  </a:lnTo>
                  <a:lnTo>
                    <a:pt x="513" y="627"/>
                  </a:lnTo>
                  <a:lnTo>
                    <a:pt x="520" y="642"/>
                  </a:lnTo>
                  <a:lnTo>
                    <a:pt x="548" y="652"/>
                  </a:lnTo>
                  <a:lnTo>
                    <a:pt x="554" y="668"/>
                  </a:lnTo>
                  <a:lnTo>
                    <a:pt x="563" y="672"/>
                  </a:lnTo>
                  <a:lnTo>
                    <a:pt x="569" y="688"/>
                  </a:lnTo>
                  <a:lnTo>
                    <a:pt x="585" y="691"/>
                  </a:lnTo>
                  <a:lnTo>
                    <a:pt x="604" y="710"/>
                  </a:lnTo>
                  <a:lnTo>
                    <a:pt x="610" y="726"/>
                  </a:lnTo>
                  <a:lnTo>
                    <a:pt x="619" y="718"/>
                  </a:lnTo>
                  <a:lnTo>
                    <a:pt x="625" y="726"/>
                  </a:lnTo>
                  <a:lnTo>
                    <a:pt x="632" y="722"/>
                  </a:lnTo>
                  <a:lnTo>
                    <a:pt x="643" y="732"/>
                  </a:lnTo>
                  <a:lnTo>
                    <a:pt x="660" y="756"/>
                  </a:lnTo>
                  <a:lnTo>
                    <a:pt x="662" y="762"/>
                  </a:lnTo>
                  <a:lnTo>
                    <a:pt x="670" y="756"/>
                  </a:lnTo>
                  <a:lnTo>
                    <a:pt x="682" y="747"/>
                  </a:lnTo>
                  <a:lnTo>
                    <a:pt x="685" y="746"/>
                  </a:lnTo>
                  <a:lnTo>
                    <a:pt x="683" y="737"/>
                  </a:lnTo>
                  <a:lnTo>
                    <a:pt x="692" y="732"/>
                  </a:lnTo>
                  <a:lnTo>
                    <a:pt x="673" y="710"/>
                  </a:lnTo>
                  <a:lnTo>
                    <a:pt x="677" y="707"/>
                  </a:lnTo>
                  <a:lnTo>
                    <a:pt x="671" y="691"/>
                  </a:lnTo>
                  <a:lnTo>
                    <a:pt x="662" y="687"/>
                  </a:lnTo>
                  <a:lnTo>
                    <a:pt x="674" y="678"/>
                  </a:lnTo>
                  <a:lnTo>
                    <a:pt x="663" y="665"/>
                  </a:lnTo>
                  <a:lnTo>
                    <a:pt x="651" y="641"/>
                  </a:lnTo>
                  <a:lnTo>
                    <a:pt x="641" y="634"/>
                  </a:lnTo>
                  <a:lnTo>
                    <a:pt x="630" y="621"/>
                  </a:lnTo>
                  <a:lnTo>
                    <a:pt x="626" y="614"/>
                  </a:lnTo>
                  <a:lnTo>
                    <a:pt x="622" y="597"/>
                  </a:lnTo>
                  <a:lnTo>
                    <a:pt x="608" y="576"/>
                  </a:lnTo>
                  <a:lnTo>
                    <a:pt x="601" y="561"/>
                  </a:lnTo>
                  <a:lnTo>
                    <a:pt x="599" y="543"/>
                  </a:lnTo>
                  <a:lnTo>
                    <a:pt x="594" y="538"/>
                  </a:lnTo>
                  <a:lnTo>
                    <a:pt x="585" y="526"/>
                  </a:lnTo>
                  <a:lnTo>
                    <a:pt x="570" y="485"/>
                  </a:lnTo>
                  <a:lnTo>
                    <a:pt x="564" y="475"/>
                  </a:lnTo>
                  <a:lnTo>
                    <a:pt x="565" y="458"/>
                  </a:lnTo>
                  <a:lnTo>
                    <a:pt x="539" y="421"/>
                  </a:lnTo>
                  <a:lnTo>
                    <a:pt x="524" y="401"/>
                  </a:lnTo>
                  <a:lnTo>
                    <a:pt x="520" y="390"/>
                  </a:lnTo>
                  <a:lnTo>
                    <a:pt x="497" y="359"/>
                  </a:lnTo>
                  <a:lnTo>
                    <a:pt x="493" y="352"/>
                  </a:lnTo>
                  <a:lnTo>
                    <a:pt x="490" y="319"/>
                  </a:lnTo>
                  <a:lnTo>
                    <a:pt x="479" y="307"/>
                  </a:lnTo>
                  <a:lnTo>
                    <a:pt x="463" y="283"/>
                  </a:lnTo>
                  <a:lnTo>
                    <a:pt x="458" y="278"/>
                  </a:lnTo>
                  <a:lnTo>
                    <a:pt x="449" y="265"/>
                  </a:lnTo>
                  <a:lnTo>
                    <a:pt x="440" y="255"/>
                  </a:lnTo>
                  <a:lnTo>
                    <a:pt x="424" y="217"/>
                  </a:lnTo>
                  <a:lnTo>
                    <a:pt x="416" y="208"/>
                  </a:lnTo>
                  <a:lnTo>
                    <a:pt x="408" y="194"/>
                  </a:lnTo>
                  <a:lnTo>
                    <a:pt x="400" y="185"/>
                  </a:lnTo>
                  <a:lnTo>
                    <a:pt x="389" y="162"/>
                  </a:lnTo>
                  <a:lnTo>
                    <a:pt x="381" y="148"/>
                  </a:lnTo>
                  <a:lnTo>
                    <a:pt x="374" y="139"/>
                  </a:lnTo>
                  <a:lnTo>
                    <a:pt x="367" y="111"/>
                  </a:lnTo>
                  <a:lnTo>
                    <a:pt x="356" y="98"/>
                  </a:lnTo>
                  <a:lnTo>
                    <a:pt x="340" y="77"/>
                  </a:lnTo>
                  <a:lnTo>
                    <a:pt x="338" y="66"/>
                  </a:lnTo>
                  <a:lnTo>
                    <a:pt x="327" y="53"/>
                  </a:lnTo>
                  <a:lnTo>
                    <a:pt x="330" y="37"/>
                  </a:lnTo>
                  <a:lnTo>
                    <a:pt x="316" y="16"/>
                  </a:lnTo>
                  <a:lnTo>
                    <a:pt x="307" y="4"/>
                  </a:lnTo>
                  <a:lnTo>
                    <a:pt x="311" y="0"/>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7657" name="Freeform 9">
              <a:extLst>
                <a:ext uri="{FF2B5EF4-FFF2-40B4-BE49-F238E27FC236}">
                  <a16:creationId xmlns:a16="http://schemas.microsoft.com/office/drawing/2014/main" id="{EAA583A4-6EB8-AC45-B885-039651959F8A}"/>
                </a:ext>
              </a:extLst>
            </p:cNvPr>
            <p:cNvSpPr>
              <a:spLocks noChangeArrowheads="1"/>
            </p:cNvSpPr>
            <p:nvPr/>
          </p:nvSpPr>
          <p:spPr bwMode="auto">
            <a:xfrm>
              <a:off x="4671" y="2805"/>
              <a:ext cx="171" cy="183"/>
            </a:xfrm>
            <a:custGeom>
              <a:avLst/>
              <a:gdLst>
                <a:gd name="T0" fmla="*/ 15 w 759"/>
                <a:gd name="T1" fmla="*/ 249 h 812"/>
                <a:gd name="T2" fmla="*/ 8 w 759"/>
                <a:gd name="T3" fmla="*/ 223 h 812"/>
                <a:gd name="T4" fmla="*/ 21 w 759"/>
                <a:gd name="T5" fmla="*/ 212 h 812"/>
                <a:gd name="T6" fmla="*/ 47 w 759"/>
                <a:gd name="T7" fmla="*/ 240 h 812"/>
                <a:gd name="T8" fmla="*/ 73 w 759"/>
                <a:gd name="T9" fmla="*/ 240 h 812"/>
                <a:gd name="T10" fmla="*/ 112 w 759"/>
                <a:gd name="T11" fmla="*/ 277 h 812"/>
                <a:gd name="T12" fmla="*/ 135 w 759"/>
                <a:gd name="T13" fmla="*/ 306 h 812"/>
                <a:gd name="T14" fmla="*/ 173 w 759"/>
                <a:gd name="T15" fmla="*/ 345 h 812"/>
                <a:gd name="T16" fmla="*/ 208 w 759"/>
                <a:gd name="T17" fmla="*/ 383 h 812"/>
                <a:gd name="T18" fmla="*/ 261 w 759"/>
                <a:gd name="T19" fmla="*/ 428 h 812"/>
                <a:gd name="T20" fmla="*/ 297 w 759"/>
                <a:gd name="T21" fmla="*/ 471 h 812"/>
                <a:gd name="T22" fmla="*/ 342 w 759"/>
                <a:gd name="T23" fmla="*/ 506 h 812"/>
                <a:gd name="T24" fmla="*/ 381 w 759"/>
                <a:gd name="T25" fmla="*/ 553 h 812"/>
                <a:gd name="T26" fmla="*/ 437 w 759"/>
                <a:gd name="T27" fmla="*/ 611 h 812"/>
                <a:gd name="T28" fmla="*/ 475 w 759"/>
                <a:gd name="T29" fmla="*/ 650 h 812"/>
                <a:gd name="T30" fmla="*/ 494 w 759"/>
                <a:gd name="T31" fmla="*/ 664 h 812"/>
                <a:gd name="T32" fmla="*/ 544 w 759"/>
                <a:gd name="T33" fmla="*/ 727 h 812"/>
                <a:gd name="T34" fmla="*/ 601 w 759"/>
                <a:gd name="T35" fmla="*/ 773 h 812"/>
                <a:gd name="T36" fmla="*/ 628 w 759"/>
                <a:gd name="T37" fmla="*/ 784 h 812"/>
                <a:gd name="T38" fmla="*/ 656 w 759"/>
                <a:gd name="T39" fmla="*/ 810 h 812"/>
                <a:gd name="T40" fmla="*/ 677 w 759"/>
                <a:gd name="T41" fmla="*/ 796 h 812"/>
                <a:gd name="T42" fmla="*/ 666 w 759"/>
                <a:gd name="T43" fmla="*/ 753 h 812"/>
                <a:gd name="T44" fmla="*/ 657 w 759"/>
                <a:gd name="T45" fmla="*/ 731 h 812"/>
                <a:gd name="T46" fmla="*/ 632 w 759"/>
                <a:gd name="T47" fmla="*/ 681 h 812"/>
                <a:gd name="T48" fmla="*/ 611 w 759"/>
                <a:gd name="T49" fmla="*/ 643 h 812"/>
                <a:gd name="T50" fmla="*/ 585 w 759"/>
                <a:gd name="T51" fmla="*/ 595 h 812"/>
                <a:gd name="T52" fmla="*/ 558 w 759"/>
                <a:gd name="T53" fmla="*/ 539 h 812"/>
                <a:gd name="T54" fmla="*/ 516 w 759"/>
                <a:gd name="T55" fmla="*/ 483 h 812"/>
                <a:gd name="T56" fmla="*/ 474 w 759"/>
                <a:gd name="T57" fmla="*/ 412 h 812"/>
                <a:gd name="T58" fmla="*/ 451 w 759"/>
                <a:gd name="T59" fmla="*/ 368 h 812"/>
                <a:gd name="T60" fmla="*/ 426 w 759"/>
                <a:gd name="T61" fmla="*/ 323 h 812"/>
                <a:gd name="T62" fmla="*/ 398 w 759"/>
                <a:gd name="T63" fmla="*/ 259 h 812"/>
                <a:gd name="T64" fmla="*/ 369 w 759"/>
                <a:gd name="T65" fmla="*/ 217 h 812"/>
                <a:gd name="T66" fmla="*/ 354 w 759"/>
                <a:gd name="T67" fmla="*/ 159 h 812"/>
                <a:gd name="T68" fmla="*/ 330 w 759"/>
                <a:gd name="T69" fmla="*/ 127 h 812"/>
                <a:gd name="T70" fmla="*/ 312 w 759"/>
                <a:gd name="T71" fmla="*/ 93 h 812"/>
                <a:gd name="T72" fmla="*/ 290 w 759"/>
                <a:gd name="T73" fmla="*/ 42 h 812"/>
                <a:gd name="T74" fmla="*/ 284 w 759"/>
                <a:gd name="T75" fmla="*/ 14 h 812"/>
                <a:gd name="T76" fmla="*/ 306 w 759"/>
                <a:gd name="T77" fmla="*/ 0 h 812"/>
                <a:gd name="T78" fmla="*/ 322 w 759"/>
                <a:gd name="T79" fmla="*/ 18 h 812"/>
                <a:gd name="T80" fmla="*/ 346 w 759"/>
                <a:gd name="T81" fmla="*/ 35 h 812"/>
                <a:gd name="T82" fmla="*/ 391 w 759"/>
                <a:gd name="T83" fmla="*/ 65 h 812"/>
                <a:gd name="T84" fmla="*/ 413 w 759"/>
                <a:gd name="T85" fmla="*/ 96 h 812"/>
                <a:gd name="T86" fmla="*/ 458 w 759"/>
                <a:gd name="T87" fmla="*/ 149 h 812"/>
                <a:gd name="T88" fmla="*/ 494 w 759"/>
                <a:gd name="T89" fmla="*/ 167 h 812"/>
                <a:gd name="T90" fmla="*/ 544 w 759"/>
                <a:gd name="T91" fmla="*/ 219 h 812"/>
                <a:gd name="T92" fmla="*/ 576 w 759"/>
                <a:gd name="T93" fmla="*/ 258 h 812"/>
                <a:gd name="T94" fmla="*/ 617 w 759"/>
                <a:gd name="T95" fmla="*/ 298 h 812"/>
                <a:gd name="T96" fmla="*/ 652 w 759"/>
                <a:gd name="T97" fmla="*/ 331 h 812"/>
                <a:gd name="T98" fmla="*/ 708 w 759"/>
                <a:gd name="T99" fmla="*/ 389 h 812"/>
                <a:gd name="T100" fmla="*/ 739 w 759"/>
                <a:gd name="T101" fmla="*/ 414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59" h="812">
                  <a:moveTo>
                    <a:pt x="16" y="262"/>
                  </a:moveTo>
                  <a:lnTo>
                    <a:pt x="8" y="255"/>
                  </a:lnTo>
                  <a:lnTo>
                    <a:pt x="15" y="249"/>
                  </a:lnTo>
                  <a:lnTo>
                    <a:pt x="4" y="238"/>
                  </a:lnTo>
                  <a:lnTo>
                    <a:pt x="0" y="229"/>
                  </a:lnTo>
                  <a:lnTo>
                    <a:pt x="8" y="223"/>
                  </a:lnTo>
                  <a:lnTo>
                    <a:pt x="9" y="223"/>
                  </a:lnTo>
                  <a:lnTo>
                    <a:pt x="17" y="217"/>
                  </a:lnTo>
                  <a:lnTo>
                    <a:pt x="21" y="212"/>
                  </a:lnTo>
                  <a:lnTo>
                    <a:pt x="27" y="220"/>
                  </a:lnTo>
                  <a:lnTo>
                    <a:pt x="39" y="231"/>
                  </a:lnTo>
                  <a:lnTo>
                    <a:pt x="47" y="240"/>
                  </a:lnTo>
                  <a:lnTo>
                    <a:pt x="56" y="234"/>
                  </a:lnTo>
                  <a:lnTo>
                    <a:pt x="65" y="246"/>
                  </a:lnTo>
                  <a:lnTo>
                    <a:pt x="73" y="240"/>
                  </a:lnTo>
                  <a:lnTo>
                    <a:pt x="91" y="260"/>
                  </a:lnTo>
                  <a:lnTo>
                    <a:pt x="96" y="269"/>
                  </a:lnTo>
                  <a:lnTo>
                    <a:pt x="112" y="277"/>
                  </a:lnTo>
                  <a:lnTo>
                    <a:pt x="120" y="286"/>
                  </a:lnTo>
                  <a:lnTo>
                    <a:pt x="129" y="298"/>
                  </a:lnTo>
                  <a:lnTo>
                    <a:pt x="135" y="306"/>
                  </a:lnTo>
                  <a:lnTo>
                    <a:pt x="148" y="315"/>
                  </a:lnTo>
                  <a:lnTo>
                    <a:pt x="168" y="336"/>
                  </a:lnTo>
                  <a:lnTo>
                    <a:pt x="173" y="345"/>
                  </a:lnTo>
                  <a:lnTo>
                    <a:pt x="192" y="361"/>
                  </a:lnTo>
                  <a:lnTo>
                    <a:pt x="201" y="373"/>
                  </a:lnTo>
                  <a:lnTo>
                    <a:pt x="208" y="383"/>
                  </a:lnTo>
                  <a:lnTo>
                    <a:pt x="217" y="396"/>
                  </a:lnTo>
                  <a:lnTo>
                    <a:pt x="247" y="411"/>
                  </a:lnTo>
                  <a:lnTo>
                    <a:pt x="261" y="428"/>
                  </a:lnTo>
                  <a:lnTo>
                    <a:pt x="272" y="441"/>
                  </a:lnTo>
                  <a:lnTo>
                    <a:pt x="282" y="451"/>
                  </a:lnTo>
                  <a:lnTo>
                    <a:pt x="297" y="471"/>
                  </a:lnTo>
                  <a:lnTo>
                    <a:pt x="304" y="482"/>
                  </a:lnTo>
                  <a:lnTo>
                    <a:pt x="326" y="483"/>
                  </a:lnTo>
                  <a:lnTo>
                    <a:pt x="342" y="506"/>
                  </a:lnTo>
                  <a:lnTo>
                    <a:pt x="345" y="510"/>
                  </a:lnTo>
                  <a:lnTo>
                    <a:pt x="373" y="544"/>
                  </a:lnTo>
                  <a:lnTo>
                    <a:pt x="381" y="553"/>
                  </a:lnTo>
                  <a:lnTo>
                    <a:pt x="396" y="573"/>
                  </a:lnTo>
                  <a:lnTo>
                    <a:pt x="429" y="602"/>
                  </a:lnTo>
                  <a:lnTo>
                    <a:pt x="437" y="611"/>
                  </a:lnTo>
                  <a:lnTo>
                    <a:pt x="447" y="626"/>
                  </a:lnTo>
                  <a:lnTo>
                    <a:pt x="457" y="626"/>
                  </a:lnTo>
                  <a:lnTo>
                    <a:pt x="475" y="650"/>
                  </a:lnTo>
                  <a:lnTo>
                    <a:pt x="484" y="662"/>
                  </a:lnTo>
                  <a:lnTo>
                    <a:pt x="491" y="658"/>
                  </a:lnTo>
                  <a:lnTo>
                    <a:pt x="494" y="664"/>
                  </a:lnTo>
                  <a:lnTo>
                    <a:pt x="512" y="688"/>
                  </a:lnTo>
                  <a:lnTo>
                    <a:pt x="529" y="707"/>
                  </a:lnTo>
                  <a:lnTo>
                    <a:pt x="544" y="727"/>
                  </a:lnTo>
                  <a:lnTo>
                    <a:pt x="573" y="739"/>
                  </a:lnTo>
                  <a:lnTo>
                    <a:pt x="589" y="762"/>
                  </a:lnTo>
                  <a:lnTo>
                    <a:pt x="601" y="773"/>
                  </a:lnTo>
                  <a:lnTo>
                    <a:pt x="606" y="778"/>
                  </a:lnTo>
                  <a:lnTo>
                    <a:pt x="616" y="793"/>
                  </a:lnTo>
                  <a:lnTo>
                    <a:pt x="628" y="784"/>
                  </a:lnTo>
                  <a:lnTo>
                    <a:pt x="644" y="804"/>
                  </a:lnTo>
                  <a:lnTo>
                    <a:pt x="647" y="801"/>
                  </a:lnTo>
                  <a:lnTo>
                    <a:pt x="656" y="810"/>
                  </a:lnTo>
                  <a:lnTo>
                    <a:pt x="660" y="807"/>
                  </a:lnTo>
                  <a:lnTo>
                    <a:pt x="688" y="811"/>
                  </a:lnTo>
                  <a:lnTo>
                    <a:pt x="677" y="796"/>
                  </a:lnTo>
                  <a:lnTo>
                    <a:pt x="681" y="793"/>
                  </a:lnTo>
                  <a:lnTo>
                    <a:pt x="674" y="782"/>
                  </a:lnTo>
                  <a:lnTo>
                    <a:pt x="666" y="753"/>
                  </a:lnTo>
                  <a:lnTo>
                    <a:pt x="656" y="743"/>
                  </a:lnTo>
                  <a:lnTo>
                    <a:pt x="662" y="736"/>
                  </a:lnTo>
                  <a:lnTo>
                    <a:pt x="657" y="731"/>
                  </a:lnTo>
                  <a:lnTo>
                    <a:pt x="647" y="716"/>
                  </a:lnTo>
                  <a:lnTo>
                    <a:pt x="640" y="690"/>
                  </a:lnTo>
                  <a:lnTo>
                    <a:pt x="632" y="681"/>
                  </a:lnTo>
                  <a:lnTo>
                    <a:pt x="622" y="666"/>
                  </a:lnTo>
                  <a:lnTo>
                    <a:pt x="617" y="661"/>
                  </a:lnTo>
                  <a:lnTo>
                    <a:pt x="611" y="643"/>
                  </a:lnTo>
                  <a:lnTo>
                    <a:pt x="594" y="622"/>
                  </a:lnTo>
                  <a:lnTo>
                    <a:pt x="586" y="613"/>
                  </a:lnTo>
                  <a:lnTo>
                    <a:pt x="585" y="595"/>
                  </a:lnTo>
                  <a:lnTo>
                    <a:pt x="579" y="587"/>
                  </a:lnTo>
                  <a:lnTo>
                    <a:pt x="562" y="548"/>
                  </a:lnTo>
                  <a:lnTo>
                    <a:pt x="558" y="539"/>
                  </a:lnTo>
                  <a:lnTo>
                    <a:pt x="549" y="527"/>
                  </a:lnTo>
                  <a:lnTo>
                    <a:pt x="525" y="495"/>
                  </a:lnTo>
                  <a:lnTo>
                    <a:pt x="516" y="483"/>
                  </a:lnTo>
                  <a:lnTo>
                    <a:pt x="501" y="463"/>
                  </a:lnTo>
                  <a:lnTo>
                    <a:pt x="492" y="436"/>
                  </a:lnTo>
                  <a:lnTo>
                    <a:pt x="474" y="412"/>
                  </a:lnTo>
                  <a:lnTo>
                    <a:pt x="467" y="391"/>
                  </a:lnTo>
                  <a:lnTo>
                    <a:pt x="461" y="382"/>
                  </a:lnTo>
                  <a:lnTo>
                    <a:pt x="451" y="368"/>
                  </a:lnTo>
                  <a:lnTo>
                    <a:pt x="439" y="341"/>
                  </a:lnTo>
                  <a:lnTo>
                    <a:pt x="435" y="335"/>
                  </a:lnTo>
                  <a:lnTo>
                    <a:pt x="426" y="323"/>
                  </a:lnTo>
                  <a:lnTo>
                    <a:pt x="403" y="294"/>
                  </a:lnTo>
                  <a:lnTo>
                    <a:pt x="407" y="271"/>
                  </a:lnTo>
                  <a:lnTo>
                    <a:pt x="398" y="259"/>
                  </a:lnTo>
                  <a:lnTo>
                    <a:pt x="389" y="247"/>
                  </a:lnTo>
                  <a:lnTo>
                    <a:pt x="375" y="224"/>
                  </a:lnTo>
                  <a:lnTo>
                    <a:pt x="369" y="217"/>
                  </a:lnTo>
                  <a:lnTo>
                    <a:pt x="362" y="203"/>
                  </a:lnTo>
                  <a:lnTo>
                    <a:pt x="370" y="182"/>
                  </a:lnTo>
                  <a:lnTo>
                    <a:pt x="354" y="159"/>
                  </a:lnTo>
                  <a:lnTo>
                    <a:pt x="345" y="147"/>
                  </a:lnTo>
                  <a:lnTo>
                    <a:pt x="339" y="139"/>
                  </a:lnTo>
                  <a:lnTo>
                    <a:pt x="330" y="127"/>
                  </a:lnTo>
                  <a:lnTo>
                    <a:pt x="323" y="116"/>
                  </a:lnTo>
                  <a:lnTo>
                    <a:pt x="313" y="106"/>
                  </a:lnTo>
                  <a:lnTo>
                    <a:pt x="312" y="93"/>
                  </a:lnTo>
                  <a:lnTo>
                    <a:pt x="296" y="70"/>
                  </a:lnTo>
                  <a:lnTo>
                    <a:pt x="297" y="53"/>
                  </a:lnTo>
                  <a:lnTo>
                    <a:pt x="290" y="42"/>
                  </a:lnTo>
                  <a:lnTo>
                    <a:pt x="294" y="39"/>
                  </a:lnTo>
                  <a:lnTo>
                    <a:pt x="285" y="27"/>
                  </a:lnTo>
                  <a:lnTo>
                    <a:pt x="284" y="14"/>
                  </a:lnTo>
                  <a:lnTo>
                    <a:pt x="294" y="9"/>
                  </a:lnTo>
                  <a:lnTo>
                    <a:pt x="302" y="3"/>
                  </a:lnTo>
                  <a:lnTo>
                    <a:pt x="306" y="0"/>
                  </a:lnTo>
                  <a:lnTo>
                    <a:pt x="311" y="5"/>
                  </a:lnTo>
                  <a:lnTo>
                    <a:pt x="313" y="6"/>
                  </a:lnTo>
                  <a:lnTo>
                    <a:pt x="322" y="18"/>
                  </a:lnTo>
                  <a:lnTo>
                    <a:pt x="329" y="29"/>
                  </a:lnTo>
                  <a:lnTo>
                    <a:pt x="337" y="23"/>
                  </a:lnTo>
                  <a:lnTo>
                    <a:pt x="346" y="35"/>
                  </a:lnTo>
                  <a:lnTo>
                    <a:pt x="372" y="48"/>
                  </a:lnTo>
                  <a:lnTo>
                    <a:pt x="378" y="56"/>
                  </a:lnTo>
                  <a:lnTo>
                    <a:pt x="391" y="65"/>
                  </a:lnTo>
                  <a:lnTo>
                    <a:pt x="398" y="76"/>
                  </a:lnTo>
                  <a:lnTo>
                    <a:pt x="407" y="88"/>
                  </a:lnTo>
                  <a:lnTo>
                    <a:pt x="413" y="96"/>
                  </a:lnTo>
                  <a:lnTo>
                    <a:pt x="426" y="105"/>
                  </a:lnTo>
                  <a:lnTo>
                    <a:pt x="450" y="137"/>
                  </a:lnTo>
                  <a:lnTo>
                    <a:pt x="458" y="149"/>
                  </a:lnTo>
                  <a:lnTo>
                    <a:pt x="477" y="146"/>
                  </a:lnTo>
                  <a:lnTo>
                    <a:pt x="487" y="160"/>
                  </a:lnTo>
                  <a:lnTo>
                    <a:pt x="494" y="167"/>
                  </a:lnTo>
                  <a:lnTo>
                    <a:pt x="510" y="175"/>
                  </a:lnTo>
                  <a:lnTo>
                    <a:pt x="528" y="199"/>
                  </a:lnTo>
                  <a:lnTo>
                    <a:pt x="544" y="219"/>
                  </a:lnTo>
                  <a:lnTo>
                    <a:pt x="554" y="229"/>
                  </a:lnTo>
                  <a:lnTo>
                    <a:pt x="566" y="245"/>
                  </a:lnTo>
                  <a:lnTo>
                    <a:pt x="576" y="258"/>
                  </a:lnTo>
                  <a:lnTo>
                    <a:pt x="584" y="269"/>
                  </a:lnTo>
                  <a:lnTo>
                    <a:pt x="608" y="286"/>
                  </a:lnTo>
                  <a:lnTo>
                    <a:pt x="617" y="298"/>
                  </a:lnTo>
                  <a:lnTo>
                    <a:pt x="620" y="302"/>
                  </a:lnTo>
                  <a:lnTo>
                    <a:pt x="643" y="319"/>
                  </a:lnTo>
                  <a:lnTo>
                    <a:pt x="652" y="331"/>
                  </a:lnTo>
                  <a:lnTo>
                    <a:pt x="660" y="342"/>
                  </a:lnTo>
                  <a:lnTo>
                    <a:pt x="692" y="368"/>
                  </a:lnTo>
                  <a:lnTo>
                    <a:pt x="708" y="389"/>
                  </a:lnTo>
                  <a:lnTo>
                    <a:pt x="718" y="401"/>
                  </a:lnTo>
                  <a:lnTo>
                    <a:pt x="731" y="420"/>
                  </a:lnTo>
                  <a:lnTo>
                    <a:pt x="739" y="414"/>
                  </a:lnTo>
                  <a:lnTo>
                    <a:pt x="758" y="437"/>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7658" name="Freeform 10">
              <a:extLst>
                <a:ext uri="{FF2B5EF4-FFF2-40B4-BE49-F238E27FC236}">
                  <a16:creationId xmlns:a16="http://schemas.microsoft.com/office/drawing/2014/main" id="{AED25E4E-D3A3-FA44-B6D2-2D4FF80681E4}"/>
                </a:ext>
              </a:extLst>
            </p:cNvPr>
            <p:cNvSpPr>
              <a:spLocks noChangeArrowheads="1"/>
            </p:cNvSpPr>
            <p:nvPr/>
          </p:nvSpPr>
          <p:spPr bwMode="auto">
            <a:xfrm>
              <a:off x="4799" y="2753"/>
              <a:ext cx="154" cy="185"/>
            </a:xfrm>
            <a:custGeom>
              <a:avLst/>
              <a:gdLst>
                <a:gd name="T0" fmla="*/ 203 w 682"/>
                <a:gd name="T1" fmla="*/ 658 h 819"/>
                <a:gd name="T2" fmla="*/ 240 w 682"/>
                <a:gd name="T3" fmla="*/ 706 h 819"/>
                <a:gd name="T4" fmla="*/ 267 w 682"/>
                <a:gd name="T5" fmla="*/ 742 h 819"/>
                <a:gd name="T6" fmla="*/ 312 w 682"/>
                <a:gd name="T7" fmla="*/ 772 h 819"/>
                <a:gd name="T8" fmla="*/ 356 w 682"/>
                <a:gd name="T9" fmla="*/ 804 h 819"/>
                <a:gd name="T10" fmla="*/ 385 w 682"/>
                <a:gd name="T11" fmla="*/ 801 h 819"/>
                <a:gd name="T12" fmla="*/ 370 w 682"/>
                <a:gd name="T13" fmla="*/ 764 h 819"/>
                <a:gd name="T14" fmla="*/ 368 w 682"/>
                <a:gd name="T15" fmla="*/ 730 h 819"/>
                <a:gd name="T16" fmla="*/ 340 w 682"/>
                <a:gd name="T17" fmla="*/ 686 h 819"/>
                <a:gd name="T18" fmla="*/ 327 w 682"/>
                <a:gd name="T19" fmla="*/ 640 h 819"/>
                <a:gd name="T20" fmla="*/ 297 w 682"/>
                <a:gd name="T21" fmla="*/ 597 h 819"/>
                <a:gd name="T22" fmla="*/ 276 w 682"/>
                <a:gd name="T23" fmla="*/ 547 h 819"/>
                <a:gd name="T24" fmla="*/ 239 w 682"/>
                <a:gd name="T25" fmla="*/ 496 h 819"/>
                <a:gd name="T26" fmla="*/ 209 w 682"/>
                <a:gd name="T27" fmla="*/ 431 h 819"/>
                <a:gd name="T28" fmla="*/ 184 w 682"/>
                <a:gd name="T29" fmla="*/ 391 h 819"/>
                <a:gd name="T30" fmla="*/ 162 w 682"/>
                <a:gd name="T31" fmla="*/ 340 h 819"/>
                <a:gd name="T32" fmla="*/ 130 w 682"/>
                <a:gd name="T33" fmla="*/ 284 h 819"/>
                <a:gd name="T34" fmla="*/ 96 w 682"/>
                <a:gd name="T35" fmla="*/ 239 h 819"/>
                <a:gd name="T36" fmla="*/ 80 w 682"/>
                <a:gd name="T37" fmla="*/ 201 h 819"/>
                <a:gd name="T38" fmla="*/ 49 w 682"/>
                <a:gd name="T39" fmla="*/ 143 h 819"/>
                <a:gd name="T40" fmla="*/ 31 w 682"/>
                <a:gd name="T41" fmla="*/ 104 h 819"/>
                <a:gd name="T42" fmla="*/ 0 w 682"/>
                <a:gd name="T43" fmla="*/ 61 h 819"/>
                <a:gd name="T44" fmla="*/ 13 w 682"/>
                <a:gd name="T45" fmla="*/ 40 h 819"/>
                <a:gd name="T46" fmla="*/ 11 w 682"/>
                <a:gd name="T47" fmla="*/ 9 h 819"/>
                <a:gd name="T48" fmla="*/ 38 w 682"/>
                <a:gd name="T49" fmla="*/ 0 h 819"/>
                <a:gd name="T50" fmla="*/ 80 w 682"/>
                <a:gd name="T51" fmla="*/ 21 h 819"/>
                <a:gd name="T52" fmla="*/ 115 w 682"/>
                <a:gd name="T53" fmla="*/ 61 h 819"/>
                <a:gd name="T54" fmla="*/ 173 w 682"/>
                <a:gd name="T55" fmla="*/ 116 h 819"/>
                <a:gd name="T56" fmla="*/ 199 w 682"/>
                <a:gd name="T57" fmla="*/ 141 h 819"/>
                <a:gd name="T58" fmla="*/ 234 w 682"/>
                <a:gd name="T59" fmla="*/ 188 h 819"/>
                <a:gd name="T60" fmla="*/ 285 w 682"/>
                <a:gd name="T61" fmla="*/ 236 h 819"/>
                <a:gd name="T62" fmla="*/ 322 w 682"/>
                <a:gd name="T63" fmla="*/ 272 h 819"/>
                <a:gd name="T64" fmla="*/ 344 w 682"/>
                <a:gd name="T65" fmla="*/ 301 h 819"/>
                <a:gd name="T66" fmla="*/ 396 w 682"/>
                <a:gd name="T67" fmla="*/ 355 h 819"/>
                <a:gd name="T68" fmla="*/ 435 w 682"/>
                <a:gd name="T69" fmla="*/ 392 h 819"/>
                <a:gd name="T70" fmla="*/ 493 w 682"/>
                <a:gd name="T71" fmla="*/ 441 h 819"/>
                <a:gd name="T72" fmla="*/ 514 w 682"/>
                <a:gd name="T73" fmla="*/ 468 h 819"/>
                <a:gd name="T74" fmla="*/ 549 w 682"/>
                <a:gd name="T75" fmla="*/ 508 h 819"/>
                <a:gd name="T76" fmla="*/ 587 w 682"/>
                <a:gd name="T77" fmla="*/ 542 h 819"/>
                <a:gd name="T78" fmla="*/ 628 w 682"/>
                <a:gd name="T79" fmla="*/ 571 h 819"/>
                <a:gd name="T80" fmla="*/ 666 w 682"/>
                <a:gd name="T81" fmla="*/ 589 h 819"/>
                <a:gd name="T82" fmla="*/ 681 w 682"/>
                <a:gd name="T83" fmla="*/ 579 h 819"/>
                <a:gd name="T84" fmla="*/ 664 w 682"/>
                <a:gd name="T85" fmla="*/ 524 h 819"/>
                <a:gd name="T86" fmla="*/ 658 w 682"/>
                <a:gd name="T87" fmla="*/ 491 h 819"/>
                <a:gd name="T88" fmla="*/ 623 w 682"/>
                <a:gd name="T89" fmla="*/ 415 h 819"/>
                <a:gd name="T90" fmla="*/ 594 w 682"/>
                <a:gd name="T91" fmla="*/ 363 h 819"/>
                <a:gd name="T92" fmla="*/ 564 w 682"/>
                <a:gd name="T93" fmla="*/ 314 h 819"/>
                <a:gd name="T94" fmla="*/ 539 w 682"/>
                <a:gd name="T95" fmla="*/ 269 h 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82" h="819">
                  <a:moveTo>
                    <a:pt x="181" y="654"/>
                  </a:moveTo>
                  <a:lnTo>
                    <a:pt x="191" y="667"/>
                  </a:lnTo>
                  <a:lnTo>
                    <a:pt x="203" y="658"/>
                  </a:lnTo>
                  <a:lnTo>
                    <a:pt x="206" y="664"/>
                  </a:lnTo>
                  <a:lnTo>
                    <a:pt x="224" y="688"/>
                  </a:lnTo>
                  <a:lnTo>
                    <a:pt x="240" y="706"/>
                  </a:lnTo>
                  <a:lnTo>
                    <a:pt x="249" y="718"/>
                  </a:lnTo>
                  <a:lnTo>
                    <a:pt x="258" y="728"/>
                  </a:lnTo>
                  <a:lnTo>
                    <a:pt x="267" y="742"/>
                  </a:lnTo>
                  <a:lnTo>
                    <a:pt x="281" y="744"/>
                  </a:lnTo>
                  <a:lnTo>
                    <a:pt x="297" y="762"/>
                  </a:lnTo>
                  <a:lnTo>
                    <a:pt x="312" y="772"/>
                  </a:lnTo>
                  <a:lnTo>
                    <a:pt x="318" y="783"/>
                  </a:lnTo>
                  <a:lnTo>
                    <a:pt x="339" y="788"/>
                  </a:lnTo>
                  <a:lnTo>
                    <a:pt x="356" y="804"/>
                  </a:lnTo>
                  <a:lnTo>
                    <a:pt x="364" y="818"/>
                  </a:lnTo>
                  <a:lnTo>
                    <a:pt x="379" y="806"/>
                  </a:lnTo>
                  <a:lnTo>
                    <a:pt x="385" y="801"/>
                  </a:lnTo>
                  <a:lnTo>
                    <a:pt x="396" y="794"/>
                  </a:lnTo>
                  <a:lnTo>
                    <a:pt x="384" y="783"/>
                  </a:lnTo>
                  <a:lnTo>
                    <a:pt x="370" y="764"/>
                  </a:lnTo>
                  <a:lnTo>
                    <a:pt x="375" y="761"/>
                  </a:lnTo>
                  <a:lnTo>
                    <a:pt x="367" y="747"/>
                  </a:lnTo>
                  <a:lnTo>
                    <a:pt x="368" y="730"/>
                  </a:lnTo>
                  <a:lnTo>
                    <a:pt x="357" y="715"/>
                  </a:lnTo>
                  <a:lnTo>
                    <a:pt x="347" y="695"/>
                  </a:lnTo>
                  <a:lnTo>
                    <a:pt x="340" y="686"/>
                  </a:lnTo>
                  <a:lnTo>
                    <a:pt x="331" y="674"/>
                  </a:lnTo>
                  <a:lnTo>
                    <a:pt x="336" y="652"/>
                  </a:lnTo>
                  <a:lnTo>
                    <a:pt x="327" y="640"/>
                  </a:lnTo>
                  <a:lnTo>
                    <a:pt x="312" y="622"/>
                  </a:lnTo>
                  <a:lnTo>
                    <a:pt x="306" y="609"/>
                  </a:lnTo>
                  <a:lnTo>
                    <a:pt x="297" y="597"/>
                  </a:lnTo>
                  <a:lnTo>
                    <a:pt x="292" y="590"/>
                  </a:lnTo>
                  <a:lnTo>
                    <a:pt x="293" y="570"/>
                  </a:lnTo>
                  <a:lnTo>
                    <a:pt x="276" y="547"/>
                  </a:lnTo>
                  <a:lnTo>
                    <a:pt x="260" y="526"/>
                  </a:lnTo>
                  <a:lnTo>
                    <a:pt x="254" y="518"/>
                  </a:lnTo>
                  <a:lnTo>
                    <a:pt x="239" y="496"/>
                  </a:lnTo>
                  <a:lnTo>
                    <a:pt x="228" y="483"/>
                  </a:lnTo>
                  <a:lnTo>
                    <a:pt x="218" y="445"/>
                  </a:lnTo>
                  <a:lnTo>
                    <a:pt x="209" y="431"/>
                  </a:lnTo>
                  <a:lnTo>
                    <a:pt x="195" y="414"/>
                  </a:lnTo>
                  <a:lnTo>
                    <a:pt x="189" y="406"/>
                  </a:lnTo>
                  <a:lnTo>
                    <a:pt x="184" y="391"/>
                  </a:lnTo>
                  <a:lnTo>
                    <a:pt x="166" y="369"/>
                  </a:lnTo>
                  <a:lnTo>
                    <a:pt x="158" y="358"/>
                  </a:lnTo>
                  <a:lnTo>
                    <a:pt x="162" y="340"/>
                  </a:lnTo>
                  <a:lnTo>
                    <a:pt x="156" y="332"/>
                  </a:lnTo>
                  <a:lnTo>
                    <a:pt x="138" y="308"/>
                  </a:lnTo>
                  <a:lnTo>
                    <a:pt x="130" y="284"/>
                  </a:lnTo>
                  <a:lnTo>
                    <a:pt x="121" y="272"/>
                  </a:lnTo>
                  <a:lnTo>
                    <a:pt x="112" y="260"/>
                  </a:lnTo>
                  <a:lnTo>
                    <a:pt x="96" y="239"/>
                  </a:lnTo>
                  <a:lnTo>
                    <a:pt x="95" y="221"/>
                  </a:lnTo>
                  <a:lnTo>
                    <a:pt x="89" y="213"/>
                  </a:lnTo>
                  <a:lnTo>
                    <a:pt x="80" y="201"/>
                  </a:lnTo>
                  <a:lnTo>
                    <a:pt x="80" y="184"/>
                  </a:lnTo>
                  <a:lnTo>
                    <a:pt x="67" y="167"/>
                  </a:lnTo>
                  <a:lnTo>
                    <a:pt x="49" y="143"/>
                  </a:lnTo>
                  <a:lnTo>
                    <a:pt x="44" y="128"/>
                  </a:lnTo>
                  <a:lnTo>
                    <a:pt x="36" y="119"/>
                  </a:lnTo>
                  <a:lnTo>
                    <a:pt x="31" y="104"/>
                  </a:lnTo>
                  <a:lnTo>
                    <a:pt x="27" y="97"/>
                  </a:lnTo>
                  <a:lnTo>
                    <a:pt x="8" y="73"/>
                  </a:lnTo>
                  <a:lnTo>
                    <a:pt x="0" y="61"/>
                  </a:lnTo>
                  <a:lnTo>
                    <a:pt x="9" y="51"/>
                  </a:lnTo>
                  <a:lnTo>
                    <a:pt x="7" y="47"/>
                  </a:lnTo>
                  <a:lnTo>
                    <a:pt x="13" y="40"/>
                  </a:lnTo>
                  <a:lnTo>
                    <a:pt x="4" y="28"/>
                  </a:lnTo>
                  <a:lnTo>
                    <a:pt x="5" y="11"/>
                  </a:lnTo>
                  <a:lnTo>
                    <a:pt x="11" y="9"/>
                  </a:lnTo>
                  <a:lnTo>
                    <a:pt x="20" y="1"/>
                  </a:lnTo>
                  <a:lnTo>
                    <a:pt x="28" y="10"/>
                  </a:lnTo>
                  <a:lnTo>
                    <a:pt x="38" y="0"/>
                  </a:lnTo>
                  <a:lnTo>
                    <a:pt x="48" y="15"/>
                  </a:lnTo>
                  <a:lnTo>
                    <a:pt x="57" y="17"/>
                  </a:lnTo>
                  <a:lnTo>
                    <a:pt x="80" y="21"/>
                  </a:lnTo>
                  <a:lnTo>
                    <a:pt x="97" y="42"/>
                  </a:lnTo>
                  <a:lnTo>
                    <a:pt x="103" y="50"/>
                  </a:lnTo>
                  <a:lnTo>
                    <a:pt x="115" y="61"/>
                  </a:lnTo>
                  <a:lnTo>
                    <a:pt x="132" y="82"/>
                  </a:lnTo>
                  <a:lnTo>
                    <a:pt x="159" y="98"/>
                  </a:lnTo>
                  <a:lnTo>
                    <a:pt x="173" y="116"/>
                  </a:lnTo>
                  <a:lnTo>
                    <a:pt x="180" y="126"/>
                  </a:lnTo>
                  <a:lnTo>
                    <a:pt x="194" y="134"/>
                  </a:lnTo>
                  <a:lnTo>
                    <a:pt x="199" y="141"/>
                  </a:lnTo>
                  <a:lnTo>
                    <a:pt x="209" y="154"/>
                  </a:lnTo>
                  <a:lnTo>
                    <a:pt x="225" y="176"/>
                  </a:lnTo>
                  <a:lnTo>
                    <a:pt x="234" y="188"/>
                  </a:lnTo>
                  <a:lnTo>
                    <a:pt x="243" y="200"/>
                  </a:lnTo>
                  <a:lnTo>
                    <a:pt x="257" y="218"/>
                  </a:lnTo>
                  <a:lnTo>
                    <a:pt x="285" y="236"/>
                  </a:lnTo>
                  <a:lnTo>
                    <a:pt x="291" y="244"/>
                  </a:lnTo>
                  <a:lnTo>
                    <a:pt x="298" y="253"/>
                  </a:lnTo>
                  <a:lnTo>
                    <a:pt x="322" y="272"/>
                  </a:lnTo>
                  <a:lnTo>
                    <a:pt x="329" y="281"/>
                  </a:lnTo>
                  <a:lnTo>
                    <a:pt x="339" y="294"/>
                  </a:lnTo>
                  <a:lnTo>
                    <a:pt x="344" y="301"/>
                  </a:lnTo>
                  <a:lnTo>
                    <a:pt x="364" y="314"/>
                  </a:lnTo>
                  <a:lnTo>
                    <a:pt x="374" y="328"/>
                  </a:lnTo>
                  <a:lnTo>
                    <a:pt x="396" y="355"/>
                  </a:lnTo>
                  <a:lnTo>
                    <a:pt x="412" y="363"/>
                  </a:lnTo>
                  <a:lnTo>
                    <a:pt x="429" y="384"/>
                  </a:lnTo>
                  <a:lnTo>
                    <a:pt x="435" y="392"/>
                  </a:lnTo>
                  <a:lnTo>
                    <a:pt x="464" y="404"/>
                  </a:lnTo>
                  <a:lnTo>
                    <a:pt x="481" y="429"/>
                  </a:lnTo>
                  <a:lnTo>
                    <a:pt x="493" y="441"/>
                  </a:lnTo>
                  <a:lnTo>
                    <a:pt x="496" y="444"/>
                  </a:lnTo>
                  <a:lnTo>
                    <a:pt x="506" y="459"/>
                  </a:lnTo>
                  <a:lnTo>
                    <a:pt x="514" y="468"/>
                  </a:lnTo>
                  <a:lnTo>
                    <a:pt x="531" y="484"/>
                  </a:lnTo>
                  <a:lnTo>
                    <a:pt x="540" y="496"/>
                  </a:lnTo>
                  <a:lnTo>
                    <a:pt x="549" y="508"/>
                  </a:lnTo>
                  <a:lnTo>
                    <a:pt x="568" y="516"/>
                  </a:lnTo>
                  <a:lnTo>
                    <a:pt x="574" y="523"/>
                  </a:lnTo>
                  <a:lnTo>
                    <a:pt x="587" y="542"/>
                  </a:lnTo>
                  <a:lnTo>
                    <a:pt x="610" y="546"/>
                  </a:lnTo>
                  <a:lnTo>
                    <a:pt x="617" y="557"/>
                  </a:lnTo>
                  <a:lnTo>
                    <a:pt x="628" y="571"/>
                  </a:lnTo>
                  <a:lnTo>
                    <a:pt x="632" y="567"/>
                  </a:lnTo>
                  <a:lnTo>
                    <a:pt x="657" y="578"/>
                  </a:lnTo>
                  <a:lnTo>
                    <a:pt x="666" y="589"/>
                  </a:lnTo>
                  <a:lnTo>
                    <a:pt x="669" y="588"/>
                  </a:lnTo>
                  <a:lnTo>
                    <a:pt x="677" y="582"/>
                  </a:lnTo>
                  <a:lnTo>
                    <a:pt x="681" y="579"/>
                  </a:lnTo>
                  <a:lnTo>
                    <a:pt x="681" y="560"/>
                  </a:lnTo>
                  <a:lnTo>
                    <a:pt x="673" y="535"/>
                  </a:lnTo>
                  <a:lnTo>
                    <a:pt x="664" y="524"/>
                  </a:lnTo>
                  <a:lnTo>
                    <a:pt x="676" y="515"/>
                  </a:lnTo>
                  <a:lnTo>
                    <a:pt x="667" y="502"/>
                  </a:lnTo>
                  <a:lnTo>
                    <a:pt x="658" y="491"/>
                  </a:lnTo>
                  <a:lnTo>
                    <a:pt x="651" y="464"/>
                  </a:lnTo>
                  <a:lnTo>
                    <a:pt x="636" y="445"/>
                  </a:lnTo>
                  <a:lnTo>
                    <a:pt x="623" y="415"/>
                  </a:lnTo>
                  <a:lnTo>
                    <a:pt x="609" y="398"/>
                  </a:lnTo>
                  <a:lnTo>
                    <a:pt x="599" y="368"/>
                  </a:lnTo>
                  <a:lnTo>
                    <a:pt x="594" y="363"/>
                  </a:lnTo>
                  <a:lnTo>
                    <a:pt x="587" y="347"/>
                  </a:lnTo>
                  <a:lnTo>
                    <a:pt x="571" y="325"/>
                  </a:lnTo>
                  <a:lnTo>
                    <a:pt x="564" y="314"/>
                  </a:lnTo>
                  <a:lnTo>
                    <a:pt x="491" y="180"/>
                  </a:lnTo>
                  <a:lnTo>
                    <a:pt x="555" y="291"/>
                  </a:lnTo>
                  <a:lnTo>
                    <a:pt x="539" y="269"/>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27659" name="Line 11">
            <a:extLst>
              <a:ext uri="{FF2B5EF4-FFF2-40B4-BE49-F238E27FC236}">
                <a16:creationId xmlns:a16="http://schemas.microsoft.com/office/drawing/2014/main" id="{C94AE99B-F9DD-004B-B25D-F816587BAA7E}"/>
              </a:ext>
            </a:extLst>
          </p:cNvPr>
          <p:cNvSpPr>
            <a:spLocks noChangeShapeType="1"/>
          </p:cNvSpPr>
          <p:nvPr/>
        </p:nvSpPr>
        <p:spPr bwMode="auto">
          <a:xfrm flipH="1" flipV="1">
            <a:off x="7042150" y="3243263"/>
            <a:ext cx="6350" cy="2765425"/>
          </a:xfrm>
          <a:prstGeom prst="line">
            <a:avLst/>
          </a:prstGeom>
          <a:noFill/>
          <a:ln w="9525" cap="flat">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7660" name="Line 12">
            <a:extLst>
              <a:ext uri="{FF2B5EF4-FFF2-40B4-BE49-F238E27FC236}">
                <a16:creationId xmlns:a16="http://schemas.microsoft.com/office/drawing/2014/main" id="{593BE5AC-DEAA-8749-8176-B57FE30341BA}"/>
              </a:ext>
            </a:extLst>
          </p:cNvPr>
          <p:cNvSpPr>
            <a:spLocks noChangeShapeType="1"/>
          </p:cNvSpPr>
          <p:nvPr/>
        </p:nvSpPr>
        <p:spPr bwMode="auto">
          <a:xfrm flipH="1" flipV="1">
            <a:off x="7820025" y="3268663"/>
            <a:ext cx="15875" cy="2730500"/>
          </a:xfrm>
          <a:prstGeom prst="line">
            <a:avLst/>
          </a:prstGeom>
          <a:noFill/>
          <a:ln w="9525" cap="flat">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27661" name="Group 13">
            <a:extLst>
              <a:ext uri="{FF2B5EF4-FFF2-40B4-BE49-F238E27FC236}">
                <a16:creationId xmlns:a16="http://schemas.microsoft.com/office/drawing/2014/main" id="{DEC45033-7F2C-EC43-B140-C298178525AB}"/>
              </a:ext>
            </a:extLst>
          </p:cNvPr>
          <p:cNvGrpSpPr>
            <a:grpSpLocks/>
          </p:cNvGrpSpPr>
          <p:nvPr/>
        </p:nvGrpSpPr>
        <p:grpSpPr bwMode="auto">
          <a:xfrm>
            <a:off x="7032625" y="3689350"/>
            <a:ext cx="768350" cy="709613"/>
            <a:chOff x="4430" y="2324"/>
            <a:chExt cx="484" cy="447"/>
          </a:xfrm>
        </p:grpSpPr>
        <p:sp>
          <p:nvSpPr>
            <p:cNvPr id="27662" name="Freeform 14">
              <a:extLst>
                <a:ext uri="{FF2B5EF4-FFF2-40B4-BE49-F238E27FC236}">
                  <a16:creationId xmlns:a16="http://schemas.microsoft.com/office/drawing/2014/main" id="{780C387E-B127-FB41-BB36-7007C3D6516D}"/>
                </a:ext>
              </a:extLst>
            </p:cNvPr>
            <p:cNvSpPr>
              <a:spLocks noChangeArrowheads="1"/>
            </p:cNvSpPr>
            <p:nvPr/>
          </p:nvSpPr>
          <p:spPr bwMode="auto">
            <a:xfrm>
              <a:off x="4430" y="2324"/>
              <a:ext cx="158" cy="212"/>
            </a:xfrm>
            <a:custGeom>
              <a:avLst/>
              <a:gdLst>
                <a:gd name="T0" fmla="*/ 97 w 700"/>
                <a:gd name="T1" fmla="*/ 322 h 939"/>
                <a:gd name="T2" fmla="*/ 130 w 700"/>
                <a:gd name="T3" fmla="*/ 290 h 939"/>
                <a:gd name="T4" fmla="*/ 170 w 700"/>
                <a:gd name="T5" fmla="*/ 226 h 939"/>
                <a:gd name="T6" fmla="*/ 205 w 700"/>
                <a:gd name="T7" fmla="*/ 190 h 939"/>
                <a:gd name="T8" fmla="*/ 246 w 700"/>
                <a:gd name="T9" fmla="*/ 133 h 939"/>
                <a:gd name="T10" fmla="*/ 284 w 700"/>
                <a:gd name="T11" fmla="*/ 98 h 939"/>
                <a:gd name="T12" fmla="*/ 313 w 700"/>
                <a:gd name="T13" fmla="*/ 66 h 939"/>
                <a:gd name="T14" fmla="*/ 355 w 700"/>
                <a:gd name="T15" fmla="*/ 21 h 939"/>
                <a:gd name="T16" fmla="*/ 392 w 700"/>
                <a:gd name="T17" fmla="*/ 6 h 939"/>
                <a:gd name="T18" fmla="*/ 410 w 700"/>
                <a:gd name="T19" fmla="*/ 34 h 939"/>
                <a:gd name="T20" fmla="*/ 405 w 700"/>
                <a:gd name="T21" fmla="*/ 63 h 939"/>
                <a:gd name="T22" fmla="*/ 373 w 700"/>
                <a:gd name="T23" fmla="*/ 116 h 939"/>
                <a:gd name="T24" fmla="*/ 359 w 700"/>
                <a:gd name="T25" fmla="*/ 164 h 939"/>
                <a:gd name="T26" fmla="*/ 330 w 700"/>
                <a:gd name="T27" fmla="*/ 214 h 939"/>
                <a:gd name="T28" fmla="*/ 296 w 700"/>
                <a:gd name="T29" fmla="*/ 266 h 939"/>
                <a:gd name="T30" fmla="*/ 280 w 700"/>
                <a:gd name="T31" fmla="*/ 313 h 939"/>
                <a:gd name="T32" fmla="*/ 243 w 700"/>
                <a:gd name="T33" fmla="*/ 381 h 939"/>
                <a:gd name="T34" fmla="*/ 220 w 700"/>
                <a:gd name="T35" fmla="*/ 436 h 939"/>
                <a:gd name="T36" fmla="*/ 184 w 700"/>
                <a:gd name="T37" fmla="*/ 494 h 939"/>
                <a:gd name="T38" fmla="*/ 156 w 700"/>
                <a:gd name="T39" fmla="*/ 568 h 939"/>
                <a:gd name="T40" fmla="*/ 122 w 700"/>
                <a:gd name="T41" fmla="*/ 637 h 939"/>
                <a:gd name="T42" fmla="*/ 103 w 700"/>
                <a:gd name="T43" fmla="*/ 694 h 939"/>
                <a:gd name="T44" fmla="*/ 72 w 700"/>
                <a:gd name="T45" fmla="*/ 742 h 939"/>
                <a:gd name="T46" fmla="*/ 51 w 700"/>
                <a:gd name="T47" fmla="*/ 794 h 939"/>
                <a:gd name="T48" fmla="*/ 27 w 700"/>
                <a:gd name="T49" fmla="*/ 849 h 939"/>
                <a:gd name="T50" fmla="*/ 20 w 700"/>
                <a:gd name="T51" fmla="*/ 882 h 939"/>
                <a:gd name="T52" fmla="*/ 0 w 700"/>
                <a:gd name="T53" fmla="*/ 923 h 939"/>
                <a:gd name="T54" fmla="*/ 24 w 700"/>
                <a:gd name="T55" fmla="*/ 938 h 939"/>
                <a:gd name="T56" fmla="*/ 57 w 700"/>
                <a:gd name="T57" fmla="*/ 902 h 939"/>
                <a:gd name="T58" fmla="*/ 76 w 700"/>
                <a:gd name="T59" fmla="*/ 876 h 939"/>
                <a:gd name="T60" fmla="*/ 109 w 700"/>
                <a:gd name="T61" fmla="*/ 842 h 939"/>
                <a:gd name="T62" fmla="*/ 143 w 700"/>
                <a:gd name="T63" fmla="*/ 811 h 939"/>
                <a:gd name="T64" fmla="*/ 181 w 700"/>
                <a:gd name="T65" fmla="*/ 763 h 939"/>
                <a:gd name="T66" fmla="*/ 210 w 700"/>
                <a:gd name="T67" fmla="*/ 730 h 939"/>
                <a:gd name="T68" fmla="*/ 256 w 700"/>
                <a:gd name="T69" fmla="*/ 677 h 939"/>
                <a:gd name="T70" fmla="*/ 304 w 700"/>
                <a:gd name="T71" fmla="*/ 605 h 939"/>
                <a:gd name="T72" fmla="*/ 359 w 700"/>
                <a:gd name="T73" fmla="*/ 536 h 939"/>
                <a:gd name="T74" fmla="*/ 399 w 700"/>
                <a:gd name="T75" fmla="*/ 489 h 939"/>
                <a:gd name="T76" fmla="*/ 430 w 700"/>
                <a:gd name="T77" fmla="*/ 454 h 939"/>
                <a:gd name="T78" fmla="*/ 482 w 700"/>
                <a:gd name="T79" fmla="*/ 396 h 939"/>
                <a:gd name="T80" fmla="*/ 517 w 700"/>
                <a:gd name="T81" fmla="*/ 346 h 939"/>
                <a:gd name="T82" fmla="*/ 558 w 700"/>
                <a:gd name="T83" fmla="*/ 306 h 939"/>
                <a:gd name="T84" fmla="*/ 586 w 700"/>
                <a:gd name="T85" fmla="*/ 266 h 939"/>
                <a:gd name="T86" fmla="*/ 632 w 700"/>
                <a:gd name="T87" fmla="*/ 224 h 939"/>
                <a:gd name="T88" fmla="*/ 650 w 700"/>
                <a:gd name="T89" fmla="*/ 199 h 939"/>
                <a:gd name="T90" fmla="*/ 677 w 700"/>
                <a:gd name="T91" fmla="*/ 180 h 939"/>
                <a:gd name="T92" fmla="*/ 691 w 700"/>
                <a:gd name="T93" fmla="*/ 188 h 939"/>
                <a:gd name="T94" fmla="*/ 686 w 700"/>
                <a:gd name="T95" fmla="*/ 225 h 939"/>
                <a:gd name="T96" fmla="*/ 679 w 700"/>
                <a:gd name="T97" fmla="*/ 255 h 939"/>
                <a:gd name="T98" fmla="*/ 655 w 700"/>
                <a:gd name="T99" fmla="*/ 310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00" h="939">
                  <a:moveTo>
                    <a:pt x="33" y="368"/>
                  </a:moveTo>
                  <a:lnTo>
                    <a:pt x="35" y="397"/>
                  </a:lnTo>
                  <a:lnTo>
                    <a:pt x="97" y="322"/>
                  </a:lnTo>
                  <a:lnTo>
                    <a:pt x="114" y="284"/>
                  </a:lnTo>
                  <a:lnTo>
                    <a:pt x="125" y="277"/>
                  </a:lnTo>
                  <a:lnTo>
                    <a:pt x="130" y="290"/>
                  </a:lnTo>
                  <a:lnTo>
                    <a:pt x="137" y="277"/>
                  </a:lnTo>
                  <a:lnTo>
                    <a:pt x="152" y="259"/>
                  </a:lnTo>
                  <a:lnTo>
                    <a:pt x="170" y="226"/>
                  </a:lnTo>
                  <a:lnTo>
                    <a:pt x="191" y="218"/>
                  </a:lnTo>
                  <a:lnTo>
                    <a:pt x="197" y="207"/>
                  </a:lnTo>
                  <a:lnTo>
                    <a:pt x="205" y="190"/>
                  </a:lnTo>
                  <a:lnTo>
                    <a:pt x="216" y="183"/>
                  </a:lnTo>
                  <a:lnTo>
                    <a:pt x="234" y="158"/>
                  </a:lnTo>
                  <a:lnTo>
                    <a:pt x="246" y="133"/>
                  </a:lnTo>
                  <a:lnTo>
                    <a:pt x="265" y="124"/>
                  </a:lnTo>
                  <a:lnTo>
                    <a:pt x="273" y="113"/>
                  </a:lnTo>
                  <a:lnTo>
                    <a:pt x="284" y="98"/>
                  </a:lnTo>
                  <a:lnTo>
                    <a:pt x="300" y="88"/>
                  </a:lnTo>
                  <a:lnTo>
                    <a:pt x="307" y="74"/>
                  </a:lnTo>
                  <a:lnTo>
                    <a:pt x="313" y="66"/>
                  </a:lnTo>
                  <a:lnTo>
                    <a:pt x="336" y="42"/>
                  </a:lnTo>
                  <a:lnTo>
                    <a:pt x="348" y="30"/>
                  </a:lnTo>
                  <a:lnTo>
                    <a:pt x="355" y="21"/>
                  </a:lnTo>
                  <a:lnTo>
                    <a:pt x="372" y="10"/>
                  </a:lnTo>
                  <a:lnTo>
                    <a:pt x="381" y="0"/>
                  </a:lnTo>
                  <a:lnTo>
                    <a:pt x="392" y="6"/>
                  </a:lnTo>
                  <a:lnTo>
                    <a:pt x="395" y="9"/>
                  </a:lnTo>
                  <a:lnTo>
                    <a:pt x="406" y="12"/>
                  </a:lnTo>
                  <a:lnTo>
                    <a:pt x="410" y="34"/>
                  </a:lnTo>
                  <a:lnTo>
                    <a:pt x="403" y="49"/>
                  </a:lnTo>
                  <a:lnTo>
                    <a:pt x="396" y="58"/>
                  </a:lnTo>
                  <a:lnTo>
                    <a:pt x="405" y="63"/>
                  </a:lnTo>
                  <a:lnTo>
                    <a:pt x="393" y="79"/>
                  </a:lnTo>
                  <a:lnTo>
                    <a:pt x="381" y="107"/>
                  </a:lnTo>
                  <a:lnTo>
                    <a:pt x="373" y="116"/>
                  </a:lnTo>
                  <a:lnTo>
                    <a:pt x="364" y="130"/>
                  </a:lnTo>
                  <a:lnTo>
                    <a:pt x="357" y="142"/>
                  </a:lnTo>
                  <a:lnTo>
                    <a:pt x="359" y="164"/>
                  </a:lnTo>
                  <a:lnTo>
                    <a:pt x="350" y="174"/>
                  </a:lnTo>
                  <a:lnTo>
                    <a:pt x="339" y="192"/>
                  </a:lnTo>
                  <a:lnTo>
                    <a:pt x="330" y="214"/>
                  </a:lnTo>
                  <a:lnTo>
                    <a:pt x="322" y="226"/>
                  </a:lnTo>
                  <a:lnTo>
                    <a:pt x="312" y="244"/>
                  </a:lnTo>
                  <a:lnTo>
                    <a:pt x="296" y="266"/>
                  </a:lnTo>
                  <a:lnTo>
                    <a:pt x="300" y="282"/>
                  </a:lnTo>
                  <a:lnTo>
                    <a:pt x="289" y="299"/>
                  </a:lnTo>
                  <a:lnTo>
                    <a:pt x="280" y="313"/>
                  </a:lnTo>
                  <a:lnTo>
                    <a:pt x="276" y="328"/>
                  </a:lnTo>
                  <a:lnTo>
                    <a:pt x="253" y="364"/>
                  </a:lnTo>
                  <a:lnTo>
                    <a:pt x="243" y="381"/>
                  </a:lnTo>
                  <a:lnTo>
                    <a:pt x="244" y="398"/>
                  </a:lnTo>
                  <a:lnTo>
                    <a:pt x="229" y="422"/>
                  </a:lnTo>
                  <a:lnTo>
                    <a:pt x="220" y="436"/>
                  </a:lnTo>
                  <a:lnTo>
                    <a:pt x="214" y="446"/>
                  </a:lnTo>
                  <a:lnTo>
                    <a:pt x="200" y="473"/>
                  </a:lnTo>
                  <a:lnTo>
                    <a:pt x="184" y="494"/>
                  </a:lnTo>
                  <a:lnTo>
                    <a:pt x="181" y="530"/>
                  </a:lnTo>
                  <a:lnTo>
                    <a:pt x="166" y="554"/>
                  </a:lnTo>
                  <a:lnTo>
                    <a:pt x="156" y="568"/>
                  </a:lnTo>
                  <a:lnTo>
                    <a:pt x="138" y="607"/>
                  </a:lnTo>
                  <a:lnTo>
                    <a:pt x="128" y="623"/>
                  </a:lnTo>
                  <a:lnTo>
                    <a:pt x="122" y="637"/>
                  </a:lnTo>
                  <a:lnTo>
                    <a:pt x="134" y="641"/>
                  </a:lnTo>
                  <a:lnTo>
                    <a:pt x="103" y="684"/>
                  </a:lnTo>
                  <a:lnTo>
                    <a:pt x="103" y="694"/>
                  </a:lnTo>
                  <a:lnTo>
                    <a:pt x="96" y="709"/>
                  </a:lnTo>
                  <a:lnTo>
                    <a:pt x="87" y="725"/>
                  </a:lnTo>
                  <a:lnTo>
                    <a:pt x="72" y="742"/>
                  </a:lnTo>
                  <a:lnTo>
                    <a:pt x="71" y="766"/>
                  </a:lnTo>
                  <a:lnTo>
                    <a:pt x="63" y="781"/>
                  </a:lnTo>
                  <a:lnTo>
                    <a:pt x="51" y="794"/>
                  </a:lnTo>
                  <a:lnTo>
                    <a:pt x="53" y="812"/>
                  </a:lnTo>
                  <a:lnTo>
                    <a:pt x="38" y="830"/>
                  </a:lnTo>
                  <a:lnTo>
                    <a:pt x="27" y="849"/>
                  </a:lnTo>
                  <a:lnTo>
                    <a:pt x="20" y="860"/>
                  </a:lnTo>
                  <a:lnTo>
                    <a:pt x="8" y="875"/>
                  </a:lnTo>
                  <a:lnTo>
                    <a:pt x="20" y="882"/>
                  </a:lnTo>
                  <a:lnTo>
                    <a:pt x="7" y="905"/>
                  </a:lnTo>
                  <a:lnTo>
                    <a:pt x="10" y="906"/>
                  </a:lnTo>
                  <a:lnTo>
                    <a:pt x="0" y="923"/>
                  </a:lnTo>
                  <a:lnTo>
                    <a:pt x="10" y="927"/>
                  </a:lnTo>
                  <a:lnTo>
                    <a:pt x="13" y="927"/>
                  </a:lnTo>
                  <a:lnTo>
                    <a:pt x="24" y="938"/>
                  </a:lnTo>
                  <a:lnTo>
                    <a:pt x="36" y="921"/>
                  </a:lnTo>
                  <a:lnTo>
                    <a:pt x="41" y="926"/>
                  </a:lnTo>
                  <a:lnTo>
                    <a:pt x="57" y="902"/>
                  </a:lnTo>
                  <a:lnTo>
                    <a:pt x="58" y="903"/>
                  </a:lnTo>
                  <a:lnTo>
                    <a:pt x="68" y="891"/>
                  </a:lnTo>
                  <a:lnTo>
                    <a:pt x="76" y="876"/>
                  </a:lnTo>
                  <a:lnTo>
                    <a:pt x="83" y="881"/>
                  </a:lnTo>
                  <a:lnTo>
                    <a:pt x="93" y="866"/>
                  </a:lnTo>
                  <a:lnTo>
                    <a:pt x="109" y="842"/>
                  </a:lnTo>
                  <a:lnTo>
                    <a:pt x="122" y="838"/>
                  </a:lnTo>
                  <a:lnTo>
                    <a:pt x="135" y="823"/>
                  </a:lnTo>
                  <a:lnTo>
                    <a:pt x="143" y="811"/>
                  </a:lnTo>
                  <a:lnTo>
                    <a:pt x="152" y="796"/>
                  </a:lnTo>
                  <a:lnTo>
                    <a:pt x="173" y="777"/>
                  </a:lnTo>
                  <a:lnTo>
                    <a:pt x="181" y="763"/>
                  </a:lnTo>
                  <a:lnTo>
                    <a:pt x="192" y="748"/>
                  </a:lnTo>
                  <a:lnTo>
                    <a:pt x="202" y="745"/>
                  </a:lnTo>
                  <a:lnTo>
                    <a:pt x="210" y="730"/>
                  </a:lnTo>
                  <a:lnTo>
                    <a:pt x="239" y="704"/>
                  </a:lnTo>
                  <a:lnTo>
                    <a:pt x="246" y="693"/>
                  </a:lnTo>
                  <a:lnTo>
                    <a:pt x="256" y="677"/>
                  </a:lnTo>
                  <a:lnTo>
                    <a:pt x="279" y="643"/>
                  </a:lnTo>
                  <a:lnTo>
                    <a:pt x="288" y="628"/>
                  </a:lnTo>
                  <a:lnTo>
                    <a:pt x="304" y="605"/>
                  </a:lnTo>
                  <a:lnTo>
                    <a:pt x="309" y="593"/>
                  </a:lnTo>
                  <a:lnTo>
                    <a:pt x="343" y="562"/>
                  </a:lnTo>
                  <a:lnTo>
                    <a:pt x="359" y="536"/>
                  </a:lnTo>
                  <a:lnTo>
                    <a:pt x="373" y="531"/>
                  </a:lnTo>
                  <a:lnTo>
                    <a:pt x="384" y="515"/>
                  </a:lnTo>
                  <a:lnTo>
                    <a:pt x="399" y="489"/>
                  </a:lnTo>
                  <a:lnTo>
                    <a:pt x="411" y="482"/>
                  </a:lnTo>
                  <a:lnTo>
                    <a:pt x="420" y="469"/>
                  </a:lnTo>
                  <a:lnTo>
                    <a:pt x="430" y="454"/>
                  </a:lnTo>
                  <a:lnTo>
                    <a:pt x="452" y="417"/>
                  </a:lnTo>
                  <a:lnTo>
                    <a:pt x="473" y="409"/>
                  </a:lnTo>
                  <a:lnTo>
                    <a:pt x="482" y="396"/>
                  </a:lnTo>
                  <a:lnTo>
                    <a:pt x="489" y="384"/>
                  </a:lnTo>
                  <a:lnTo>
                    <a:pt x="507" y="361"/>
                  </a:lnTo>
                  <a:lnTo>
                    <a:pt x="517" y="346"/>
                  </a:lnTo>
                  <a:lnTo>
                    <a:pt x="527" y="336"/>
                  </a:lnTo>
                  <a:lnTo>
                    <a:pt x="538" y="312"/>
                  </a:lnTo>
                  <a:lnTo>
                    <a:pt x="558" y="306"/>
                  </a:lnTo>
                  <a:lnTo>
                    <a:pt x="569" y="292"/>
                  </a:lnTo>
                  <a:lnTo>
                    <a:pt x="577" y="276"/>
                  </a:lnTo>
                  <a:lnTo>
                    <a:pt x="586" y="266"/>
                  </a:lnTo>
                  <a:lnTo>
                    <a:pt x="594" y="250"/>
                  </a:lnTo>
                  <a:lnTo>
                    <a:pt x="599" y="239"/>
                  </a:lnTo>
                  <a:lnTo>
                    <a:pt x="632" y="224"/>
                  </a:lnTo>
                  <a:lnTo>
                    <a:pt x="641" y="206"/>
                  </a:lnTo>
                  <a:lnTo>
                    <a:pt x="644" y="206"/>
                  </a:lnTo>
                  <a:lnTo>
                    <a:pt x="650" y="199"/>
                  </a:lnTo>
                  <a:lnTo>
                    <a:pt x="659" y="185"/>
                  </a:lnTo>
                  <a:lnTo>
                    <a:pt x="670" y="191"/>
                  </a:lnTo>
                  <a:lnTo>
                    <a:pt x="677" y="180"/>
                  </a:lnTo>
                  <a:lnTo>
                    <a:pt x="680" y="182"/>
                  </a:lnTo>
                  <a:lnTo>
                    <a:pt x="692" y="190"/>
                  </a:lnTo>
                  <a:lnTo>
                    <a:pt x="691" y="188"/>
                  </a:lnTo>
                  <a:lnTo>
                    <a:pt x="699" y="194"/>
                  </a:lnTo>
                  <a:lnTo>
                    <a:pt x="693" y="205"/>
                  </a:lnTo>
                  <a:lnTo>
                    <a:pt x="686" y="225"/>
                  </a:lnTo>
                  <a:lnTo>
                    <a:pt x="682" y="233"/>
                  </a:lnTo>
                  <a:lnTo>
                    <a:pt x="688" y="237"/>
                  </a:lnTo>
                  <a:lnTo>
                    <a:pt x="679" y="255"/>
                  </a:lnTo>
                  <a:lnTo>
                    <a:pt x="675" y="285"/>
                  </a:lnTo>
                  <a:lnTo>
                    <a:pt x="665" y="292"/>
                  </a:lnTo>
                  <a:lnTo>
                    <a:pt x="655" y="310"/>
                  </a:lnTo>
                  <a:lnTo>
                    <a:pt x="655" y="325"/>
                  </a:lnTo>
                  <a:lnTo>
                    <a:pt x="646" y="341"/>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7663" name="Freeform 15">
              <a:extLst>
                <a:ext uri="{FF2B5EF4-FFF2-40B4-BE49-F238E27FC236}">
                  <a16:creationId xmlns:a16="http://schemas.microsoft.com/office/drawing/2014/main" id="{EC747A30-D8F7-E64D-8705-9F6C71F5DE05}"/>
                </a:ext>
              </a:extLst>
            </p:cNvPr>
            <p:cNvSpPr>
              <a:spLocks noChangeArrowheads="1"/>
            </p:cNvSpPr>
            <p:nvPr/>
          </p:nvSpPr>
          <p:spPr bwMode="auto">
            <a:xfrm>
              <a:off x="4496" y="2400"/>
              <a:ext cx="156" cy="219"/>
            </a:xfrm>
            <a:custGeom>
              <a:avLst/>
              <a:gdLst>
                <a:gd name="T0" fmla="*/ 331 w 694"/>
                <a:gd name="T1" fmla="*/ 40 h 968"/>
                <a:gd name="T2" fmla="*/ 303 w 694"/>
                <a:gd name="T3" fmla="*/ 108 h 968"/>
                <a:gd name="T4" fmla="*/ 280 w 694"/>
                <a:gd name="T5" fmla="*/ 150 h 968"/>
                <a:gd name="T6" fmla="*/ 248 w 694"/>
                <a:gd name="T7" fmla="*/ 222 h 968"/>
                <a:gd name="T8" fmla="*/ 221 w 694"/>
                <a:gd name="T9" fmla="*/ 275 h 968"/>
                <a:gd name="T10" fmla="*/ 201 w 694"/>
                <a:gd name="T11" fmla="*/ 327 h 968"/>
                <a:gd name="T12" fmla="*/ 156 w 694"/>
                <a:gd name="T13" fmla="*/ 408 h 968"/>
                <a:gd name="T14" fmla="*/ 121 w 694"/>
                <a:gd name="T15" fmla="*/ 493 h 968"/>
                <a:gd name="T16" fmla="*/ 106 w 694"/>
                <a:gd name="T17" fmla="*/ 554 h 968"/>
                <a:gd name="T18" fmla="*/ 68 w 694"/>
                <a:gd name="T19" fmla="*/ 610 h 968"/>
                <a:gd name="T20" fmla="*/ 43 w 694"/>
                <a:gd name="T21" fmla="*/ 663 h 968"/>
                <a:gd name="T22" fmla="*/ 22 w 694"/>
                <a:gd name="T23" fmla="*/ 709 h 968"/>
                <a:gd name="T24" fmla="*/ 0 w 694"/>
                <a:gd name="T25" fmla="*/ 765 h 968"/>
                <a:gd name="T26" fmla="*/ 8 w 694"/>
                <a:gd name="T27" fmla="*/ 781 h 968"/>
                <a:gd name="T28" fmla="*/ 26 w 694"/>
                <a:gd name="T29" fmla="*/ 783 h 968"/>
                <a:gd name="T30" fmla="*/ 73 w 694"/>
                <a:gd name="T31" fmla="*/ 751 h 968"/>
                <a:gd name="T32" fmla="*/ 90 w 694"/>
                <a:gd name="T33" fmla="*/ 728 h 968"/>
                <a:gd name="T34" fmla="*/ 136 w 694"/>
                <a:gd name="T35" fmla="*/ 682 h 968"/>
                <a:gd name="T36" fmla="*/ 170 w 694"/>
                <a:gd name="T37" fmla="*/ 633 h 968"/>
                <a:gd name="T38" fmla="*/ 202 w 694"/>
                <a:gd name="T39" fmla="*/ 604 h 968"/>
                <a:gd name="T40" fmla="*/ 238 w 694"/>
                <a:gd name="T41" fmla="*/ 550 h 968"/>
                <a:gd name="T42" fmla="*/ 272 w 694"/>
                <a:gd name="T43" fmla="*/ 499 h 968"/>
                <a:gd name="T44" fmla="*/ 315 w 694"/>
                <a:gd name="T45" fmla="*/ 434 h 968"/>
                <a:gd name="T46" fmla="*/ 371 w 694"/>
                <a:gd name="T47" fmla="*/ 389 h 968"/>
                <a:gd name="T48" fmla="*/ 407 w 694"/>
                <a:gd name="T49" fmla="*/ 342 h 968"/>
                <a:gd name="T50" fmla="*/ 460 w 694"/>
                <a:gd name="T51" fmla="*/ 279 h 968"/>
                <a:gd name="T52" fmla="*/ 495 w 694"/>
                <a:gd name="T53" fmla="*/ 225 h 968"/>
                <a:gd name="T54" fmla="*/ 532 w 694"/>
                <a:gd name="T55" fmla="*/ 197 h 968"/>
                <a:gd name="T56" fmla="*/ 572 w 694"/>
                <a:gd name="T57" fmla="*/ 132 h 968"/>
                <a:gd name="T58" fmla="*/ 610 w 694"/>
                <a:gd name="T59" fmla="*/ 102 h 968"/>
                <a:gd name="T60" fmla="*/ 643 w 694"/>
                <a:gd name="T61" fmla="*/ 70 h 968"/>
                <a:gd name="T62" fmla="*/ 672 w 694"/>
                <a:gd name="T63" fmla="*/ 37 h 968"/>
                <a:gd name="T64" fmla="*/ 691 w 694"/>
                <a:gd name="T65" fmla="*/ 49 h 968"/>
                <a:gd name="T66" fmla="*/ 693 w 694"/>
                <a:gd name="T67" fmla="*/ 82 h 968"/>
                <a:gd name="T68" fmla="*/ 675 w 694"/>
                <a:gd name="T69" fmla="*/ 109 h 968"/>
                <a:gd name="T70" fmla="*/ 657 w 694"/>
                <a:gd name="T71" fmla="*/ 170 h 968"/>
                <a:gd name="T72" fmla="*/ 642 w 694"/>
                <a:gd name="T73" fmla="*/ 206 h 968"/>
                <a:gd name="T74" fmla="*/ 602 w 694"/>
                <a:gd name="T75" fmla="*/ 277 h 968"/>
                <a:gd name="T76" fmla="*/ 583 w 694"/>
                <a:gd name="T77" fmla="*/ 313 h 968"/>
                <a:gd name="T78" fmla="*/ 553 w 694"/>
                <a:gd name="T79" fmla="*/ 390 h 968"/>
                <a:gd name="T80" fmla="*/ 534 w 694"/>
                <a:gd name="T81" fmla="*/ 426 h 968"/>
                <a:gd name="T82" fmla="*/ 496 w 694"/>
                <a:gd name="T83" fmla="*/ 504 h 968"/>
                <a:gd name="T84" fmla="*/ 477 w 694"/>
                <a:gd name="T85" fmla="*/ 554 h 968"/>
                <a:gd name="T86" fmla="*/ 439 w 694"/>
                <a:gd name="T87" fmla="*/ 638 h 968"/>
                <a:gd name="T88" fmla="*/ 419 w 694"/>
                <a:gd name="T89" fmla="*/ 672 h 968"/>
                <a:gd name="T90" fmla="*/ 387 w 694"/>
                <a:gd name="T91" fmla="*/ 727 h 968"/>
                <a:gd name="T92" fmla="*/ 350 w 694"/>
                <a:gd name="T93" fmla="*/ 780 h 968"/>
                <a:gd name="T94" fmla="*/ 335 w 694"/>
                <a:gd name="T95" fmla="*/ 827 h 968"/>
                <a:gd name="T96" fmla="*/ 307 w 694"/>
                <a:gd name="T97" fmla="*/ 883 h 968"/>
                <a:gd name="T98" fmla="*/ 307 w 694"/>
                <a:gd name="T99" fmla="*/ 913 h 968"/>
                <a:gd name="T100" fmla="*/ 295 w 694"/>
                <a:gd name="T101" fmla="*/ 956 h 968"/>
                <a:gd name="T102" fmla="*/ 312 w 694"/>
                <a:gd name="T103" fmla="*/ 967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94" h="968">
                  <a:moveTo>
                    <a:pt x="356" y="0"/>
                  </a:moveTo>
                  <a:lnTo>
                    <a:pt x="344" y="24"/>
                  </a:lnTo>
                  <a:lnTo>
                    <a:pt x="331" y="40"/>
                  </a:lnTo>
                  <a:lnTo>
                    <a:pt x="324" y="72"/>
                  </a:lnTo>
                  <a:lnTo>
                    <a:pt x="318" y="84"/>
                  </a:lnTo>
                  <a:lnTo>
                    <a:pt x="303" y="108"/>
                  </a:lnTo>
                  <a:lnTo>
                    <a:pt x="298" y="124"/>
                  </a:lnTo>
                  <a:lnTo>
                    <a:pt x="290" y="137"/>
                  </a:lnTo>
                  <a:lnTo>
                    <a:pt x="280" y="150"/>
                  </a:lnTo>
                  <a:lnTo>
                    <a:pt x="280" y="169"/>
                  </a:lnTo>
                  <a:lnTo>
                    <a:pt x="258" y="208"/>
                  </a:lnTo>
                  <a:lnTo>
                    <a:pt x="248" y="222"/>
                  </a:lnTo>
                  <a:lnTo>
                    <a:pt x="243" y="240"/>
                  </a:lnTo>
                  <a:lnTo>
                    <a:pt x="238" y="247"/>
                  </a:lnTo>
                  <a:lnTo>
                    <a:pt x="221" y="275"/>
                  </a:lnTo>
                  <a:lnTo>
                    <a:pt x="210" y="291"/>
                  </a:lnTo>
                  <a:lnTo>
                    <a:pt x="203" y="324"/>
                  </a:lnTo>
                  <a:lnTo>
                    <a:pt x="201" y="327"/>
                  </a:lnTo>
                  <a:lnTo>
                    <a:pt x="179" y="372"/>
                  </a:lnTo>
                  <a:lnTo>
                    <a:pt x="172" y="382"/>
                  </a:lnTo>
                  <a:lnTo>
                    <a:pt x="156" y="408"/>
                  </a:lnTo>
                  <a:lnTo>
                    <a:pt x="128" y="449"/>
                  </a:lnTo>
                  <a:lnTo>
                    <a:pt x="135" y="470"/>
                  </a:lnTo>
                  <a:lnTo>
                    <a:pt x="121" y="493"/>
                  </a:lnTo>
                  <a:lnTo>
                    <a:pt x="105" y="523"/>
                  </a:lnTo>
                  <a:lnTo>
                    <a:pt x="95" y="539"/>
                  </a:lnTo>
                  <a:lnTo>
                    <a:pt x="106" y="554"/>
                  </a:lnTo>
                  <a:lnTo>
                    <a:pt x="92" y="569"/>
                  </a:lnTo>
                  <a:lnTo>
                    <a:pt x="86" y="581"/>
                  </a:lnTo>
                  <a:lnTo>
                    <a:pt x="68" y="610"/>
                  </a:lnTo>
                  <a:lnTo>
                    <a:pt x="52" y="631"/>
                  </a:lnTo>
                  <a:lnTo>
                    <a:pt x="43" y="648"/>
                  </a:lnTo>
                  <a:lnTo>
                    <a:pt x="43" y="663"/>
                  </a:lnTo>
                  <a:lnTo>
                    <a:pt x="26" y="690"/>
                  </a:lnTo>
                  <a:lnTo>
                    <a:pt x="18" y="706"/>
                  </a:lnTo>
                  <a:lnTo>
                    <a:pt x="22" y="709"/>
                  </a:lnTo>
                  <a:lnTo>
                    <a:pt x="18" y="717"/>
                  </a:lnTo>
                  <a:lnTo>
                    <a:pt x="17" y="738"/>
                  </a:lnTo>
                  <a:lnTo>
                    <a:pt x="0" y="765"/>
                  </a:lnTo>
                  <a:lnTo>
                    <a:pt x="8" y="772"/>
                  </a:lnTo>
                  <a:lnTo>
                    <a:pt x="1" y="776"/>
                  </a:lnTo>
                  <a:lnTo>
                    <a:pt x="8" y="781"/>
                  </a:lnTo>
                  <a:lnTo>
                    <a:pt x="17" y="788"/>
                  </a:lnTo>
                  <a:lnTo>
                    <a:pt x="22" y="791"/>
                  </a:lnTo>
                  <a:lnTo>
                    <a:pt x="26" y="783"/>
                  </a:lnTo>
                  <a:lnTo>
                    <a:pt x="33" y="784"/>
                  </a:lnTo>
                  <a:lnTo>
                    <a:pt x="49" y="758"/>
                  </a:lnTo>
                  <a:lnTo>
                    <a:pt x="73" y="751"/>
                  </a:lnTo>
                  <a:lnTo>
                    <a:pt x="78" y="742"/>
                  </a:lnTo>
                  <a:lnTo>
                    <a:pt x="82" y="744"/>
                  </a:lnTo>
                  <a:lnTo>
                    <a:pt x="90" y="728"/>
                  </a:lnTo>
                  <a:lnTo>
                    <a:pt x="108" y="703"/>
                  </a:lnTo>
                  <a:lnTo>
                    <a:pt x="127" y="698"/>
                  </a:lnTo>
                  <a:lnTo>
                    <a:pt x="136" y="682"/>
                  </a:lnTo>
                  <a:lnTo>
                    <a:pt x="142" y="674"/>
                  </a:lnTo>
                  <a:lnTo>
                    <a:pt x="154" y="659"/>
                  </a:lnTo>
                  <a:lnTo>
                    <a:pt x="170" y="633"/>
                  </a:lnTo>
                  <a:lnTo>
                    <a:pt x="178" y="620"/>
                  </a:lnTo>
                  <a:lnTo>
                    <a:pt x="199" y="611"/>
                  </a:lnTo>
                  <a:lnTo>
                    <a:pt x="202" y="604"/>
                  </a:lnTo>
                  <a:lnTo>
                    <a:pt x="214" y="589"/>
                  </a:lnTo>
                  <a:lnTo>
                    <a:pt x="232" y="559"/>
                  </a:lnTo>
                  <a:lnTo>
                    <a:pt x="238" y="550"/>
                  </a:lnTo>
                  <a:lnTo>
                    <a:pt x="246" y="537"/>
                  </a:lnTo>
                  <a:lnTo>
                    <a:pt x="255" y="526"/>
                  </a:lnTo>
                  <a:lnTo>
                    <a:pt x="272" y="499"/>
                  </a:lnTo>
                  <a:lnTo>
                    <a:pt x="282" y="484"/>
                  </a:lnTo>
                  <a:lnTo>
                    <a:pt x="305" y="449"/>
                  </a:lnTo>
                  <a:lnTo>
                    <a:pt x="315" y="434"/>
                  </a:lnTo>
                  <a:lnTo>
                    <a:pt x="344" y="414"/>
                  </a:lnTo>
                  <a:lnTo>
                    <a:pt x="355" y="394"/>
                  </a:lnTo>
                  <a:lnTo>
                    <a:pt x="371" y="389"/>
                  </a:lnTo>
                  <a:lnTo>
                    <a:pt x="400" y="343"/>
                  </a:lnTo>
                  <a:lnTo>
                    <a:pt x="402" y="336"/>
                  </a:lnTo>
                  <a:lnTo>
                    <a:pt x="407" y="342"/>
                  </a:lnTo>
                  <a:lnTo>
                    <a:pt x="428" y="312"/>
                  </a:lnTo>
                  <a:lnTo>
                    <a:pt x="442" y="286"/>
                  </a:lnTo>
                  <a:lnTo>
                    <a:pt x="460" y="279"/>
                  </a:lnTo>
                  <a:lnTo>
                    <a:pt x="468" y="266"/>
                  </a:lnTo>
                  <a:lnTo>
                    <a:pt x="487" y="240"/>
                  </a:lnTo>
                  <a:lnTo>
                    <a:pt x="495" y="225"/>
                  </a:lnTo>
                  <a:lnTo>
                    <a:pt x="511" y="222"/>
                  </a:lnTo>
                  <a:lnTo>
                    <a:pt x="522" y="208"/>
                  </a:lnTo>
                  <a:lnTo>
                    <a:pt x="532" y="197"/>
                  </a:lnTo>
                  <a:lnTo>
                    <a:pt x="545" y="172"/>
                  </a:lnTo>
                  <a:lnTo>
                    <a:pt x="556" y="156"/>
                  </a:lnTo>
                  <a:lnTo>
                    <a:pt x="572" y="132"/>
                  </a:lnTo>
                  <a:lnTo>
                    <a:pt x="587" y="123"/>
                  </a:lnTo>
                  <a:lnTo>
                    <a:pt x="597" y="108"/>
                  </a:lnTo>
                  <a:lnTo>
                    <a:pt x="610" y="102"/>
                  </a:lnTo>
                  <a:lnTo>
                    <a:pt x="624" y="78"/>
                  </a:lnTo>
                  <a:lnTo>
                    <a:pt x="635" y="64"/>
                  </a:lnTo>
                  <a:lnTo>
                    <a:pt x="643" y="70"/>
                  </a:lnTo>
                  <a:lnTo>
                    <a:pt x="651" y="57"/>
                  </a:lnTo>
                  <a:lnTo>
                    <a:pt x="667" y="44"/>
                  </a:lnTo>
                  <a:lnTo>
                    <a:pt x="672" y="37"/>
                  </a:lnTo>
                  <a:lnTo>
                    <a:pt x="681" y="42"/>
                  </a:lnTo>
                  <a:lnTo>
                    <a:pt x="683" y="43"/>
                  </a:lnTo>
                  <a:lnTo>
                    <a:pt x="691" y="49"/>
                  </a:lnTo>
                  <a:lnTo>
                    <a:pt x="693" y="49"/>
                  </a:lnTo>
                  <a:lnTo>
                    <a:pt x="687" y="57"/>
                  </a:lnTo>
                  <a:lnTo>
                    <a:pt x="693" y="82"/>
                  </a:lnTo>
                  <a:lnTo>
                    <a:pt x="684" y="92"/>
                  </a:lnTo>
                  <a:lnTo>
                    <a:pt x="685" y="93"/>
                  </a:lnTo>
                  <a:lnTo>
                    <a:pt x="675" y="109"/>
                  </a:lnTo>
                  <a:lnTo>
                    <a:pt x="676" y="142"/>
                  </a:lnTo>
                  <a:lnTo>
                    <a:pt x="669" y="153"/>
                  </a:lnTo>
                  <a:lnTo>
                    <a:pt x="657" y="170"/>
                  </a:lnTo>
                  <a:lnTo>
                    <a:pt x="663" y="171"/>
                  </a:lnTo>
                  <a:lnTo>
                    <a:pt x="657" y="183"/>
                  </a:lnTo>
                  <a:lnTo>
                    <a:pt x="642" y="206"/>
                  </a:lnTo>
                  <a:lnTo>
                    <a:pt x="638" y="227"/>
                  </a:lnTo>
                  <a:lnTo>
                    <a:pt x="613" y="261"/>
                  </a:lnTo>
                  <a:lnTo>
                    <a:pt x="602" y="277"/>
                  </a:lnTo>
                  <a:lnTo>
                    <a:pt x="600" y="289"/>
                  </a:lnTo>
                  <a:lnTo>
                    <a:pt x="591" y="304"/>
                  </a:lnTo>
                  <a:lnTo>
                    <a:pt x="583" y="313"/>
                  </a:lnTo>
                  <a:lnTo>
                    <a:pt x="565" y="344"/>
                  </a:lnTo>
                  <a:lnTo>
                    <a:pt x="569" y="363"/>
                  </a:lnTo>
                  <a:lnTo>
                    <a:pt x="553" y="390"/>
                  </a:lnTo>
                  <a:lnTo>
                    <a:pt x="533" y="416"/>
                  </a:lnTo>
                  <a:lnTo>
                    <a:pt x="539" y="420"/>
                  </a:lnTo>
                  <a:lnTo>
                    <a:pt x="534" y="426"/>
                  </a:lnTo>
                  <a:lnTo>
                    <a:pt x="518" y="456"/>
                  </a:lnTo>
                  <a:lnTo>
                    <a:pt x="506" y="489"/>
                  </a:lnTo>
                  <a:lnTo>
                    <a:pt x="496" y="504"/>
                  </a:lnTo>
                  <a:lnTo>
                    <a:pt x="493" y="507"/>
                  </a:lnTo>
                  <a:lnTo>
                    <a:pt x="478" y="534"/>
                  </a:lnTo>
                  <a:lnTo>
                    <a:pt x="477" y="554"/>
                  </a:lnTo>
                  <a:lnTo>
                    <a:pt x="456" y="591"/>
                  </a:lnTo>
                  <a:lnTo>
                    <a:pt x="445" y="606"/>
                  </a:lnTo>
                  <a:lnTo>
                    <a:pt x="439" y="638"/>
                  </a:lnTo>
                  <a:lnTo>
                    <a:pt x="428" y="650"/>
                  </a:lnTo>
                  <a:lnTo>
                    <a:pt x="422" y="662"/>
                  </a:lnTo>
                  <a:lnTo>
                    <a:pt x="419" y="672"/>
                  </a:lnTo>
                  <a:lnTo>
                    <a:pt x="402" y="702"/>
                  </a:lnTo>
                  <a:lnTo>
                    <a:pt x="389" y="717"/>
                  </a:lnTo>
                  <a:lnTo>
                    <a:pt x="387" y="727"/>
                  </a:lnTo>
                  <a:lnTo>
                    <a:pt x="375" y="739"/>
                  </a:lnTo>
                  <a:lnTo>
                    <a:pt x="368" y="754"/>
                  </a:lnTo>
                  <a:lnTo>
                    <a:pt x="350" y="780"/>
                  </a:lnTo>
                  <a:lnTo>
                    <a:pt x="351" y="801"/>
                  </a:lnTo>
                  <a:lnTo>
                    <a:pt x="344" y="812"/>
                  </a:lnTo>
                  <a:lnTo>
                    <a:pt x="335" y="827"/>
                  </a:lnTo>
                  <a:lnTo>
                    <a:pt x="331" y="838"/>
                  </a:lnTo>
                  <a:lnTo>
                    <a:pt x="315" y="866"/>
                  </a:lnTo>
                  <a:lnTo>
                    <a:pt x="307" y="883"/>
                  </a:lnTo>
                  <a:lnTo>
                    <a:pt x="314" y="885"/>
                  </a:lnTo>
                  <a:lnTo>
                    <a:pt x="308" y="896"/>
                  </a:lnTo>
                  <a:lnTo>
                    <a:pt x="307" y="913"/>
                  </a:lnTo>
                  <a:lnTo>
                    <a:pt x="291" y="943"/>
                  </a:lnTo>
                  <a:lnTo>
                    <a:pt x="303" y="950"/>
                  </a:lnTo>
                  <a:lnTo>
                    <a:pt x="295" y="956"/>
                  </a:lnTo>
                  <a:lnTo>
                    <a:pt x="300" y="960"/>
                  </a:lnTo>
                  <a:lnTo>
                    <a:pt x="305" y="964"/>
                  </a:lnTo>
                  <a:lnTo>
                    <a:pt x="312" y="967"/>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7664" name="Freeform 16">
              <a:extLst>
                <a:ext uri="{FF2B5EF4-FFF2-40B4-BE49-F238E27FC236}">
                  <a16:creationId xmlns:a16="http://schemas.microsoft.com/office/drawing/2014/main" id="{E0E1201F-D883-E64F-A02A-D3CA663B8D10}"/>
                </a:ext>
              </a:extLst>
            </p:cNvPr>
            <p:cNvSpPr>
              <a:spLocks noChangeArrowheads="1"/>
            </p:cNvSpPr>
            <p:nvPr/>
          </p:nvSpPr>
          <p:spPr bwMode="auto">
            <a:xfrm>
              <a:off x="4566" y="2445"/>
              <a:ext cx="206" cy="211"/>
            </a:xfrm>
            <a:custGeom>
              <a:avLst/>
              <a:gdLst>
                <a:gd name="T0" fmla="*/ 13 w 912"/>
                <a:gd name="T1" fmla="*/ 748 h 934"/>
                <a:gd name="T2" fmla="*/ 52 w 912"/>
                <a:gd name="T3" fmla="*/ 705 h 934"/>
                <a:gd name="T4" fmla="*/ 88 w 912"/>
                <a:gd name="T5" fmla="*/ 665 h 934"/>
                <a:gd name="T6" fmla="*/ 109 w 912"/>
                <a:gd name="T7" fmla="*/ 642 h 934"/>
                <a:gd name="T8" fmla="*/ 141 w 912"/>
                <a:gd name="T9" fmla="*/ 593 h 934"/>
                <a:gd name="T10" fmla="*/ 183 w 912"/>
                <a:gd name="T11" fmla="*/ 544 h 934"/>
                <a:gd name="T12" fmla="*/ 227 w 912"/>
                <a:gd name="T13" fmla="*/ 502 h 934"/>
                <a:gd name="T14" fmla="*/ 280 w 912"/>
                <a:gd name="T15" fmla="*/ 423 h 934"/>
                <a:gd name="T16" fmla="*/ 325 w 912"/>
                <a:gd name="T17" fmla="*/ 385 h 934"/>
                <a:gd name="T18" fmla="*/ 362 w 912"/>
                <a:gd name="T19" fmla="*/ 336 h 934"/>
                <a:gd name="T20" fmla="*/ 402 w 912"/>
                <a:gd name="T21" fmla="*/ 290 h 934"/>
                <a:gd name="T22" fmla="*/ 435 w 912"/>
                <a:gd name="T23" fmla="*/ 240 h 934"/>
                <a:gd name="T24" fmla="*/ 481 w 912"/>
                <a:gd name="T25" fmla="*/ 192 h 934"/>
                <a:gd name="T26" fmla="*/ 520 w 912"/>
                <a:gd name="T27" fmla="*/ 130 h 934"/>
                <a:gd name="T28" fmla="*/ 555 w 912"/>
                <a:gd name="T29" fmla="*/ 79 h 934"/>
                <a:gd name="T30" fmla="*/ 583 w 912"/>
                <a:gd name="T31" fmla="*/ 61 h 934"/>
                <a:gd name="T32" fmla="*/ 609 w 912"/>
                <a:gd name="T33" fmla="*/ 22 h 934"/>
                <a:gd name="T34" fmla="*/ 646 w 912"/>
                <a:gd name="T35" fmla="*/ 8 h 934"/>
                <a:gd name="T36" fmla="*/ 659 w 912"/>
                <a:gd name="T37" fmla="*/ 3 h 934"/>
                <a:gd name="T38" fmla="*/ 675 w 912"/>
                <a:gd name="T39" fmla="*/ 28 h 934"/>
                <a:gd name="T40" fmla="*/ 663 w 912"/>
                <a:gd name="T41" fmla="*/ 57 h 934"/>
                <a:gd name="T42" fmla="*/ 653 w 912"/>
                <a:gd name="T43" fmla="*/ 103 h 934"/>
                <a:gd name="T44" fmla="*/ 641 w 912"/>
                <a:gd name="T45" fmla="*/ 134 h 934"/>
                <a:gd name="T46" fmla="*/ 611 w 912"/>
                <a:gd name="T47" fmla="*/ 187 h 934"/>
                <a:gd name="T48" fmla="*/ 577 w 912"/>
                <a:gd name="T49" fmla="*/ 240 h 934"/>
                <a:gd name="T50" fmla="*/ 556 w 912"/>
                <a:gd name="T51" fmla="*/ 298 h 934"/>
                <a:gd name="T52" fmla="*/ 520 w 912"/>
                <a:gd name="T53" fmla="*/ 364 h 934"/>
                <a:gd name="T54" fmla="*/ 487 w 912"/>
                <a:gd name="T55" fmla="*/ 437 h 934"/>
                <a:gd name="T56" fmla="*/ 474 w 912"/>
                <a:gd name="T57" fmla="*/ 474 h 934"/>
                <a:gd name="T58" fmla="*/ 436 w 912"/>
                <a:gd name="T59" fmla="*/ 554 h 934"/>
                <a:gd name="T60" fmla="*/ 398 w 912"/>
                <a:gd name="T61" fmla="*/ 610 h 934"/>
                <a:gd name="T62" fmla="*/ 376 w 912"/>
                <a:gd name="T63" fmla="*/ 662 h 934"/>
                <a:gd name="T64" fmla="*/ 359 w 912"/>
                <a:gd name="T65" fmla="*/ 705 h 934"/>
                <a:gd name="T66" fmla="*/ 335 w 912"/>
                <a:gd name="T67" fmla="*/ 767 h 934"/>
                <a:gd name="T68" fmla="*/ 320 w 912"/>
                <a:gd name="T69" fmla="*/ 807 h 934"/>
                <a:gd name="T70" fmla="*/ 303 w 912"/>
                <a:gd name="T71" fmla="*/ 854 h 934"/>
                <a:gd name="T72" fmla="*/ 291 w 912"/>
                <a:gd name="T73" fmla="*/ 882 h 934"/>
                <a:gd name="T74" fmla="*/ 279 w 912"/>
                <a:gd name="T75" fmla="*/ 924 h 934"/>
                <a:gd name="T76" fmla="*/ 298 w 912"/>
                <a:gd name="T77" fmla="*/ 920 h 934"/>
                <a:gd name="T78" fmla="*/ 329 w 912"/>
                <a:gd name="T79" fmla="*/ 904 h 934"/>
                <a:gd name="T80" fmla="*/ 355 w 912"/>
                <a:gd name="T81" fmla="*/ 890 h 934"/>
                <a:gd name="T82" fmla="*/ 388 w 912"/>
                <a:gd name="T83" fmla="*/ 832 h 934"/>
                <a:gd name="T84" fmla="*/ 421 w 912"/>
                <a:gd name="T85" fmla="*/ 800 h 934"/>
                <a:gd name="T86" fmla="*/ 465 w 912"/>
                <a:gd name="T87" fmla="*/ 748 h 934"/>
                <a:gd name="T88" fmla="*/ 513 w 912"/>
                <a:gd name="T89" fmla="*/ 693 h 934"/>
                <a:gd name="T90" fmla="*/ 564 w 912"/>
                <a:gd name="T91" fmla="*/ 633 h 934"/>
                <a:gd name="T92" fmla="*/ 614 w 912"/>
                <a:gd name="T93" fmla="*/ 560 h 934"/>
                <a:gd name="T94" fmla="*/ 658 w 912"/>
                <a:gd name="T95" fmla="*/ 518 h 934"/>
                <a:gd name="T96" fmla="*/ 691 w 912"/>
                <a:gd name="T97" fmla="*/ 466 h 934"/>
                <a:gd name="T98" fmla="*/ 740 w 912"/>
                <a:gd name="T99" fmla="*/ 407 h 934"/>
                <a:gd name="T100" fmla="*/ 776 w 912"/>
                <a:gd name="T101" fmla="*/ 359 h 934"/>
                <a:gd name="T102" fmla="*/ 819 w 912"/>
                <a:gd name="T103" fmla="*/ 314 h 934"/>
                <a:gd name="T104" fmla="*/ 854 w 912"/>
                <a:gd name="T105" fmla="*/ 263 h 934"/>
                <a:gd name="T106" fmla="*/ 896 w 912"/>
                <a:gd name="T107" fmla="*/ 219 h 9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2" h="934">
                  <a:moveTo>
                    <a:pt x="0" y="753"/>
                  </a:moveTo>
                  <a:lnTo>
                    <a:pt x="6" y="743"/>
                  </a:lnTo>
                  <a:lnTo>
                    <a:pt x="13" y="748"/>
                  </a:lnTo>
                  <a:lnTo>
                    <a:pt x="29" y="722"/>
                  </a:lnTo>
                  <a:lnTo>
                    <a:pt x="46" y="709"/>
                  </a:lnTo>
                  <a:lnTo>
                    <a:pt x="52" y="705"/>
                  </a:lnTo>
                  <a:lnTo>
                    <a:pt x="60" y="707"/>
                  </a:lnTo>
                  <a:lnTo>
                    <a:pt x="70" y="692"/>
                  </a:lnTo>
                  <a:lnTo>
                    <a:pt x="88" y="665"/>
                  </a:lnTo>
                  <a:lnTo>
                    <a:pt x="91" y="666"/>
                  </a:lnTo>
                  <a:lnTo>
                    <a:pt x="100" y="658"/>
                  </a:lnTo>
                  <a:lnTo>
                    <a:pt x="109" y="642"/>
                  </a:lnTo>
                  <a:lnTo>
                    <a:pt x="114" y="632"/>
                  </a:lnTo>
                  <a:lnTo>
                    <a:pt x="124" y="620"/>
                  </a:lnTo>
                  <a:lnTo>
                    <a:pt x="141" y="593"/>
                  </a:lnTo>
                  <a:lnTo>
                    <a:pt x="160" y="561"/>
                  </a:lnTo>
                  <a:lnTo>
                    <a:pt x="173" y="564"/>
                  </a:lnTo>
                  <a:lnTo>
                    <a:pt x="183" y="544"/>
                  </a:lnTo>
                  <a:lnTo>
                    <a:pt x="211" y="525"/>
                  </a:lnTo>
                  <a:lnTo>
                    <a:pt x="220" y="513"/>
                  </a:lnTo>
                  <a:lnTo>
                    <a:pt x="227" y="502"/>
                  </a:lnTo>
                  <a:lnTo>
                    <a:pt x="236" y="489"/>
                  </a:lnTo>
                  <a:lnTo>
                    <a:pt x="255" y="464"/>
                  </a:lnTo>
                  <a:lnTo>
                    <a:pt x="280" y="423"/>
                  </a:lnTo>
                  <a:lnTo>
                    <a:pt x="285" y="412"/>
                  </a:lnTo>
                  <a:lnTo>
                    <a:pt x="312" y="408"/>
                  </a:lnTo>
                  <a:lnTo>
                    <a:pt x="325" y="385"/>
                  </a:lnTo>
                  <a:lnTo>
                    <a:pt x="330" y="375"/>
                  </a:lnTo>
                  <a:lnTo>
                    <a:pt x="344" y="364"/>
                  </a:lnTo>
                  <a:lnTo>
                    <a:pt x="362" y="336"/>
                  </a:lnTo>
                  <a:lnTo>
                    <a:pt x="380" y="307"/>
                  </a:lnTo>
                  <a:lnTo>
                    <a:pt x="392" y="306"/>
                  </a:lnTo>
                  <a:lnTo>
                    <a:pt x="402" y="290"/>
                  </a:lnTo>
                  <a:lnTo>
                    <a:pt x="411" y="278"/>
                  </a:lnTo>
                  <a:lnTo>
                    <a:pt x="426" y="252"/>
                  </a:lnTo>
                  <a:lnTo>
                    <a:pt x="435" y="240"/>
                  </a:lnTo>
                  <a:lnTo>
                    <a:pt x="454" y="213"/>
                  </a:lnTo>
                  <a:lnTo>
                    <a:pt x="460" y="200"/>
                  </a:lnTo>
                  <a:lnTo>
                    <a:pt x="481" y="192"/>
                  </a:lnTo>
                  <a:lnTo>
                    <a:pt x="486" y="183"/>
                  </a:lnTo>
                  <a:lnTo>
                    <a:pt x="504" y="158"/>
                  </a:lnTo>
                  <a:lnTo>
                    <a:pt x="520" y="130"/>
                  </a:lnTo>
                  <a:lnTo>
                    <a:pt x="532" y="115"/>
                  </a:lnTo>
                  <a:lnTo>
                    <a:pt x="547" y="92"/>
                  </a:lnTo>
                  <a:lnTo>
                    <a:pt x="555" y="79"/>
                  </a:lnTo>
                  <a:lnTo>
                    <a:pt x="566" y="88"/>
                  </a:lnTo>
                  <a:lnTo>
                    <a:pt x="575" y="71"/>
                  </a:lnTo>
                  <a:lnTo>
                    <a:pt x="583" y="61"/>
                  </a:lnTo>
                  <a:lnTo>
                    <a:pt x="584" y="63"/>
                  </a:lnTo>
                  <a:lnTo>
                    <a:pt x="599" y="39"/>
                  </a:lnTo>
                  <a:lnTo>
                    <a:pt x="609" y="22"/>
                  </a:lnTo>
                  <a:lnTo>
                    <a:pt x="622" y="32"/>
                  </a:lnTo>
                  <a:lnTo>
                    <a:pt x="629" y="20"/>
                  </a:lnTo>
                  <a:lnTo>
                    <a:pt x="646" y="8"/>
                  </a:lnTo>
                  <a:lnTo>
                    <a:pt x="652" y="0"/>
                  </a:lnTo>
                  <a:lnTo>
                    <a:pt x="652" y="0"/>
                  </a:lnTo>
                  <a:lnTo>
                    <a:pt x="659" y="3"/>
                  </a:lnTo>
                  <a:lnTo>
                    <a:pt x="666" y="7"/>
                  </a:lnTo>
                  <a:lnTo>
                    <a:pt x="682" y="17"/>
                  </a:lnTo>
                  <a:lnTo>
                    <a:pt x="675" y="28"/>
                  </a:lnTo>
                  <a:lnTo>
                    <a:pt x="680" y="31"/>
                  </a:lnTo>
                  <a:lnTo>
                    <a:pt x="670" y="45"/>
                  </a:lnTo>
                  <a:lnTo>
                    <a:pt x="663" y="57"/>
                  </a:lnTo>
                  <a:lnTo>
                    <a:pt x="672" y="60"/>
                  </a:lnTo>
                  <a:lnTo>
                    <a:pt x="663" y="77"/>
                  </a:lnTo>
                  <a:lnTo>
                    <a:pt x="653" y="103"/>
                  </a:lnTo>
                  <a:lnTo>
                    <a:pt x="646" y="114"/>
                  </a:lnTo>
                  <a:lnTo>
                    <a:pt x="636" y="132"/>
                  </a:lnTo>
                  <a:lnTo>
                    <a:pt x="641" y="134"/>
                  </a:lnTo>
                  <a:lnTo>
                    <a:pt x="636" y="146"/>
                  </a:lnTo>
                  <a:lnTo>
                    <a:pt x="619" y="168"/>
                  </a:lnTo>
                  <a:lnTo>
                    <a:pt x="611" y="187"/>
                  </a:lnTo>
                  <a:lnTo>
                    <a:pt x="596" y="213"/>
                  </a:lnTo>
                  <a:lnTo>
                    <a:pt x="588" y="223"/>
                  </a:lnTo>
                  <a:lnTo>
                    <a:pt x="577" y="240"/>
                  </a:lnTo>
                  <a:lnTo>
                    <a:pt x="584" y="255"/>
                  </a:lnTo>
                  <a:lnTo>
                    <a:pt x="572" y="272"/>
                  </a:lnTo>
                  <a:lnTo>
                    <a:pt x="556" y="298"/>
                  </a:lnTo>
                  <a:lnTo>
                    <a:pt x="553" y="312"/>
                  </a:lnTo>
                  <a:lnTo>
                    <a:pt x="548" y="323"/>
                  </a:lnTo>
                  <a:lnTo>
                    <a:pt x="520" y="364"/>
                  </a:lnTo>
                  <a:lnTo>
                    <a:pt x="520" y="385"/>
                  </a:lnTo>
                  <a:lnTo>
                    <a:pt x="498" y="419"/>
                  </a:lnTo>
                  <a:lnTo>
                    <a:pt x="487" y="437"/>
                  </a:lnTo>
                  <a:lnTo>
                    <a:pt x="489" y="451"/>
                  </a:lnTo>
                  <a:lnTo>
                    <a:pt x="479" y="466"/>
                  </a:lnTo>
                  <a:lnTo>
                    <a:pt x="474" y="474"/>
                  </a:lnTo>
                  <a:lnTo>
                    <a:pt x="467" y="501"/>
                  </a:lnTo>
                  <a:lnTo>
                    <a:pt x="457" y="517"/>
                  </a:lnTo>
                  <a:lnTo>
                    <a:pt x="436" y="554"/>
                  </a:lnTo>
                  <a:lnTo>
                    <a:pt x="424" y="569"/>
                  </a:lnTo>
                  <a:lnTo>
                    <a:pt x="407" y="596"/>
                  </a:lnTo>
                  <a:lnTo>
                    <a:pt x="398" y="610"/>
                  </a:lnTo>
                  <a:lnTo>
                    <a:pt x="394" y="618"/>
                  </a:lnTo>
                  <a:lnTo>
                    <a:pt x="393" y="636"/>
                  </a:lnTo>
                  <a:lnTo>
                    <a:pt x="376" y="662"/>
                  </a:lnTo>
                  <a:lnTo>
                    <a:pt x="365" y="678"/>
                  </a:lnTo>
                  <a:lnTo>
                    <a:pt x="368" y="690"/>
                  </a:lnTo>
                  <a:lnTo>
                    <a:pt x="359" y="705"/>
                  </a:lnTo>
                  <a:lnTo>
                    <a:pt x="349" y="718"/>
                  </a:lnTo>
                  <a:lnTo>
                    <a:pt x="345" y="751"/>
                  </a:lnTo>
                  <a:lnTo>
                    <a:pt x="335" y="767"/>
                  </a:lnTo>
                  <a:lnTo>
                    <a:pt x="329" y="775"/>
                  </a:lnTo>
                  <a:lnTo>
                    <a:pt x="319" y="794"/>
                  </a:lnTo>
                  <a:lnTo>
                    <a:pt x="320" y="807"/>
                  </a:lnTo>
                  <a:lnTo>
                    <a:pt x="302" y="833"/>
                  </a:lnTo>
                  <a:lnTo>
                    <a:pt x="293" y="852"/>
                  </a:lnTo>
                  <a:lnTo>
                    <a:pt x="303" y="854"/>
                  </a:lnTo>
                  <a:lnTo>
                    <a:pt x="298" y="864"/>
                  </a:lnTo>
                  <a:lnTo>
                    <a:pt x="300" y="866"/>
                  </a:lnTo>
                  <a:lnTo>
                    <a:pt x="291" y="882"/>
                  </a:lnTo>
                  <a:lnTo>
                    <a:pt x="276" y="909"/>
                  </a:lnTo>
                  <a:lnTo>
                    <a:pt x="270" y="917"/>
                  </a:lnTo>
                  <a:lnTo>
                    <a:pt x="279" y="924"/>
                  </a:lnTo>
                  <a:lnTo>
                    <a:pt x="288" y="930"/>
                  </a:lnTo>
                  <a:lnTo>
                    <a:pt x="291" y="933"/>
                  </a:lnTo>
                  <a:lnTo>
                    <a:pt x="298" y="920"/>
                  </a:lnTo>
                  <a:lnTo>
                    <a:pt x="309" y="928"/>
                  </a:lnTo>
                  <a:lnTo>
                    <a:pt x="325" y="904"/>
                  </a:lnTo>
                  <a:lnTo>
                    <a:pt x="329" y="904"/>
                  </a:lnTo>
                  <a:lnTo>
                    <a:pt x="339" y="889"/>
                  </a:lnTo>
                  <a:lnTo>
                    <a:pt x="344" y="879"/>
                  </a:lnTo>
                  <a:lnTo>
                    <a:pt x="355" y="890"/>
                  </a:lnTo>
                  <a:lnTo>
                    <a:pt x="364" y="869"/>
                  </a:lnTo>
                  <a:lnTo>
                    <a:pt x="381" y="845"/>
                  </a:lnTo>
                  <a:lnTo>
                    <a:pt x="388" y="832"/>
                  </a:lnTo>
                  <a:lnTo>
                    <a:pt x="397" y="819"/>
                  </a:lnTo>
                  <a:lnTo>
                    <a:pt x="403" y="811"/>
                  </a:lnTo>
                  <a:lnTo>
                    <a:pt x="421" y="800"/>
                  </a:lnTo>
                  <a:lnTo>
                    <a:pt x="437" y="772"/>
                  </a:lnTo>
                  <a:lnTo>
                    <a:pt x="446" y="759"/>
                  </a:lnTo>
                  <a:lnTo>
                    <a:pt x="465" y="748"/>
                  </a:lnTo>
                  <a:lnTo>
                    <a:pt x="468" y="743"/>
                  </a:lnTo>
                  <a:lnTo>
                    <a:pt x="480" y="728"/>
                  </a:lnTo>
                  <a:lnTo>
                    <a:pt x="513" y="693"/>
                  </a:lnTo>
                  <a:lnTo>
                    <a:pt x="519" y="685"/>
                  </a:lnTo>
                  <a:lnTo>
                    <a:pt x="539" y="674"/>
                  </a:lnTo>
                  <a:lnTo>
                    <a:pt x="564" y="633"/>
                  </a:lnTo>
                  <a:lnTo>
                    <a:pt x="581" y="608"/>
                  </a:lnTo>
                  <a:lnTo>
                    <a:pt x="589" y="601"/>
                  </a:lnTo>
                  <a:lnTo>
                    <a:pt x="614" y="560"/>
                  </a:lnTo>
                  <a:lnTo>
                    <a:pt x="620" y="551"/>
                  </a:lnTo>
                  <a:lnTo>
                    <a:pt x="647" y="533"/>
                  </a:lnTo>
                  <a:lnTo>
                    <a:pt x="658" y="518"/>
                  </a:lnTo>
                  <a:lnTo>
                    <a:pt x="674" y="488"/>
                  </a:lnTo>
                  <a:lnTo>
                    <a:pt x="681" y="484"/>
                  </a:lnTo>
                  <a:lnTo>
                    <a:pt x="691" y="466"/>
                  </a:lnTo>
                  <a:lnTo>
                    <a:pt x="698" y="455"/>
                  </a:lnTo>
                  <a:lnTo>
                    <a:pt x="731" y="422"/>
                  </a:lnTo>
                  <a:lnTo>
                    <a:pt x="740" y="407"/>
                  </a:lnTo>
                  <a:lnTo>
                    <a:pt x="750" y="392"/>
                  </a:lnTo>
                  <a:lnTo>
                    <a:pt x="757" y="381"/>
                  </a:lnTo>
                  <a:lnTo>
                    <a:pt x="776" y="359"/>
                  </a:lnTo>
                  <a:lnTo>
                    <a:pt x="784" y="346"/>
                  </a:lnTo>
                  <a:lnTo>
                    <a:pt x="793" y="332"/>
                  </a:lnTo>
                  <a:lnTo>
                    <a:pt x="819" y="314"/>
                  </a:lnTo>
                  <a:lnTo>
                    <a:pt x="829" y="296"/>
                  </a:lnTo>
                  <a:lnTo>
                    <a:pt x="846" y="273"/>
                  </a:lnTo>
                  <a:lnTo>
                    <a:pt x="854" y="263"/>
                  </a:lnTo>
                  <a:lnTo>
                    <a:pt x="865" y="250"/>
                  </a:lnTo>
                  <a:lnTo>
                    <a:pt x="882" y="244"/>
                  </a:lnTo>
                  <a:lnTo>
                    <a:pt x="896" y="219"/>
                  </a:lnTo>
                  <a:lnTo>
                    <a:pt x="907" y="203"/>
                  </a:lnTo>
                  <a:lnTo>
                    <a:pt x="911" y="205"/>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7665" name="Freeform 17">
              <a:extLst>
                <a:ext uri="{FF2B5EF4-FFF2-40B4-BE49-F238E27FC236}">
                  <a16:creationId xmlns:a16="http://schemas.microsoft.com/office/drawing/2014/main" id="{6ECE2B8C-9E4F-BA44-A2A0-89730C014961}"/>
                </a:ext>
              </a:extLst>
            </p:cNvPr>
            <p:cNvSpPr>
              <a:spLocks noChangeArrowheads="1"/>
            </p:cNvSpPr>
            <p:nvPr/>
          </p:nvSpPr>
          <p:spPr bwMode="auto">
            <a:xfrm>
              <a:off x="4691" y="2487"/>
              <a:ext cx="155" cy="213"/>
            </a:xfrm>
            <a:custGeom>
              <a:avLst/>
              <a:gdLst>
                <a:gd name="T0" fmla="*/ 377 w 690"/>
                <a:gd name="T1" fmla="*/ 23 h 945"/>
                <a:gd name="T2" fmla="*/ 398 w 690"/>
                <a:gd name="T3" fmla="*/ 5 h 945"/>
                <a:gd name="T4" fmla="*/ 413 w 690"/>
                <a:gd name="T5" fmla="*/ 14 h 945"/>
                <a:gd name="T6" fmla="*/ 395 w 690"/>
                <a:gd name="T7" fmla="*/ 49 h 945"/>
                <a:gd name="T8" fmla="*/ 402 w 690"/>
                <a:gd name="T9" fmla="*/ 77 h 945"/>
                <a:gd name="T10" fmla="*/ 378 w 690"/>
                <a:gd name="T11" fmla="*/ 132 h 945"/>
                <a:gd name="T12" fmla="*/ 356 w 690"/>
                <a:gd name="T13" fmla="*/ 166 h 945"/>
                <a:gd name="T14" fmla="*/ 324 w 690"/>
                <a:gd name="T15" fmla="*/ 222 h 945"/>
                <a:gd name="T16" fmla="*/ 297 w 690"/>
                <a:gd name="T17" fmla="*/ 277 h 945"/>
                <a:gd name="T18" fmla="*/ 268 w 690"/>
                <a:gd name="T19" fmla="*/ 349 h 945"/>
                <a:gd name="T20" fmla="*/ 238 w 690"/>
                <a:gd name="T21" fmla="*/ 402 h 945"/>
                <a:gd name="T22" fmla="*/ 212 w 690"/>
                <a:gd name="T23" fmla="*/ 463 h 945"/>
                <a:gd name="T24" fmla="*/ 180 w 690"/>
                <a:gd name="T25" fmla="*/ 522 h 945"/>
                <a:gd name="T26" fmla="*/ 134 w 690"/>
                <a:gd name="T27" fmla="*/ 608 h 945"/>
                <a:gd name="T28" fmla="*/ 111 w 690"/>
                <a:gd name="T29" fmla="*/ 659 h 945"/>
                <a:gd name="T30" fmla="*/ 103 w 690"/>
                <a:gd name="T31" fmla="*/ 687 h 945"/>
                <a:gd name="T32" fmla="*/ 51 w 690"/>
                <a:gd name="T33" fmla="*/ 767 h 945"/>
                <a:gd name="T34" fmla="*/ 21 w 690"/>
                <a:gd name="T35" fmla="*/ 843 h 945"/>
                <a:gd name="T36" fmla="*/ 16 w 690"/>
                <a:gd name="T37" fmla="*/ 874 h 945"/>
                <a:gd name="T38" fmla="*/ 0 w 690"/>
                <a:gd name="T39" fmla="*/ 914 h 945"/>
                <a:gd name="T40" fmla="*/ 18 w 690"/>
                <a:gd name="T41" fmla="*/ 929 h 945"/>
                <a:gd name="T42" fmla="*/ 57 w 690"/>
                <a:gd name="T43" fmla="*/ 896 h 945"/>
                <a:gd name="T44" fmla="*/ 76 w 690"/>
                <a:gd name="T45" fmla="*/ 875 h 945"/>
                <a:gd name="T46" fmla="*/ 118 w 690"/>
                <a:gd name="T47" fmla="*/ 826 h 945"/>
                <a:gd name="T48" fmla="*/ 149 w 690"/>
                <a:gd name="T49" fmla="*/ 790 h 945"/>
                <a:gd name="T50" fmla="*/ 190 w 690"/>
                <a:gd name="T51" fmla="*/ 740 h 945"/>
                <a:gd name="T52" fmla="*/ 238 w 690"/>
                <a:gd name="T53" fmla="*/ 689 h 945"/>
                <a:gd name="T54" fmla="*/ 281 w 690"/>
                <a:gd name="T55" fmla="*/ 618 h 945"/>
                <a:gd name="T56" fmla="*/ 337 w 690"/>
                <a:gd name="T57" fmla="*/ 545 h 945"/>
                <a:gd name="T58" fmla="*/ 371 w 690"/>
                <a:gd name="T59" fmla="*/ 502 h 945"/>
                <a:gd name="T60" fmla="*/ 412 w 690"/>
                <a:gd name="T61" fmla="*/ 456 h 945"/>
                <a:gd name="T62" fmla="*/ 465 w 690"/>
                <a:gd name="T63" fmla="*/ 398 h 945"/>
                <a:gd name="T64" fmla="*/ 502 w 690"/>
                <a:gd name="T65" fmla="*/ 351 h 945"/>
                <a:gd name="T66" fmla="*/ 549 w 690"/>
                <a:gd name="T67" fmla="*/ 305 h 945"/>
                <a:gd name="T68" fmla="*/ 575 w 690"/>
                <a:gd name="T69" fmla="*/ 265 h 945"/>
                <a:gd name="T70" fmla="*/ 605 w 690"/>
                <a:gd name="T71" fmla="*/ 231 h 945"/>
                <a:gd name="T72" fmla="*/ 646 w 690"/>
                <a:gd name="T73" fmla="*/ 191 h 945"/>
                <a:gd name="T74" fmla="*/ 672 w 690"/>
                <a:gd name="T75" fmla="*/ 170 h 945"/>
                <a:gd name="T76" fmla="*/ 689 w 690"/>
                <a:gd name="T77" fmla="*/ 182 h 945"/>
                <a:gd name="T78" fmla="*/ 677 w 690"/>
                <a:gd name="T79" fmla="*/ 207 h 945"/>
                <a:gd name="T80" fmla="*/ 667 w 690"/>
                <a:gd name="T81" fmla="*/ 239 h 945"/>
                <a:gd name="T82" fmla="*/ 647 w 690"/>
                <a:gd name="T83" fmla="*/ 297 h 945"/>
                <a:gd name="T84" fmla="*/ 626 w 690"/>
                <a:gd name="T85" fmla="*/ 334 h 945"/>
                <a:gd name="T86" fmla="*/ 586 w 690"/>
                <a:gd name="T87" fmla="*/ 402 h 945"/>
                <a:gd name="T88" fmla="*/ 579 w 690"/>
                <a:gd name="T89" fmla="*/ 450 h 945"/>
                <a:gd name="T90" fmla="*/ 541 w 690"/>
                <a:gd name="T91" fmla="*/ 517 h 945"/>
                <a:gd name="T92" fmla="*/ 510 w 690"/>
                <a:gd name="T93" fmla="*/ 568 h 945"/>
                <a:gd name="T94" fmla="*/ 484 w 690"/>
                <a:gd name="T95" fmla="*/ 631 h 945"/>
                <a:gd name="T96" fmla="*/ 460 w 690"/>
                <a:gd name="T97" fmla="*/ 676 h 945"/>
                <a:gd name="T98" fmla="*/ 421 w 690"/>
                <a:gd name="T99" fmla="*/ 757 h 945"/>
                <a:gd name="T100" fmla="*/ 402 w 690"/>
                <a:gd name="T101" fmla="*/ 799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90" h="945">
                  <a:moveTo>
                    <a:pt x="364" y="31"/>
                  </a:moveTo>
                  <a:lnTo>
                    <a:pt x="371" y="20"/>
                  </a:lnTo>
                  <a:lnTo>
                    <a:pt x="377" y="23"/>
                  </a:lnTo>
                  <a:lnTo>
                    <a:pt x="385" y="11"/>
                  </a:lnTo>
                  <a:lnTo>
                    <a:pt x="390" y="0"/>
                  </a:lnTo>
                  <a:lnTo>
                    <a:pt x="398" y="5"/>
                  </a:lnTo>
                  <a:lnTo>
                    <a:pt x="402" y="2"/>
                  </a:lnTo>
                  <a:lnTo>
                    <a:pt x="410" y="8"/>
                  </a:lnTo>
                  <a:lnTo>
                    <a:pt x="413" y="14"/>
                  </a:lnTo>
                  <a:lnTo>
                    <a:pt x="407" y="18"/>
                  </a:lnTo>
                  <a:lnTo>
                    <a:pt x="398" y="35"/>
                  </a:lnTo>
                  <a:lnTo>
                    <a:pt x="395" y="49"/>
                  </a:lnTo>
                  <a:lnTo>
                    <a:pt x="403" y="57"/>
                  </a:lnTo>
                  <a:lnTo>
                    <a:pt x="395" y="71"/>
                  </a:lnTo>
                  <a:lnTo>
                    <a:pt x="402" y="77"/>
                  </a:lnTo>
                  <a:lnTo>
                    <a:pt x="385" y="98"/>
                  </a:lnTo>
                  <a:lnTo>
                    <a:pt x="378" y="109"/>
                  </a:lnTo>
                  <a:lnTo>
                    <a:pt x="378" y="132"/>
                  </a:lnTo>
                  <a:lnTo>
                    <a:pt x="371" y="143"/>
                  </a:lnTo>
                  <a:lnTo>
                    <a:pt x="362" y="158"/>
                  </a:lnTo>
                  <a:lnTo>
                    <a:pt x="356" y="166"/>
                  </a:lnTo>
                  <a:lnTo>
                    <a:pt x="351" y="185"/>
                  </a:lnTo>
                  <a:lnTo>
                    <a:pt x="334" y="213"/>
                  </a:lnTo>
                  <a:lnTo>
                    <a:pt x="324" y="222"/>
                  </a:lnTo>
                  <a:lnTo>
                    <a:pt x="315" y="251"/>
                  </a:lnTo>
                  <a:lnTo>
                    <a:pt x="304" y="266"/>
                  </a:lnTo>
                  <a:lnTo>
                    <a:pt x="297" y="277"/>
                  </a:lnTo>
                  <a:lnTo>
                    <a:pt x="291" y="289"/>
                  </a:lnTo>
                  <a:lnTo>
                    <a:pt x="282" y="330"/>
                  </a:lnTo>
                  <a:lnTo>
                    <a:pt x="268" y="349"/>
                  </a:lnTo>
                  <a:lnTo>
                    <a:pt x="259" y="364"/>
                  </a:lnTo>
                  <a:lnTo>
                    <a:pt x="252" y="380"/>
                  </a:lnTo>
                  <a:lnTo>
                    <a:pt x="238" y="402"/>
                  </a:lnTo>
                  <a:lnTo>
                    <a:pt x="228" y="413"/>
                  </a:lnTo>
                  <a:lnTo>
                    <a:pt x="230" y="437"/>
                  </a:lnTo>
                  <a:lnTo>
                    <a:pt x="212" y="463"/>
                  </a:lnTo>
                  <a:lnTo>
                    <a:pt x="209" y="467"/>
                  </a:lnTo>
                  <a:lnTo>
                    <a:pt x="187" y="511"/>
                  </a:lnTo>
                  <a:lnTo>
                    <a:pt x="180" y="522"/>
                  </a:lnTo>
                  <a:lnTo>
                    <a:pt x="162" y="546"/>
                  </a:lnTo>
                  <a:lnTo>
                    <a:pt x="142" y="590"/>
                  </a:lnTo>
                  <a:lnTo>
                    <a:pt x="134" y="608"/>
                  </a:lnTo>
                  <a:lnTo>
                    <a:pt x="128" y="622"/>
                  </a:lnTo>
                  <a:lnTo>
                    <a:pt x="132" y="633"/>
                  </a:lnTo>
                  <a:lnTo>
                    <a:pt x="111" y="659"/>
                  </a:lnTo>
                  <a:lnTo>
                    <a:pt x="101" y="677"/>
                  </a:lnTo>
                  <a:lnTo>
                    <a:pt x="107" y="680"/>
                  </a:lnTo>
                  <a:lnTo>
                    <a:pt x="103" y="687"/>
                  </a:lnTo>
                  <a:lnTo>
                    <a:pt x="86" y="718"/>
                  </a:lnTo>
                  <a:lnTo>
                    <a:pt x="68" y="744"/>
                  </a:lnTo>
                  <a:lnTo>
                    <a:pt x="51" y="767"/>
                  </a:lnTo>
                  <a:lnTo>
                    <a:pt x="45" y="798"/>
                  </a:lnTo>
                  <a:lnTo>
                    <a:pt x="29" y="824"/>
                  </a:lnTo>
                  <a:lnTo>
                    <a:pt x="21" y="843"/>
                  </a:lnTo>
                  <a:lnTo>
                    <a:pt x="18" y="853"/>
                  </a:lnTo>
                  <a:lnTo>
                    <a:pt x="6" y="866"/>
                  </a:lnTo>
                  <a:lnTo>
                    <a:pt x="16" y="874"/>
                  </a:lnTo>
                  <a:lnTo>
                    <a:pt x="4" y="903"/>
                  </a:lnTo>
                  <a:lnTo>
                    <a:pt x="7" y="906"/>
                  </a:lnTo>
                  <a:lnTo>
                    <a:pt x="0" y="914"/>
                  </a:lnTo>
                  <a:lnTo>
                    <a:pt x="4" y="917"/>
                  </a:lnTo>
                  <a:lnTo>
                    <a:pt x="8" y="944"/>
                  </a:lnTo>
                  <a:lnTo>
                    <a:pt x="18" y="929"/>
                  </a:lnTo>
                  <a:lnTo>
                    <a:pt x="27" y="932"/>
                  </a:lnTo>
                  <a:lnTo>
                    <a:pt x="31" y="917"/>
                  </a:lnTo>
                  <a:lnTo>
                    <a:pt x="57" y="896"/>
                  </a:lnTo>
                  <a:lnTo>
                    <a:pt x="63" y="878"/>
                  </a:lnTo>
                  <a:lnTo>
                    <a:pt x="70" y="883"/>
                  </a:lnTo>
                  <a:lnTo>
                    <a:pt x="76" y="875"/>
                  </a:lnTo>
                  <a:lnTo>
                    <a:pt x="85" y="860"/>
                  </a:lnTo>
                  <a:lnTo>
                    <a:pt x="112" y="840"/>
                  </a:lnTo>
                  <a:lnTo>
                    <a:pt x="118" y="826"/>
                  </a:lnTo>
                  <a:lnTo>
                    <a:pt x="127" y="812"/>
                  </a:lnTo>
                  <a:lnTo>
                    <a:pt x="136" y="807"/>
                  </a:lnTo>
                  <a:lnTo>
                    <a:pt x="149" y="790"/>
                  </a:lnTo>
                  <a:lnTo>
                    <a:pt x="164" y="763"/>
                  </a:lnTo>
                  <a:lnTo>
                    <a:pt x="171" y="748"/>
                  </a:lnTo>
                  <a:lnTo>
                    <a:pt x="190" y="740"/>
                  </a:lnTo>
                  <a:lnTo>
                    <a:pt x="194" y="733"/>
                  </a:lnTo>
                  <a:lnTo>
                    <a:pt x="234" y="697"/>
                  </a:lnTo>
                  <a:lnTo>
                    <a:pt x="238" y="689"/>
                  </a:lnTo>
                  <a:lnTo>
                    <a:pt x="247" y="674"/>
                  </a:lnTo>
                  <a:lnTo>
                    <a:pt x="270" y="633"/>
                  </a:lnTo>
                  <a:lnTo>
                    <a:pt x="281" y="618"/>
                  </a:lnTo>
                  <a:lnTo>
                    <a:pt x="299" y="595"/>
                  </a:lnTo>
                  <a:lnTo>
                    <a:pt x="320" y="572"/>
                  </a:lnTo>
                  <a:lnTo>
                    <a:pt x="337" y="545"/>
                  </a:lnTo>
                  <a:lnTo>
                    <a:pt x="355" y="529"/>
                  </a:lnTo>
                  <a:lnTo>
                    <a:pt x="364" y="519"/>
                  </a:lnTo>
                  <a:lnTo>
                    <a:pt x="371" y="502"/>
                  </a:lnTo>
                  <a:lnTo>
                    <a:pt x="398" y="476"/>
                  </a:lnTo>
                  <a:lnTo>
                    <a:pt x="405" y="471"/>
                  </a:lnTo>
                  <a:lnTo>
                    <a:pt x="412" y="456"/>
                  </a:lnTo>
                  <a:lnTo>
                    <a:pt x="435" y="422"/>
                  </a:lnTo>
                  <a:lnTo>
                    <a:pt x="458" y="414"/>
                  </a:lnTo>
                  <a:lnTo>
                    <a:pt x="465" y="398"/>
                  </a:lnTo>
                  <a:lnTo>
                    <a:pt x="476" y="386"/>
                  </a:lnTo>
                  <a:lnTo>
                    <a:pt x="496" y="359"/>
                  </a:lnTo>
                  <a:lnTo>
                    <a:pt x="502" y="351"/>
                  </a:lnTo>
                  <a:lnTo>
                    <a:pt x="511" y="336"/>
                  </a:lnTo>
                  <a:lnTo>
                    <a:pt x="533" y="331"/>
                  </a:lnTo>
                  <a:lnTo>
                    <a:pt x="549" y="305"/>
                  </a:lnTo>
                  <a:lnTo>
                    <a:pt x="559" y="292"/>
                  </a:lnTo>
                  <a:lnTo>
                    <a:pt x="562" y="279"/>
                  </a:lnTo>
                  <a:lnTo>
                    <a:pt x="575" y="265"/>
                  </a:lnTo>
                  <a:lnTo>
                    <a:pt x="580" y="256"/>
                  </a:lnTo>
                  <a:lnTo>
                    <a:pt x="590" y="240"/>
                  </a:lnTo>
                  <a:lnTo>
                    <a:pt x="605" y="231"/>
                  </a:lnTo>
                  <a:lnTo>
                    <a:pt x="616" y="206"/>
                  </a:lnTo>
                  <a:lnTo>
                    <a:pt x="638" y="199"/>
                  </a:lnTo>
                  <a:lnTo>
                    <a:pt x="646" y="191"/>
                  </a:lnTo>
                  <a:lnTo>
                    <a:pt x="649" y="191"/>
                  </a:lnTo>
                  <a:lnTo>
                    <a:pt x="658" y="176"/>
                  </a:lnTo>
                  <a:lnTo>
                    <a:pt x="672" y="170"/>
                  </a:lnTo>
                  <a:lnTo>
                    <a:pt x="680" y="176"/>
                  </a:lnTo>
                  <a:lnTo>
                    <a:pt x="686" y="179"/>
                  </a:lnTo>
                  <a:lnTo>
                    <a:pt x="689" y="182"/>
                  </a:lnTo>
                  <a:lnTo>
                    <a:pt x="683" y="193"/>
                  </a:lnTo>
                  <a:lnTo>
                    <a:pt x="689" y="192"/>
                  </a:lnTo>
                  <a:lnTo>
                    <a:pt x="677" y="207"/>
                  </a:lnTo>
                  <a:lnTo>
                    <a:pt x="669" y="219"/>
                  </a:lnTo>
                  <a:lnTo>
                    <a:pt x="676" y="221"/>
                  </a:lnTo>
                  <a:lnTo>
                    <a:pt x="667" y="239"/>
                  </a:lnTo>
                  <a:lnTo>
                    <a:pt x="660" y="266"/>
                  </a:lnTo>
                  <a:lnTo>
                    <a:pt x="655" y="281"/>
                  </a:lnTo>
                  <a:lnTo>
                    <a:pt x="647" y="297"/>
                  </a:lnTo>
                  <a:lnTo>
                    <a:pt x="643" y="309"/>
                  </a:lnTo>
                  <a:lnTo>
                    <a:pt x="630" y="323"/>
                  </a:lnTo>
                  <a:lnTo>
                    <a:pt x="626" y="334"/>
                  </a:lnTo>
                  <a:lnTo>
                    <a:pt x="619" y="349"/>
                  </a:lnTo>
                  <a:lnTo>
                    <a:pt x="595" y="387"/>
                  </a:lnTo>
                  <a:lnTo>
                    <a:pt x="586" y="402"/>
                  </a:lnTo>
                  <a:lnTo>
                    <a:pt x="595" y="421"/>
                  </a:lnTo>
                  <a:lnTo>
                    <a:pt x="584" y="435"/>
                  </a:lnTo>
                  <a:lnTo>
                    <a:pt x="579" y="450"/>
                  </a:lnTo>
                  <a:lnTo>
                    <a:pt x="576" y="468"/>
                  </a:lnTo>
                  <a:lnTo>
                    <a:pt x="558" y="497"/>
                  </a:lnTo>
                  <a:lnTo>
                    <a:pt x="541" y="517"/>
                  </a:lnTo>
                  <a:lnTo>
                    <a:pt x="536" y="534"/>
                  </a:lnTo>
                  <a:lnTo>
                    <a:pt x="522" y="555"/>
                  </a:lnTo>
                  <a:lnTo>
                    <a:pt x="510" y="568"/>
                  </a:lnTo>
                  <a:lnTo>
                    <a:pt x="505" y="583"/>
                  </a:lnTo>
                  <a:lnTo>
                    <a:pt x="491" y="613"/>
                  </a:lnTo>
                  <a:lnTo>
                    <a:pt x="484" y="631"/>
                  </a:lnTo>
                  <a:lnTo>
                    <a:pt x="481" y="635"/>
                  </a:lnTo>
                  <a:lnTo>
                    <a:pt x="469" y="661"/>
                  </a:lnTo>
                  <a:lnTo>
                    <a:pt x="460" y="676"/>
                  </a:lnTo>
                  <a:lnTo>
                    <a:pt x="456" y="691"/>
                  </a:lnTo>
                  <a:lnTo>
                    <a:pt x="437" y="737"/>
                  </a:lnTo>
                  <a:lnTo>
                    <a:pt x="421" y="757"/>
                  </a:lnTo>
                  <a:lnTo>
                    <a:pt x="411" y="775"/>
                  </a:lnTo>
                  <a:lnTo>
                    <a:pt x="395" y="794"/>
                  </a:lnTo>
                  <a:lnTo>
                    <a:pt x="402" y="799"/>
                  </a:lnTo>
                  <a:lnTo>
                    <a:pt x="386" y="830"/>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7666" name="Freeform 18">
              <a:extLst>
                <a:ext uri="{FF2B5EF4-FFF2-40B4-BE49-F238E27FC236}">
                  <a16:creationId xmlns:a16="http://schemas.microsoft.com/office/drawing/2014/main" id="{BC5B47D3-BADA-AF45-ABF6-F67892CBD0DC}"/>
                </a:ext>
              </a:extLst>
            </p:cNvPr>
            <p:cNvSpPr>
              <a:spLocks noChangeArrowheads="1"/>
            </p:cNvSpPr>
            <p:nvPr/>
          </p:nvSpPr>
          <p:spPr bwMode="auto">
            <a:xfrm>
              <a:off x="4756" y="2561"/>
              <a:ext cx="158" cy="209"/>
            </a:xfrm>
            <a:custGeom>
              <a:avLst/>
              <a:gdLst>
                <a:gd name="T0" fmla="*/ 114 w 700"/>
                <a:gd name="T1" fmla="*/ 508 h 928"/>
                <a:gd name="T2" fmla="*/ 77 w 700"/>
                <a:gd name="T3" fmla="*/ 565 h 928"/>
                <a:gd name="T4" fmla="*/ 47 w 700"/>
                <a:gd name="T5" fmla="*/ 610 h 928"/>
                <a:gd name="T6" fmla="*/ 31 w 700"/>
                <a:gd name="T7" fmla="*/ 667 h 928"/>
                <a:gd name="T8" fmla="*/ 13 w 700"/>
                <a:gd name="T9" fmla="*/ 725 h 928"/>
                <a:gd name="T10" fmla="*/ 19 w 700"/>
                <a:gd name="T11" fmla="*/ 754 h 928"/>
                <a:gd name="T12" fmla="*/ 56 w 700"/>
                <a:gd name="T13" fmla="*/ 720 h 928"/>
                <a:gd name="T14" fmla="*/ 87 w 700"/>
                <a:gd name="T15" fmla="*/ 700 h 928"/>
                <a:gd name="T16" fmla="*/ 121 w 700"/>
                <a:gd name="T17" fmla="*/ 654 h 928"/>
                <a:gd name="T18" fmla="*/ 160 w 700"/>
                <a:gd name="T19" fmla="*/ 614 h 928"/>
                <a:gd name="T20" fmla="*/ 197 w 700"/>
                <a:gd name="T21" fmla="*/ 568 h 928"/>
                <a:gd name="T22" fmla="*/ 239 w 700"/>
                <a:gd name="T23" fmla="*/ 522 h 928"/>
                <a:gd name="T24" fmla="*/ 279 w 700"/>
                <a:gd name="T25" fmla="*/ 461 h 928"/>
                <a:gd name="T26" fmla="*/ 330 w 700"/>
                <a:gd name="T27" fmla="*/ 402 h 928"/>
                <a:gd name="T28" fmla="*/ 365 w 700"/>
                <a:gd name="T29" fmla="*/ 359 h 928"/>
                <a:gd name="T30" fmla="*/ 406 w 700"/>
                <a:gd name="T31" fmla="*/ 311 h 928"/>
                <a:gd name="T32" fmla="*/ 452 w 700"/>
                <a:gd name="T33" fmla="*/ 254 h 928"/>
                <a:gd name="T34" fmla="*/ 487 w 700"/>
                <a:gd name="T35" fmla="*/ 200 h 928"/>
                <a:gd name="T36" fmla="*/ 520 w 700"/>
                <a:gd name="T37" fmla="*/ 166 h 928"/>
                <a:gd name="T38" fmla="*/ 568 w 700"/>
                <a:gd name="T39" fmla="*/ 108 h 928"/>
                <a:gd name="T40" fmla="*/ 601 w 700"/>
                <a:gd name="T41" fmla="*/ 70 h 928"/>
                <a:gd name="T42" fmla="*/ 634 w 700"/>
                <a:gd name="T43" fmla="*/ 23 h 928"/>
                <a:gd name="T44" fmla="*/ 658 w 700"/>
                <a:gd name="T45" fmla="*/ 22 h 928"/>
                <a:gd name="T46" fmla="*/ 689 w 700"/>
                <a:gd name="T47" fmla="*/ 5 h 928"/>
                <a:gd name="T48" fmla="*/ 699 w 700"/>
                <a:gd name="T49" fmla="*/ 31 h 928"/>
                <a:gd name="T50" fmla="*/ 692 w 700"/>
                <a:gd name="T51" fmla="*/ 80 h 928"/>
                <a:gd name="T52" fmla="*/ 664 w 700"/>
                <a:gd name="T53" fmla="*/ 133 h 928"/>
                <a:gd name="T54" fmla="*/ 624 w 700"/>
                <a:gd name="T55" fmla="*/ 213 h 928"/>
                <a:gd name="T56" fmla="*/ 605 w 700"/>
                <a:gd name="T57" fmla="*/ 253 h 928"/>
                <a:gd name="T58" fmla="*/ 570 w 700"/>
                <a:gd name="T59" fmla="*/ 308 h 928"/>
                <a:gd name="T60" fmla="*/ 538 w 700"/>
                <a:gd name="T61" fmla="*/ 382 h 928"/>
                <a:gd name="T62" fmla="*/ 516 w 700"/>
                <a:gd name="T63" fmla="*/ 436 h 928"/>
                <a:gd name="T64" fmla="*/ 492 w 700"/>
                <a:gd name="T65" fmla="*/ 471 h 928"/>
                <a:gd name="T66" fmla="*/ 450 w 700"/>
                <a:gd name="T67" fmla="*/ 546 h 928"/>
                <a:gd name="T68" fmla="*/ 428 w 700"/>
                <a:gd name="T69" fmla="*/ 601 h 928"/>
                <a:gd name="T70" fmla="*/ 392 w 700"/>
                <a:gd name="T71" fmla="*/ 682 h 928"/>
                <a:gd name="T72" fmla="*/ 372 w 700"/>
                <a:gd name="T73" fmla="*/ 714 h 928"/>
                <a:gd name="T74" fmla="*/ 343 w 700"/>
                <a:gd name="T75" fmla="*/ 769 h 928"/>
                <a:gd name="T76" fmla="*/ 321 w 700"/>
                <a:gd name="T77" fmla="*/ 823 h 928"/>
                <a:gd name="T78" fmla="*/ 306 w 700"/>
                <a:gd name="T79" fmla="*/ 873 h 928"/>
                <a:gd name="T80" fmla="*/ 294 w 700"/>
                <a:gd name="T81" fmla="*/ 921 h 928"/>
                <a:gd name="T82" fmla="*/ 311 w 700"/>
                <a:gd name="T83" fmla="*/ 927 h 928"/>
                <a:gd name="T84" fmla="*/ 359 w 700"/>
                <a:gd name="T85" fmla="*/ 885 h 928"/>
                <a:gd name="T86" fmla="*/ 389 w 700"/>
                <a:gd name="T87" fmla="*/ 864 h 928"/>
                <a:gd name="T88" fmla="*/ 450 w 700"/>
                <a:gd name="T89" fmla="*/ 796 h 928"/>
                <a:gd name="T90" fmla="*/ 496 w 700"/>
                <a:gd name="T91" fmla="*/ 744 h 928"/>
                <a:gd name="T92" fmla="*/ 534 w 700"/>
                <a:gd name="T93" fmla="*/ 689 h 928"/>
                <a:gd name="T94" fmla="*/ 573 w 700"/>
                <a:gd name="T95" fmla="*/ 640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00" h="928">
                  <a:moveTo>
                    <a:pt x="111" y="485"/>
                  </a:moveTo>
                  <a:lnTo>
                    <a:pt x="99" y="500"/>
                  </a:lnTo>
                  <a:lnTo>
                    <a:pt x="114" y="508"/>
                  </a:lnTo>
                  <a:lnTo>
                    <a:pt x="107" y="512"/>
                  </a:lnTo>
                  <a:lnTo>
                    <a:pt x="90" y="542"/>
                  </a:lnTo>
                  <a:lnTo>
                    <a:pt x="77" y="565"/>
                  </a:lnTo>
                  <a:lnTo>
                    <a:pt x="66" y="580"/>
                  </a:lnTo>
                  <a:lnTo>
                    <a:pt x="57" y="596"/>
                  </a:lnTo>
                  <a:lnTo>
                    <a:pt x="47" y="610"/>
                  </a:lnTo>
                  <a:lnTo>
                    <a:pt x="49" y="628"/>
                  </a:lnTo>
                  <a:lnTo>
                    <a:pt x="35" y="646"/>
                  </a:lnTo>
                  <a:lnTo>
                    <a:pt x="31" y="667"/>
                  </a:lnTo>
                  <a:lnTo>
                    <a:pt x="22" y="678"/>
                  </a:lnTo>
                  <a:lnTo>
                    <a:pt x="21" y="699"/>
                  </a:lnTo>
                  <a:lnTo>
                    <a:pt x="13" y="725"/>
                  </a:lnTo>
                  <a:lnTo>
                    <a:pt x="0" y="741"/>
                  </a:lnTo>
                  <a:lnTo>
                    <a:pt x="15" y="747"/>
                  </a:lnTo>
                  <a:lnTo>
                    <a:pt x="19" y="754"/>
                  </a:lnTo>
                  <a:lnTo>
                    <a:pt x="30" y="756"/>
                  </a:lnTo>
                  <a:lnTo>
                    <a:pt x="38" y="741"/>
                  </a:lnTo>
                  <a:lnTo>
                    <a:pt x="56" y="720"/>
                  </a:lnTo>
                  <a:lnTo>
                    <a:pt x="59" y="725"/>
                  </a:lnTo>
                  <a:lnTo>
                    <a:pt x="72" y="707"/>
                  </a:lnTo>
                  <a:lnTo>
                    <a:pt x="87" y="700"/>
                  </a:lnTo>
                  <a:lnTo>
                    <a:pt x="97" y="683"/>
                  </a:lnTo>
                  <a:lnTo>
                    <a:pt x="116" y="665"/>
                  </a:lnTo>
                  <a:lnTo>
                    <a:pt x="121" y="654"/>
                  </a:lnTo>
                  <a:lnTo>
                    <a:pt x="129" y="636"/>
                  </a:lnTo>
                  <a:lnTo>
                    <a:pt x="151" y="632"/>
                  </a:lnTo>
                  <a:lnTo>
                    <a:pt x="160" y="614"/>
                  </a:lnTo>
                  <a:lnTo>
                    <a:pt x="172" y="592"/>
                  </a:lnTo>
                  <a:lnTo>
                    <a:pt x="186" y="583"/>
                  </a:lnTo>
                  <a:lnTo>
                    <a:pt x="197" y="568"/>
                  </a:lnTo>
                  <a:lnTo>
                    <a:pt x="200" y="564"/>
                  </a:lnTo>
                  <a:lnTo>
                    <a:pt x="221" y="554"/>
                  </a:lnTo>
                  <a:lnTo>
                    <a:pt x="239" y="522"/>
                  </a:lnTo>
                  <a:lnTo>
                    <a:pt x="254" y="498"/>
                  </a:lnTo>
                  <a:lnTo>
                    <a:pt x="260" y="490"/>
                  </a:lnTo>
                  <a:lnTo>
                    <a:pt x="279" y="461"/>
                  </a:lnTo>
                  <a:lnTo>
                    <a:pt x="286" y="444"/>
                  </a:lnTo>
                  <a:lnTo>
                    <a:pt x="321" y="420"/>
                  </a:lnTo>
                  <a:lnTo>
                    <a:pt x="330" y="402"/>
                  </a:lnTo>
                  <a:lnTo>
                    <a:pt x="346" y="381"/>
                  </a:lnTo>
                  <a:lnTo>
                    <a:pt x="348" y="373"/>
                  </a:lnTo>
                  <a:lnTo>
                    <a:pt x="365" y="359"/>
                  </a:lnTo>
                  <a:lnTo>
                    <a:pt x="378" y="330"/>
                  </a:lnTo>
                  <a:lnTo>
                    <a:pt x="387" y="317"/>
                  </a:lnTo>
                  <a:lnTo>
                    <a:pt x="406" y="311"/>
                  </a:lnTo>
                  <a:lnTo>
                    <a:pt x="412" y="301"/>
                  </a:lnTo>
                  <a:lnTo>
                    <a:pt x="431" y="272"/>
                  </a:lnTo>
                  <a:lnTo>
                    <a:pt x="452" y="254"/>
                  </a:lnTo>
                  <a:lnTo>
                    <a:pt x="461" y="241"/>
                  </a:lnTo>
                  <a:lnTo>
                    <a:pt x="468" y="228"/>
                  </a:lnTo>
                  <a:lnTo>
                    <a:pt x="487" y="200"/>
                  </a:lnTo>
                  <a:lnTo>
                    <a:pt x="505" y="189"/>
                  </a:lnTo>
                  <a:lnTo>
                    <a:pt x="509" y="181"/>
                  </a:lnTo>
                  <a:lnTo>
                    <a:pt x="520" y="166"/>
                  </a:lnTo>
                  <a:lnTo>
                    <a:pt x="535" y="162"/>
                  </a:lnTo>
                  <a:lnTo>
                    <a:pt x="548" y="136"/>
                  </a:lnTo>
                  <a:lnTo>
                    <a:pt x="568" y="108"/>
                  </a:lnTo>
                  <a:lnTo>
                    <a:pt x="581" y="95"/>
                  </a:lnTo>
                  <a:lnTo>
                    <a:pt x="587" y="85"/>
                  </a:lnTo>
                  <a:lnTo>
                    <a:pt x="601" y="70"/>
                  </a:lnTo>
                  <a:lnTo>
                    <a:pt x="606" y="62"/>
                  </a:lnTo>
                  <a:lnTo>
                    <a:pt x="624" y="40"/>
                  </a:lnTo>
                  <a:lnTo>
                    <a:pt x="634" y="23"/>
                  </a:lnTo>
                  <a:lnTo>
                    <a:pt x="642" y="29"/>
                  </a:lnTo>
                  <a:lnTo>
                    <a:pt x="651" y="18"/>
                  </a:lnTo>
                  <a:lnTo>
                    <a:pt x="658" y="22"/>
                  </a:lnTo>
                  <a:lnTo>
                    <a:pt x="666" y="6"/>
                  </a:lnTo>
                  <a:lnTo>
                    <a:pt x="685" y="0"/>
                  </a:lnTo>
                  <a:lnTo>
                    <a:pt x="689" y="5"/>
                  </a:lnTo>
                  <a:lnTo>
                    <a:pt x="695" y="8"/>
                  </a:lnTo>
                  <a:lnTo>
                    <a:pt x="688" y="20"/>
                  </a:lnTo>
                  <a:lnTo>
                    <a:pt x="699" y="31"/>
                  </a:lnTo>
                  <a:lnTo>
                    <a:pt x="692" y="42"/>
                  </a:lnTo>
                  <a:lnTo>
                    <a:pt x="691" y="54"/>
                  </a:lnTo>
                  <a:lnTo>
                    <a:pt x="692" y="80"/>
                  </a:lnTo>
                  <a:lnTo>
                    <a:pt x="676" y="106"/>
                  </a:lnTo>
                  <a:lnTo>
                    <a:pt x="671" y="111"/>
                  </a:lnTo>
                  <a:lnTo>
                    <a:pt x="664" y="133"/>
                  </a:lnTo>
                  <a:lnTo>
                    <a:pt x="647" y="159"/>
                  </a:lnTo>
                  <a:lnTo>
                    <a:pt x="638" y="191"/>
                  </a:lnTo>
                  <a:lnTo>
                    <a:pt x="624" y="213"/>
                  </a:lnTo>
                  <a:lnTo>
                    <a:pt x="617" y="224"/>
                  </a:lnTo>
                  <a:lnTo>
                    <a:pt x="611" y="242"/>
                  </a:lnTo>
                  <a:lnTo>
                    <a:pt x="605" y="253"/>
                  </a:lnTo>
                  <a:lnTo>
                    <a:pt x="598" y="268"/>
                  </a:lnTo>
                  <a:lnTo>
                    <a:pt x="577" y="292"/>
                  </a:lnTo>
                  <a:lnTo>
                    <a:pt x="570" y="308"/>
                  </a:lnTo>
                  <a:lnTo>
                    <a:pt x="562" y="325"/>
                  </a:lnTo>
                  <a:lnTo>
                    <a:pt x="547" y="343"/>
                  </a:lnTo>
                  <a:lnTo>
                    <a:pt x="538" y="382"/>
                  </a:lnTo>
                  <a:lnTo>
                    <a:pt x="533" y="389"/>
                  </a:lnTo>
                  <a:lnTo>
                    <a:pt x="525" y="403"/>
                  </a:lnTo>
                  <a:lnTo>
                    <a:pt x="516" y="436"/>
                  </a:lnTo>
                  <a:lnTo>
                    <a:pt x="507" y="445"/>
                  </a:lnTo>
                  <a:lnTo>
                    <a:pt x="497" y="462"/>
                  </a:lnTo>
                  <a:lnTo>
                    <a:pt x="492" y="471"/>
                  </a:lnTo>
                  <a:lnTo>
                    <a:pt x="482" y="497"/>
                  </a:lnTo>
                  <a:lnTo>
                    <a:pt x="473" y="512"/>
                  </a:lnTo>
                  <a:lnTo>
                    <a:pt x="450" y="546"/>
                  </a:lnTo>
                  <a:lnTo>
                    <a:pt x="450" y="566"/>
                  </a:lnTo>
                  <a:lnTo>
                    <a:pt x="430" y="594"/>
                  </a:lnTo>
                  <a:lnTo>
                    <a:pt x="428" y="601"/>
                  </a:lnTo>
                  <a:lnTo>
                    <a:pt x="422" y="637"/>
                  </a:lnTo>
                  <a:lnTo>
                    <a:pt x="401" y="664"/>
                  </a:lnTo>
                  <a:lnTo>
                    <a:pt x="392" y="682"/>
                  </a:lnTo>
                  <a:lnTo>
                    <a:pt x="392" y="686"/>
                  </a:lnTo>
                  <a:lnTo>
                    <a:pt x="382" y="705"/>
                  </a:lnTo>
                  <a:lnTo>
                    <a:pt x="372" y="714"/>
                  </a:lnTo>
                  <a:lnTo>
                    <a:pt x="362" y="738"/>
                  </a:lnTo>
                  <a:lnTo>
                    <a:pt x="354" y="755"/>
                  </a:lnTo>
                  <a:lnTo>
                    <a:pt x="343" y="769"/>
                  </a:lnTo>
                  <a:lnTo>
                    <a:pt x="342" y="789"/>
                  </a:lnTo>
                  <a:lnTo>
                    <a:pt x="333" y="800"/>
                  </a:lnTo>
                  <a:lnTo>
                    <a:pt x="321" y="823"/>
                  </a:lnTo>
                  <a:lnTo>
                    <a:pt x="327" y="844"/>
                  </a:lnTo>
                  <a:lnTo>
                    <a:pt x="315" y="862"/>
                  </a:lnTo>
                  <a:lnTo>
                    <a:pt x="306" y="873"/>
                  </a:lnTo>
                  <a:lnTo>
                    <a:pt x="311" y="878"/>
                  </a:lnTo>
                  <a:lnTo>
                    <a:pt x="304" y="904"/>
                  </a:lnTo>
                  <a:lnTo>
                    <a:pt x="294" y="921"/>
                  </a:lnTo>
                  <a:lnTo>
                    <a:pt x="300" y="923"/>
                  </a:lnTo>
                  <a:lnTo>
                    <a:pt x="306" y="927"/>
                  </a:lnTo>
                  <a:lnTo>
                    <a:pt x="311" y="927"/>
                  </a:lnTo>
                  <a:lnTo>
                    <a:pt x="329" y="922"/>
                  </a:lnTo>
                  <a:lnTo>
                    <a:pt x="348" y="899"/>
                  </a:lnTo>
                  <a:lnTo>
                    <a:pt x="359" y="885"/>
                  </a:lnTo>
                  <a:lnTo>
                    <a:pt x="371" y="895"/>
                  </a:lnTo>
                  <a:lnTo>
                    <a:pt x="379" y="878"/>
                  </a:lnTo>
                  <a:lnTo>
                    <a:pt x="389" y="864"/>
                  </a:lnTo>
                  <a:lnTo>
                    <a:pt x="412" y="847"/>
                  </a:lnTo>
                  <a:lnTo>
                    <a:pt x="428" y="821"/>
                  </a:lnTo>
                  <a:lnTo>
                    <a:pt x="450" y="796"/>
                  </a:lnTo>
                  <a:lnTo>
                    <a:pt x="466" y="771"/>
                  </a:lnTo>
                  <a:lnTo>
                    <a:pt x="490" y="747"/>
                  </a:lnTo>
                  <a:lnTo>
                    <a:pt x="496" y="744"/>
                  </a:lnTo>
                  <a:lnTo>
                    <a:pt x="507" y="725"/>
                  </a:lnTo>
                  <a:lnTo>
                    <a:pt x="527" y="699"/>
                  </a:lnTo>
                  <a:lnTo>
                    <a:pt x="534" y="689"/>
                  </a:lnTo>
                  <a:lnTo>
                    <a:pt x="645" y="554"/>
                  </a:lnTo>
                  <a:lnTo>
                    <a:pt x="554" y="670"/>
                  </a:lnTo>
                  <a:lnTo>
                    <a:pt x="573" y="640"/>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27667" name="Rectangle 19">
            <a:extLst>
              <a:ext uri="{FF2B5EF4-FFF2-40B4-BE49-F238E27FC236}">
                <a16:creationId xmlns:a16="http://schemas.microsoft.com/office/drawing/2014/main" id="{F9640923-378D-DF44-B4C7-372339327CC4}"/>
              </a:ext>
            </a:extLst>
          </p:cNvPr>
          <p:cNvSpPr>
            <a:spLocks noGrp="1" noChangeArrowheads="1"/>
          </p:cNvSpPr>
          <p:nvPr>
            <p:ph type="title"/>
          </p:nvPr>
        </p:nvSpPr>
        <p:spPr>
          <a:xfrm>
            <a:off x="731838" y="231775"/>
            <a:ext cx="8607425" cy="1781175"/>
          </a:xfrm>
          <a:ln/>
        </p:spPr>
        <p:txBody>
          <a:bodyPr tIns="10160"/>
          <a:lstStyle/>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sz="4000"/>
              <a:t>If you can't measure orthogonal times, but c is always </a:t>
            </a:r>
            <a:r>
              <a:rPr lang="en-US" altLang="en-US" sz="4000" b="1" i="1"/>
              <a:t>c, </a:t>
            </a:r>
            <a:r>
              <a:rPr lang="en-US" altLang="en-US" sz="4000"/>
              <a:t>continued</a:t>
            </a:r>
          </a:p>
        </p:txBody>
      </p:sp>
      <p:sp>
        <p:nvSpPr>
          <p:cNvPr id="27668" name="Rectangle 20">
            <a:extLst>
              <a:ext uri="{FF2B5EF4-FFF2-40B4-BE49-F238E27FC236}">
                <a16:creationId xmlns:a16="http://schemas.microsoft.com/office/drawing/2014/main" id="{229CE357-1922-5B4D-BAAC-9E7F8AFCC013}"/>
              </a:ext>
            </a:extLst>
          </p:cNvPr>
          <p:cNvSpPr>
            <a:spLocks noGrp="1" noChangeArrowheads="1"/>
          </p:cNvSpPr>
          <p:nvPr>
            <p:ph type="body" idx="1"/>
          </p:nvPr>
        </p:nvSpPr>
        <p:spPr>
          <a:xfrm>
            <a:off x="739775" y="2101850"/>
            <a:ext cx="5522913" cy="4762500"/>
          </a:xfrm>
          <a:ln/>
        </p:spPr>
        <p:txBody>
          <a:bodyPr/>
          <a:lstStyle/>
          <a:p>
            <a: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altLang="en-US"/>
              <a:t>If B absorbs the photon, it is at </a:t>
            </a:r>
          </a:p>
          <a:p>
            <a: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altLang="en-US"/>
              <a:t>Thus</a:t>
            </a:r>
          </a:p>
          <a:p>
            <a: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altLang="en-US"/>
              <a:t>And the distance is timelike and the photon won't be observed if</a:t>
            </a:r>
          </a:p>
        </p:txBody>
      </p:sp>
      <p:sp>
        <p:nvSpPr>
          <p:cNvPr id="27669" name="Text Box 21">
            <a:extLst>
              <a:ext uri="{FF2B5EF4-FFF2-40B4-BE49-F238E27FC236}">
                <a16:creationId xmlns:a16="http://schemas.microsoft.com/office/drawing/2014/main" id="{D0761645-F081-BB42-9A64-946F3056E08A}"/>
              </a:ext>
            </a:extLst>
          </p:cNvPr>
          <p:cNvSpPr txBox="1">
            <a:spLocks noChangeArrowheads="1"/>
          </p:cNvSpPr>
          <p:nvPr/>
        </p:nvSpPr>
        <p:spPr bwMode="auto">
          <a:xfrm>
            <a:off x="6675438" y="5851525"/>
            <a:ext cx="222250"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6096" rIns="0" bIns="0"/>
          <a:lstStyle/>
          <a:p>
            <a:r>
              <a:rPr lang="en-US" altLang="en-US">
                <a:solidFill>
                  <a:srgbClr val="000000"/>
                </a:solidFill>
                <a:ea typeface="msgothic" charset="0"/>
                <a:cs typeface="msgothic" charset="0"/>
              </a:rPr>
              <a:t>A</a:t>
            </a:r>
          </a:p>
        </p:txBody>
      </p:sp>
      <p:sp>
        <p:nvSpPr>
          <p:cNvPr id="27670" name="Text Box 22">
            <a:extLst>
              <a:ext uri="{FF2B5EF4-FFF2-40B4-BE49-F238E27FC236}">
                <a16:creationId xmlns:a16="http://schemas.microsoft.com/office/drawing/2014/main" id="{94E5C893-63D1-FB49-BC66-1E24A437D9D1}"/>
              </a:ext>
            </a:extLst>
          </p:cNvPr>
          <p:cNvSpPr txBox="1">
            <a:spLocks noChangeArrowheads="1"/>
          </p:cNvSpPr>
          <p:nvPr/>
        </p:nvSpPr>
        <p:spPr bwMode="auto">
          <a:xfrm>
            <a:off x="7954963" y="5761038"/>
            <a:ext cx="225425"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6096" rIns="0" bIns="0"/>
          <a:lstStyle/>
          <a:p>
            <a:r>
              <a:rPr lang="en-US" altLang="en-US">
                <a:solidFill>
                  <a:srgbClr val="000000"/>
                </a:solidFill>
                <a:ea typeface="msgothic" charset="0"/>
                <a:cs typeface="msgothic" charset="0"/>
              </a:rPr>
              <a:t>B</a:t>
            </a:r>
          </a:p>
        </p:txBody>
      </p:sp>
      <p:graphicFrame>
        <p:nvGraphicFramePr>
          <p:cNvPr id="27671" name="Object 23">
            <a:extLst>
              <a:ext uri="{FF2B5EF4-FFF2-40B4-BE49-F238E27FC236}">
                <a16:creationId xmlns:a16="http://schemas.microsoft.com/office/drawing/2014/main" id="{13A05AA3-DE4B-BB4C-A133-E3673B37541D}"/>
              </a:ext>
            </a:extLst>
          </p:cNvPr>
          <p:cNvGraphicFramePr>
            <a:graphicFrameLocks noChangeAspect="1"/>
          </p:cNvGraphicFramePr>
          <p:nvPr/>
        </p:nvGraphicFramePr>
        <p:xfrm>
          <a:off x="2606675" y="2614613"/>
          <a:ext cx="4679950" cy="401637"/>
        </p:xfrm>
        <a:graphic>
          <a:graphicData uri="http://schemas.openxmlformats.org/presentationml/2006/ole">
            <mc:AlternateContent xmlns:mc="http://schemas.openxmlformats.org/markup-compatibility/2006">
              <mc:Choice xmlns:v="urn:schemas-microsoft-com:vml" Requires="v">
                <p:oleObj spid="_x0000_s27678" r:id="rId6" imgW="4800600" imgH="419100" progId="">
                  <p:embed/>
                </p:oleObj>
              </mc:Choice>
              <mc:Fallback>
                <p:oleObj r:id="rId6" imgW="4800600" imgH="419100" progId="">
                  <p:embed/>
                  <p:pic>
                    <p:nvPicPr>
                      <p:cNvPr id="0" name="Object 2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06675" y="2614613"/>
                        <a:ext cx="4679950" cy="401637"/>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7672" name="Object 24">
            <a:extLst>
              <a:ext uri="{FF2B5EF4-FFF2-40B4-BE49-F238E27FC236}">
                <a16:creationId xmlns:a16="http://schemas.microsoft.com/office/drawing/2014/main" id="{3CE9359B-704A-E842-B22E-75D31BDC015B}"/>
              </a:ext>
            </a:extLst>
          </p:cNvPr>
          <p:cNvGraphicFramePr>
            <a:graphicFrameLocks noChangeAspect="1"/>
          </p:cNvGraphicFramePr>
          <p:nvPr/>
        </p:nvGraphicFramePr>
        <p:xfrm>
          <a:off x="2468563" y="3292475"/>
          <a:ext cx="704850" cy="352425"/>
        </p:xfrm>
        <a:graphic>
          <a:graphicData uri="http://schemas.openxmlformats.org/presentationml/2006/ole">
            <mc:AlternateContent xmlns:mc="http://schemas.openxmlformats.org/markup-compatibility/2006">
              <mc:Choice xmlns:v="urn:schemas-microsoft-com:vml" Requires="v">
                <p:oleObj spid="_x0000_s27679" r:id="rId8" imgW="749300" imgH="368300" progId="">
                  <p:embed/>
                </p:oleObj>
              </mc:Choice>
              <mc:Fallback>
                <p:oleObj r:id="rId8" imgW="749300" imgH="368300" progId="">
                  <p:embed/>
                  <p:pic>
                    <p:nvPicPr>
                      <p:cNvPr id="0" name="Object 2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68563" y="3292475"/>
                        <a:ext cx="704850" cy="35242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7673" name="Object 25">
            <a:extLst>
              <a:ext uri="{FF2B5EF4-FFF2-40B4-BE49-F238E27FC236}">
                <a16:creationId xmlns:a16="http://schemas.microsoft.com/office/drawing/2014/main" id="{9E359895-14A8-CE43-BC6B-9E262F565074}"/>
              </a:ext>
            </a:extLst>
          </p:cNvPr>
          <p:cNvGraphicFramePr>
            <a:graphicFrameLocks noChangeAspect="1"/>
          </p:cNvGraphicFramePr>
          <p:nvPr/>
        </p:nvGraphicFramePr>
        <p:xfrm>
          <a:off x="1579563" y="5599113"/>
          <a:ext cx="2305050" cy="801687"/>
        </p:xfrm>
        <a:graphic>
          <a:graphicData uri="http://schemas.openxmlformats.org/presentationml/2006/ole">
            <mc:AlternateContent xmlns:mc="http://schemas.openxmlformats.org/markup-compatibility/2006">
              <mc:Choice xmlns:v="urn:schemas-microsoft-com:vml" Requires="v">
                <p:oleObj spid="_x0000_s27680" r:id="rId10" imgW="2311400" imgH="825500" progId="">
                  <p:embed/>
                </p:oleObj>
              </mc:Choice>
              <mc:Fallback>
                <p:oleObj r:id="rId10" imgW="2311400" imgH="825500" progId="">
                  <p:embed/>
                  <p:pic>
                    <p:nvPicPr>
                      <p:cNvPr id="0" name="Object 2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579563" y="5599113"/>
                        <a:ext cx="2305050" cy="801687"/>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Picture 1">
            <a:extLst>
              <a:ext uri="{FF2B5EF4-FFF2-40B4-BE49-F238E27FC236}">
                <a16:creationId xmlns:a16="http://schemas.microsoft.com/office/drawing/2014/main" id="{81B059E0-23D0-B14C-8D28-967FC6968C1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8674" name="Picture 2">
            <a:extLst>
              <a:ext uri="{FF2B5EF4-FFF2-40B4-BE49-F238E27FC236}">
                <a16:creationId xmlns:a16="http://schemas.microsoft.com/office/drawing/2014/main" id="{3810FD2C-6BF1-7146-8AB2-387E3B34AB2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38" y="6350"/>
            <a:ext cx="868362"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8675" name="Text Box 3">
            <a:extLst>
              <a:ext uri="{FF2B5EF4-FFF2-40B4-BE49-F238E27FC236}">
                <a16:creationId xmlns:a16="http://schemas.microsoft.com/office/drawing/2014/main" id="{B32C9CFD-35D7-7546-B864-A1358E116A1D}"/>
              </a:ext>
            </a:extLst>
          </p:cNvPr>
          <p:cNvSpPr txBox="1">
            <a:spLocks noChangeArrowheads="1"/>
          </p:cNvSpPr>
          <p:nvPr/>
        </p:nvSpPr>
        <p:spPr bwMode="auto">
          <a:xfrm>
            <a:off x="813752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28676" name="Text Box 4">
            <a:extLst>
              <a:ext uri="{FF2B5EF4-FFF2-40B4-BE49-F238E27FC236}">
                <a16:creationId xmlns:a16="http://schemas.microsoft.com/office/drawing/2014/main" id="{B9BAB868-8C4D-4B45-9825-DC922D925A21}"/>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grpSp>
        <p:nvGrpSpPr>
          <p:cNvPr id="28677" name="Group 5">
            <a:extLst>
              <a:ext uri="{FF2B5EF4-FFF2-40B4-BE49-F238E27FC236}">
                <a16:creationId xmlns:a16="http://schemas.microsoft.com/office/drawing/2014/main" id="{C47F0035-49D3-1041-BAFA-C9AF9E40DFBC}"/>
              </a:ext>
            </a:extLst>
          </p:cNvPr>
          <p:cNvGrpSpPr>
            <a:grpSpLocks/>
          </p:cNvGrpSpPr>
          <p:nvPr/>
        </p:nvGrpSpPr>
        <p:grpSpPr bwMode="auto">
          <a:xfrm>
            <a:off x="7856538" y="4471988"/>
            <a:ext cx="877887" cy="692150"/>
            <a:chOff x="4949" y="2817"/>
            <a:chExt cx="553" cy="436"/>
          </a:xfrm>
        </p:grpSpPr>
        <p:sp>
          <p:nvSpPr>
            <p:cNvPr id="28678" name="Freeform 6">
              <a:extLst>
                <a:ext uri="{FF2B5EF4-FFF2-40B4-BE49-F238E27FC236}">
                  <a16:creationId xmlns:a16="http://schemas.microsoft.com/office/drawing/2014/main" id="{4E67E9DC-4DF5-4747-B27D-D264B8DA9691}"/>
                </a:ext>
              </a:extLst>
            </p:cNvPr>
            <p:cNvSpPr>
              <a:spLocks noChangeArrowheads="1"/>
            </p:cNvSpPr>
            <p:nvPr/>
          </p:nvSpPr>
          <p:spPr bwMode="auto">
            <a:xfrm>
              <a:off x="4949" y="3068"/>
              <a:ext cx="156" cy="186"/>
            </a:xfrm>
            <a:custGeom>
              <a:avLst/>
              <a:gdLst>
                <a:gd name="T0" fmla="*/ 164 w 692"/>
                <a:gd name="T1" fmla="*/ 586 h 823"/>
                <a:gd name="T2" fmla="*/ 151 w 692"/>
                <a:gd name="T3" fmla="*/ 547 h 823"/>
                <a:gd name="T4" fmla="*/ 110 w 692"/>
                <a:gd name="T5" fmla="*/ 494 h 823"/>
                <a:gd name="T6" fmla="*/ 94 w 692"/>
                <a:gd name="T7" fmla="*/ 457 h 823"/>
                <a:gd name="T8" fmla="*/ 60 w 692"/>
                <a:gd name="T9" fmla="*/ 405 h 823"/>
                <a:gd name="T10" fmla="*/ 44 w 692"/>
                <a:gd name="T11" fmla="*/ 362 h 823"/>
                <a:gd name="T12" fmla="*/ 28 w 692"/>
                <a:gd name="T13" fmla="*/ 327 h 823"/>
                <a:gd name="T14" fmla="*/ 3 w 692"/>
                <a:gd name="T15" fmla="*/ 277 h 823"/>
                <a:gd name="T16" fmla="*/ 9 w 692"/>
                <a:gd name="T17" fmla="*/ 240 h 823"/>
                <a:gd name="T18" fmla="*/ 42 w 692"/>
                <a:gd name="T19" fmla="*/ 229 h 823"/>
                <a:gd name="T20" fmla="*/ 65 w 692"/>
                <a:gd name="T21" fmla="*/ 243 h 823"/>
                <a:gd name="T22" fmla="*/ 101 w 692"/>
                <a:gd name="T23" fmla="*/ 281 h 823"/>
                <a:gd name="T24" fmla="*/ 141 w 692"/>
                <a:gd name="T25" fmla="*/ 307 h 823"/>
                <a:gd name="T26" fmla="*/ 174 w 692"/>
                <a:gd name="T27" fmla="*/ 346 h 823"/>
                <a:gd name="T28" fmla="*/ 206 w 692"/>
                <a:gd name="T29" fmla="*/ 387 h 823"/>
                <a:gd name="T30" fmla="*/ 240 w 692"/>
                <a:gd name="T31" fmla="*/ 414 h 823"/>
                <a:gd name="T32" fmla="*/ 285 w 692"/>
                <a:gd name="T33" fmla="*/ 464 h 823"/>
                <a:gd name="T34" fmla="*/ 327 w 692"/>
                <a:gd name="T35" fmla="*/ 500 h 823"/>
                <a:gd name="T36" fmla="*/ 361 w 692"/>
                <a:gd name="T37" fmla="*/ 548 h 823"/>
                <a:gd name="T38" fmla="*/ 418 w 692"/>
                <a:gd name="T39" fmla="*/ 594 h 823"/>
                <a:gd name="T40" fmla="*/ 461 w 692"/>
                <a:gd name="T41" fmla="*/ 638 h 823"/>
                <a:gd name="T42" fmla="*/ 507 w 692"/>
                <a:gd name="T43" fmla="*/ 671 h 823"/>
                <a:gd name="T44" fmla="*/ 538 w 692"/>
                <a:gd name="T45" fmla="*/ 713 h 823"/>
                <a:gd name="T46" fmla="*/ 573 w 692"/>
                <a:gd name="T47" fmla="*/ 743 h 823"/>
                <a:gd name="T48" fmla="*/ 614 w 692"/>
                <a:gd name="T49" fmla="*/ 778 h 823"/>
                <a:gd name="T50" fmla="*/ 641 w 692"/>
                <a:gd name="T51" fmla="*/ 794 h 823"/>
                <a:gd name="T52" fmla="*/ 666 w 692"/>
                <a:gd name="T53" fmla="*/ 822 h 823"/>
                <a:gd name="T54" fmla="*/ 691 w 692"/>
                <a:gd name="T55" fmla="*/ 802 h 823"/>
                <a:gd name="T56" fmla="*/ 676 w 692"/>
                <a:gd name="T57" fmla="*/ 769 h 823"/>
                <a:gd name="T58" fmla="*/ 659 w 692"/>
                <a:gd name="T59" fmla="*/ 741 h 823"/>
                <a:gd name="T60" fmla="*/ 642 w 692"/>
                <a:gd name="T61" fmla="*/ 705 h 823"/>
                <a:gd name="T62" fmla="*/ 629 w 692"/>
                <a:gd name="T63" fmla="*/ 666 h 823"/>
                <a:gd name="T64" fmla="*/ 609 w 692"/>
                <a:gd name="T65" fmla="*/ 614 h 823"/>
                <a:gd name="T66" fmla="*/ 589 w 692"/>
                <a:gd name="T67" fmla="*/ 581 h 823"/>
                <a:gd name="T68" fmla="*/ 563 w 692"/>
                <a:gd name="T69" fmla="*/ 528 h 823"/>
                <a:gd name="T70" fmla="*/ 518 w 692"/>
                <a:gd name="T71" fmla="*/ 467 h 823"/>
                <a:gd name="T72" fmla="*/ 481 w 692"/>
                <a:gd name="T73" fmla="*/ 397 h 823"/>
                <a:gd name="T74" fmla="*/ 457 w 692"/>
                <a:gd name="T75" fmla="*/ 350 h 823"/>
                <a:gd name="T76" fmla="*/ 438 w 692"/>
                <a:gd name="T77" fmla="*/ 313 h 823"/>
                <a:gd name="T78" fmla="*/ 409 w 692"/>
                <a:gd name="T79" fmla="*/ 251 h 823"/>
                <a:gd name="T80" fmla="*/ 382 w 692"/>
                <a:gd name="T81" fmla="*/ 205 h 823"/>
                <a:gd name="T82" fmla="*/ 361 w 692"/>
                <a:gd name="T83" fmla="*/ 157 h 823"/>
                <a:gd name="T84" fmla="*/ 337 w 692"/>
                <a:gd name="T85" fmla="*/ 125 h 823"/>
                <a:gd name="T86" fmla="*/ 321 w 692"/>
                <a:gd name="T87" fmla="*/ 69 h 823"/>
                <a:gd name="T88" fmla="*/ 309 w 692"/>
                <a:gd name="T89" fmla="*/ 48 h 823"/>
                <a:gd name="T90" fmla="*/ 304 w 692"/>
                <a:gd name="T91" fmla="*/ 18 h 823"/>
                <a:gd name="T92" fmla="*/ 319 w 692"/>
                <a:gd name="T93" fmla="*/ 8 h 823"/>
                <a:gd name="T94" fmla="*/ 348 w 692"/>
                <a:gd name="T95" fmla="*/ 20 h 823"/>
                <a:gd name="T96" fmla="*/ 371 w 692"/>
                <a:gd name="T97" fmla="*/ 34 h 823"/>
                <a:gd name="T98" fmla="*/ 411 w 692"/>
                <a:gd name="T99" fmla="*/ 67 h 8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92" h="823">
                  <a:moveTo>
                    <a:pt x="176" y="652"/>
                  </a:moveTo>
                  <a:lnTo>
                    <a:pt x="200" y="660"/>
                  </a:lnTo>
                  <a:lnTo>
                    <a:pt x="164" y="586"/>
                  </a:lnTo>
                  <a:lnTo>
                    <a:pt x="137" y="560"/>
                  </a:lnTo>
                  <a:lnTo>
                    <a:pt x="133" y="548"/>
                  </a:lnTo>
                  <a:lnTo>
                    <a:pt x="151" y="547"/>
                  </a:lnTo>
                  <a:lnTo>
                    <a:pt x="141" y="537"/>
                  </a:lnTo>
                  <a:lnTo>
                    <a:pt x="128" y="518"/>
                  </a:lnTo>
                  <a:lnTo>
                    <a:pt x="110" y="494"/>
                  </a:lnTo>
                  <a:lnTo>
                    <a:pt x="110" y="474"/>
                  </a:lnTo>
                  <a:lnTo>
                    <a:pt x="103" y="469"/>
                  </a:lnTo>
                  <a:lnTo>
                    <a:pt x="94" y="457"/>
                  </a:lnTo>
                  <a:lnTo>
                    <a:pt x="90" y="445"/>
                  </a:lnTo>
                  <a:lnTo>
                    <a:pt x="75" y="425"/>
                  </a:lnTo>
                  <a:lnTo>
                    <a:pt x="60" y="405"/>
                  </a:lnTo>
                  <a:lnTo>
                    <a:pt x="62" y="386"/>
                  </a:lnTo>
                  <a:lnTo>
                    <a:pt x="52" y="374"/>
                  </a:lnTo>
                  <a:lnTo>
                    <a:pt x="44" y="362"/>
                  </a:lnTo>
                  <a:lnTo>
                    <a:pt x="43" y="347"/>
                  </a:lnTo>
                  <a:lnTo>
                    <a:pt x="33" y="332"/>
                  </a:lnTo>
                  <a:lnTo>
                    <a:pt x="28" y="327"/>
                  </a:lnTo>
                  <a:lnTo>
                    <a:pt x="18" y="297"/>
                  </a:lnTo>
                  <a:lnTo>
                    <a:pt x="9" y="285"/>
                  </a:lnTo>
                  <a:lnTo>
                    <a:pt x="3" y="277"/>
                  </a:lnTo>
                  <a:lnTo>
                    <a:pt x="8" y="255"/>
                  </a:lnTo>
                  <a:lnTo>
                    <a:pt x="0" y="250"/>
                  </a:lnTo>
                  <a:lnTo>
                    <a:pt x="9" y="240"/>
                  </a:lnTo>
                  <a:lnTo>
                    <a:pt x="16" y="236"/>
                  </a:lnTo>
                  <a:lnTo>
                    <a:pt x="24" y="230"/>
                  </a:lnTo>
                  <a:lnTo>
                    <a:pt x="42" y="229"/>
                  </a:lnTo>
                  <a:lnTo>
                    <a:pt x="53" y="242"/>
                  </a:lnTo>
                  <a:lnTo>
                    <a:pt x="59" y="250"/>
                  </a:lnTo>
                  <a:lnTo>
                    <a:pt x="65" y="243"/>
                  </a:lnTo>
                  <a:lnTo>
                    <a:pt x="74" y="255"/>
                  </a:lnTo>
                  <a:lnTo>
                    <a:pt x="96" y="276"/>
                  </a:lnTo>
                  <a:lnTo>
                    <a:pt x="101" y="281"/>
                  </a:lnTo>
                  <a:lnTo>
                    <a:pt x="113" y="293"/>
                  </a:lnTo>
                  <a:lnTo>
                    <a:pt x="119" y="301"/>
                  </a:lnTo>
                  <a:lnTo>
                    <a:pt x="141" y="307"/>
                  </a:lnTo>
                  <a:lnTo>
                    <a:pt x="148" y="318"/>
                  </a:lnTo>
                  <a:lnTo>
                    <a:pt x="157" y="330"/>
                  </a:lnTo>
                  <a:lnTo>
                    <a:pt x="174" y="346"/>
                  </a:lnTo>
                  <a:lnTo>
                    <a:pt x="182" y="355"/>
                  </a:lnTo>
                  <a:lnTo>
                    <a:pt x="191" y="367"/>
                  </a:lnTo>
                  <a:lnTo>
                    <a:pt x="206" y="387"/>
                  </a:lnTo>
                  <a:lnTo>
                    <a:pt x="222" y="390"/>
                  </a:lnTo>
                  <a:lnTo>
                    <a:pt x="230" y="404"/>
                  </a:lnTo>
                  <a:lnTo>
                    <a:pt x="240" y="414"/>
                  </a:lnTo>
                  <a:lnTo>
                    <a:pt x="253" y="423"/>
                  </a:lnTo>
                  <a:lnTo>
                    <a:pt x="276" y="452"/>
                  </a:lnTo>
                  <a:lnTo>
                    <a:pt x="285" y="464"/>
                  </a:lnTo>
                  <a:lnTo>
                    <a:pt x="301" y="467"/>
                  </a:lnTo>
                  <a:lnTo>
                    <a:pt x="316" y="487"/>
                  </a:lnTo>
                  <a:lnTo>
                    <a:pt x="327" y="500"/>
                  </a:lnTo>
                  <a:lnTo>
                    <a:pt x="332" y="510"/>
                  </a:lnTo>
                  <a:lnTo>
                    <a:pt x="347" y="530"/>
                  </a:lnTo>
                  <a:lnTo>
                    <a:pt x="361" y="548"/>
                  </a:lnTo>
                  <a:lnTo>
                    <a:pt x="393" y="559"/>
                  </a:lnTo>
                  <a:lnTo>
                    <a:pt x="408" y="579"/>
                  </a:lnTo>
                  <a:lnTo>
                    <a:pt x="418" y="594"/>
                  </a:lnTo>
                  <a:lnTo>
                    <a:pt x="446" y="618"/>
                  </a:lnTo>
                  <a:lnTo>
                    <a:pt x="455" y="630"/>
                  </a:lnTo>
                  <a:lnTo>
                    <a:pt x="461" y="638"/>
                  </a:lnTo>
                  <a:lnTo>
                    <a:pt x="471" y="633"/>
                  </a:lnTo>
                  <a:lnTo>
                    <a:pt x="498" y="669"/>
                  </a:lnTo>
                  <a:lnTo>
                    <a:pt x="507" y="671"/>
                  </a:lnTo>
                  <a:lnTo>
                    <a:pt x="518" y="685"/>
                  </a:lnTo>
                  <a:lnTo>
                    <a:pt x="525" y="695"/>
                  </a:lnTo>
                  <a:lnTo>
                    <a:pt x="538" y="713"/>
                  </a:lnTo>
                  <a:lnTo>
                    <a:pt x="555" y="719"/>
                  </a:lnTo>
                  <a:lnTo>
                    <a:pt x="567" y="728"/>
                  </a:lnTo>
                  <a:lnTo>
                    <a:pt x="573" y="743"/>
                  </a:lnTo>
                  <a:lnTo>
                    <a:pt x="589" y="746"/>
                  </a:lnTo>
                  <a:lnTo>
                    <a:pt x="605" y="766"/>
                  </a:lnTo>
                  <a:lnTo>
                    <a:pt x="614" y="778"/>
                  </a:lnTo>
                  <a:lnTo>
                    <a:pt x="621" y="788"/>
                  </a:lnTo>
                  <a:lnTo>
                    <a:pt x="632" y="802"/>
                  </a:lnTo>
                  <a:lnTo>
                    <a:pt x="641" y="794"/>
                  </a:lnTo>
                  <a:lnTo>
                    <a:pt x="654" y="812"/>
                  </a:lnTo>
                  <a:lnTo>
                    <a:pt x="658" y="810"/>
                  </a:lnTo>
                  <a:lnTo>
                    <a:pt x="666" y="822"/>
                  </a:lnTo>
                  <a:lnTo>
                    <a:pt x="678" y="814"/>
                  </a:lnTo>
                  <a:lnTo>
                    <a:pt x="681" y="814"/>
                  </a:lnTo>
                  <a:lnTo>
                    <a:pt x="691" y="802"/>
                  </a:lnTo>
                  <a:lnTo>
                    <a:pt x="682" y="790"/>
                  </a:lnTo>
                  <a:lnTo>
                    <a:pt x="687" y="785"/>
                  </a:lnTo>
                  <a:lnTo>
                    <a:pt x="676" y="769"/>
                  </a:lnTo>
                  <a:lnTo>
                    <a:pt x="677" y="765"/>
                  </a:lnTo>
                  <a:lnTo>
                    <a:pt x="671" y="750"/>
                  </a:lnTo>
                  <a:lnTo>
                    <a:pt x="659" y="741"/>
                  </a:lnTo>
                  <a:lnTo>
                    <a:pt x="669" y="734"/>
                  </a:lnTo>
                  <a:lnTo>
                    <a:pt x="660" y="722"/>
                  </a:lnTo>
                  <a:lnTo>
                    <a:pt x="642" y="705"/>
                  </a:lnTo>
                  <a:lnTo>
                    <a:pt x="646" y="687"/>
                  </a:lnTo>
                  <a:lnTo>
                    <a:pt x="637" y="675"/>
                  </a:lnTo>
                  <a:lnTo>
                    <a:pt x="629" y="666"/>
                  </a:lnTo>
                  <a:lnTo>
                    <a:pt x="619" y="651"/>
                  </a:lnTo>
                  <a:lnTo>
                    <a:pt x="616" y="629"/>
                  </a:lnTo>
                  <a:lnTo>
                    <a:pt x="609" y="614"/>
                  </a:lnTo>
                  <a:lnTo>
                    <a:pt x="598" y="605"/>
                  </a:lnTo>
                  <a:lnTo>
                    <a:pt x="598" y="593"/>
                  </a:lnTo>
                  <a:lnTo>
                    <a:pt x="589" y="581"/>
                  </a:lnTo>
                  <a:lnTo>
                    <a:pt x="582" y="552"/>
                  </a:lnTo>
                  <a:lnTo>
                    <a:pt x="576" y="541"/>
                  </a:lnTo>
                  <a:lnTo>
                    <a:pt x="563" y="528"/>
                  </a:lnTo>
                  <a:lnTo>
                    <a:pt x="543" y="500"/>
                  </a:lnTo>
                  <a:lnTo>
                    <a:pt x="533" y="487"/>
                  </a:lnTo>
                  <a:lnTo>
                    <a:pt x="518" y="467"/>
                  </a:lnTo>
                  <a:lnTo>
                    <a:pt x="509" y="455"/>
                  </a:lnTo>
                  <a:lnTo>
                    <a:pt x="498" y="418"/>
                  </a:lnTo>
                  <a:lnTo>
                    <a:pt x="481" y="397"/>
                  </a:lnTo>
                  <a:lnTo>
                    <a:pt x="483" y="383"/>
                  </a:lnTo>
                  <a:lnTo>
                    <a:pt x="472" y="370"/>
                  </a:lnTo>
                  <a:lnTo>
                    <a:pt x="457" y="350"/>
                  </a:lnTo>
                  <a:lnTo>
                    <a:pt x="456" y="337"/>
                  </a:lnTo>
                  <a:lnTo>
                    <a:pt x="447" y="325"/>
                  </a:lnTo>
                  <a:lnTo>
                    <a:pt x="438" y="313"/>
                  </a:lnTo>
                  <a:lnTo>
                    <a:pt x="416" y="282"/>
                  </a:lnTo>
                  <a:lnTo>
                    <a:pt x="418" y="263"/>
                  </a:lnTo>
                  <a:lnTo>
                    <a:pt x="409" y="251"/>
                  </a:lnTo>
                  <a:lnTo>
                    <a:pt x="402" y="240"/>
                  </a:lnTo>
                  <a:lnTo>
                    <a:pt x="391" y="217"/>
                  </a:lnTo>
                  <a:lnTo>
                    <a:pt x="382" y="205"/>
                  </a:lnTo>
                  <a:lnTo>
                    <a:pt x="374" y="196"/>
                  </a:lnTo>
                  <a:lnTo>
                    <a:pt x="361" y="177"/>
                  </a:lnTo>
                  <a:lnTo>
                    <a:pt x="361" y="157"/>
                  </a:lnTo>
                  <a:lnTo>
                    <a:pt x="354" y="146"/>
                  </a:lnTo>
                  <a:lnTo>
                    <a:pt x="343" y="133"/>
                  </a:lnTo>
                  <a:lnTo>
                    <a:pt x="337" y="125"/>
                  </a:lnTo>
                  <a:lnTo>
                    <a:pt x="326" y="112"/>
                  </a:lnTo>
                  <a:lnTo>
                    <a:pt x="322" y="105"/>
                  </a:lnTo>
                  <a:lnTo>
                    <a:pt x="321" y="69"/>
                  </a:lnTo>
                  <a:lnTo>
                    <a:pt x="312" y="57"/>
                  </a:lnTo>
                  <a:lnTo>
                    <a:pt x="315" y="56"/>
                  </a:lnTo>
                  <a:lnTo>
                    <a:pt x="309" y="48"/>
                  </a:lnTo>
                  <a:lnTo>
                    <a:pt x="298" y="35"/>
                  </a:lnTo>
                  <a:lnTo>
                    <a:pt x="309" y="28"/>
                  </a:lnTo>
                  <a:lnTo>
                    <a:pt x="304" y="18"/>
                  </a:lnTo>
                  <a:lnTo>
                    <a:pt x="305" y="16"/>
                  </a:lnTo>
                  <a:lnTo>
                    <a:pt x="319" y="8"/>
                  </a:lnTo>
                  <a:lnTo>
                    <a:pt x="319" y="8"/>
                  </a:lnTo>
                  <a:lnTo>
                    <a:pt x="328" y="0"/>
                  </a:lnTo>
                  <a:lnTo>
                    <a:pt x="333" y="10"/>
                  </a:lnTo>
                  <a:lnTo>
                    <a:pt x="348" y="20"/>
                  </a:lnTo>
                  <a:lnTo>
                    <a:pt x="354" y="28"/>
                  </a:lnTo>
                  <a:lnTo>
                    <a:pt x="362" y="22"/>
                  </a:lnTo>
                  <a:lnTo>
                    <a:pt x="371" y="34"/>
                  </a:lnTo>
                  <a:lnTo>
                    <a:pt x="396" y="47"/>
                  </a:lnTo>
                  <a:lnTo>
                    <a:pt x="402" y="55"/>
                  </a:lnTo>
                  <a:lnTo>
                    <a:pt x="411" y="67"/>
                  </a:lnTo>
                  <a:lnTo>
                    <a:pt x="423" y="73"/>
                  </a:lnTo>
                  <a:lnTo>
                    <a:pt x="434" y="8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8679" name="Freeform 7">
              <a:extLst>
                <a:ext uri="{FF2B5EF4-FFF2-40B4-BE49-F238E27FC236}">
                  <a16:creationId xmlns:a16="http://schemas.microsoft.com/office/drawing/2014/main" id="{AC836B4D-E7F5-BF41-9F0A-05773B1038EE}"/>
                </a:ext>
              </a:extLst>
            </p:cNvPr>
            <p:cNvSpPr>
              <a:spLocks noChangeArrowheads="1"/>
            </p:cNvSpPr>
            <p:nvPr/>
          </p:nvSpPr>
          <p:spPr bwMode="auto">
            <a:xfrm>
              <a:off x="5047" y="3019"/>
              <a:ext cx="196" cy="184"/>
            </a:xfrm>
            <a:custGeom>
              <a:avLst/>
              <a:gdLst>
                <a:gd name="T0" fmla="*/ 24 w 867"/>
                <a:gd name="T1" fmla="*/ 329 h 815"/>
                <a:gd name="T2" fmla="*/ 72 w 867"/>
                <a:gd name="T3" fmla="*/ 373 h 815"/>
                <a:gd name="T4" fmla="*/ 103 w 867"/>
                <a:gd name="T5" fmla="*/ 406 h 815"/>
                <a:gd name="T6" fmla="*/ 150 w 867"/>
                <a:gd name="T7" fmla="*/ 451 h 815"/>
                <a:gd name="T8" fmla="*/ 186 w 867"/>
                <a:gd name="T9" fmla="*/ 489 h 815"/>
                <a:gd name="T10" fmla="*/ 226 w 867"/>
                <a:gd name="T11" fmla="*/ 521 h 815"/>
                <a:gd name="T12" fmla="*/ 277 w 867"/>
                <a:gd name="T13" fmla="*/ 582 h 815"/>
                <a:gd name="T14" fmla="*/ 342 w 867"/>
                <a:gd name="T15" fmla="*/ 634 h 815"/>
                <a:gd name="T16" fmla="*/ 385 w 867"/>
                <a:gd name="T17" fmla="*/ 667 h 815"/>
                <a:gd name="T18" fmla="*/ 420 w 867"/>
                <a:gd name="T19" fmla="*/ 713 h 815"/>
                <a:gd name="T20" fmla="*/ 462 w 867"/>
                <a:gd name="T21" fmla="*/ 747 h 815"/>
                <a:gd name="T22" fmla="*/ 492 w 867"/>
                <a:gd name="T23" fmla="*/ 779 h 815"/>
                <a:gd name="T24" fmla="*/ 532 w 867"/>
                <a:gd name="T25" fmla="*/ 814 h 815"/>
                <a:gd name="T26" fmla="*/ 553 w 867"/>
                <a:gd name="T27" fmla="*/ 807 h 815"/>
                <a:gd name="T28" fmla="*/ 563 w 867"/>
                <a:gd name="T29" fmla="*/ 792 h 815"/>
                <a:gd name="T30" fmla="*/ 554 w 867"/>
                <a:gd name="T31" fmla="*/ 744 h 815"/>
                <a:gd name="T32" fmla="*/ 544 w 867"/>
                <a:gd name="T33" fmla="*/ 716 h 815"/>
                <a:gd name="T34" fmla="*/ 521 w 867"/>
                <a:gd name="T35" fmla="*/ 667 h 815"/>
                <a:gd name="T36" fmla="*/ 491 w 867"/>
                <a:gd name="T37" fmla="*/ 625 h 815"/>
                <a:gd name="T38" fmla="*/ 480 w 867"/>
                <a:gd name="T39" fmla="*/ 588 h 815"/>
                <a:gd name="T40" fmla="*/ 447 w 867"/>
                <a:gd name="T41" fmla="*/ 542 h 815"/>
                <a:gd name="T42" fmla="*/ 417 w 867"/>
                <a:gd name="T43" fmla="*/ 497 h 815"/>
                <a:gd name="T44" fmla="*/ 377 w 867"/>
                <a:gd name="T45" fmla="*/ 443 h 815"/>
                <a:gd name="T46" fmla="*/ 360 w 867"/>
                <a:gd name="T47" fmla="*/ 379 h 815"/>
                <a:gd name="T48" fmla="*/ 333 w 867"/>
                <a:gd name="T49" fmla="*/ 335 h 815"/>
                <a:gd name="T50" fmla="*/ 302 w 867"/>
                <a:gd name="T51" fmla="*/ 272 h 815"/>
                <a:gd name="T52" fmla="*/ 268 w 867"/>
                <a:gd name="T53" fmla="*/ 228 h 815"/>
                <a:gd name="T54" fmla="*/ 259 w 867"/>
                <a:gd name="T55" fmla="*/ 188 h 815"/>
                <a:gd name="T56" fmla="*/ 218 w 867"/>
                <a:gd name="T57" fmla="*/ 133 h 815"/>
                <a:gd name="T58" fmla="*/ 210 w 867"/>
                <a:gd name="T59" fmla="*/ 91 h 815"/>
                <a:gd name="T60" fmla="*/ 195 w 867"/>
                <a:gd name="T61" fmla="*/ 51 h 815"/>
                <a:gd name="T62" fmla="*/ 176 w 867"/>
                <a:gd name="T63" fmla="*/ 19 h 815"/>
                <a:gd name="T64" fmla="*/ 198 w 867"/>
                <a:gd name="T65" fmla="*/ 3 h 815"/>
                <a:gd name="T66" fmla="*/ 229 w 867"/>
                <a:gd name="T67" fmla="*/ 13 h 815"/>
                <a:gd name="T68" fmla="*/ 246 w 867"/>
                <a:gd name="T69" fmla="*/ 34 h 815"/>
                <a:gd name="T70" fmla="*/ 293 w 867"/>
                <a:gd name="T71" fmla="*/ 63 h 815"/>
                <a:gd name="T72" fmla="*/ 321 w 867"/>
                <a:gd name="T73" fmla="*/ 89 h 815"/>
                <a:gd name="T74" fmla="*/ 369 w 867"/>
                <a:gd name="T75" fmla="*/ 141 h 815"/>
                <a:gd name="T76" fmla="*/ 393 w 867"/>
                <a:gd name="T77" fmla="*/ 168 h 815"/>
                <a:gd name="T78" fmla="*/ 444 w 867"/>
                <a:gd name="T79" fmla="*/ 216 h 815"/>
                <a:gd name="T80" fmla="*/ 473 w 867"/>
                <a:gd name="T81" fmla="*/ 238 h 815"/>
                <a:gd name="T82" fmla="*/ 527 w 867"/>
                <a:gd name="T83" fmla="*/ 290 h 815"/>
                <a:gd name="T84" fmla="*/ 563 w 867"/>
                <a:gd name="T85" fmla="*/ 323 h 815"/>
                <a:gd name="T86" fmla="*/ 618 w 867"/>
                <a:gd name="T87" fmla="*/ 378 h 815"/>
                <a:gd name="T88" fmla="*/ 644 w 867"/>
                <a:gd name="T89" fmla="*/ 406 h 815"/>
                <a:gd name="T90" fmla="*/ 676 w 867"/>
                <a:gd name="T91" fmla="*/ 447 h 815"/>
                <a:gd name="T92" fmla="*/ 710 w 867"/>
                <a:gd name="T93" fmla="*/ 494 h 815"/>
                <a:gd name="T94" fmla="*/ 746 w 867"/>
                <a:gd name="T95" fmla="*/ 520 h 815"/>
                <a:gd name="T96" fmla="*/ 781 w 867"/>
                <a:gd name="T97" fmla="*/ 561 h 815"/>
                <a:gd name="T98" fmla="*/ 815 w 867"/>
                <a:gd name="T99" fmla="*/ 565 h 815"/>
                <a:gd name="T100" fmla="*/ 849 w 867"/>
                <a:gd name="T101" fmla="*/ 587 h 815"/>
                <a:gd name="T102" fmla="*/ 866 w 867"/>
                <a:gd name="T103" fmla="*/ 573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67" h="815">
                  <a:moveTo>
                    <a:pt x="0" y="297"/>
                  </a:moveTo>
                  <a:lnTo>
                    <a:pt x="15" y="317"/>
                  </a:lnTo>
                  <a:lnTo>
                    <a:pt x="24" y="329"/>
                  </a:lnTo>
                  <a:lnTo>
                    <a:pt x="49" y="344"/>
                  </a:lnTo>
                  <a:lnTo>
                    <a:pt x="57" y="353"/>
                  </a:lnTo>
                  <a:lnTo>
                    <a:pt x="72" y="373"/>
                  </a:lnTo>
                  <a:lnTo>
                    <a:pt x="86" y="385"/>
                  </a:lnTo>
                  <a:lnTo>
                    <a:pt x="94" y="394"/>
                  </a:lnTo>
                  <a:lnTo>
                    <a:pt x="103" y="406"/>
                  </a:lnTo>
                  <a:lnTo>
                    <a:pt x="119" y="409"/>
                  </a:lnTo>
                  <a:lnTo>
                    <a:pt x="143" y="440"/>
                  </a:lnTo>
                  <a:lnTo>
                    <a:pt x="150" y="451"/>
                  </a:lnTo>
                  <a:lnTo>
                    <a:pt x="165" y="461"/>
                  </a:lnTo>
                  <a:lnTo>
                    <a:pt x="168" y="465"/>
                  </a:lnTo>
                  <a:lnTo>
                    <a:pt x="186" y="489"/>
                  </a:lnTo>
                  <a:lnTo>
                    <a:pt x="195" y="501"/>
                  </a:lnTo>
                  <a:lnTo>
                    <a:pt x="223" y="515"/>
                  </a:lnTo>
                  <a:lnTo>
                    <a:pt x="226" y="521"/>
                  </a:lnTo>
                  <a:lnTo>
                    <a:pt x="255" y="553"/>
                  </a:lnTo>
                  <a:lnTo>
                    <a:pt x="262" y="562"/>
                  </a:lnTo>
                  <a:lnTo>
                    <a:pt x="277" y="582"/>
                  </a:lnTo>
                  <a:lnTo>
                    <a:pt x="303" y="617"/>
                  </a:lnTo>
                  <a:lnTo>
                    <a:pt x="329" y="615"/>
                  </a:lnTo>
                  <a:lnTo>
                    <a:pt x="342" y="634"/>
                  </a:lnTo>
                  <a:lnTo>
                    <a:pt x="361" y="656"/>
                  </a:lnTo>
                  <a:lnTo>
                    <a:pt x="369" y="668"/>
                  </a:lnTo>
                  <a:lnTo>
                    <a:pt x="385" y="667"/>
                  </a:lnTo>
                  <a:lnTo>
                    <a:pt x="396" y="680"/>
                  </a:lnTo>
                  <a:lnTo>
                    <a:pt x="403" y="691"/>
                  </a:lnTo>
                  <a:lnTo>
                    <a:pt x="420" y="713"/>
                  </a:lnTo>
                  <a:lnTo>
                    <a:pt x="435" y="733"/>
                  </a:lnTo>
                  <a:lnTo>
                    <a:pt x="445" y="746"/>
                  </a:lnTo>
                  <a:lnTo>
                    <a:pt x="462" y="747"/>
                  </a:lnTo>
                  <a:lnTo>
                    <a:pt x="478" y="767"/>
                  </a:lnTo>
                  <a:lnTo>
                    <a:pt x="489" y="780"/>
                  </a:lnTo>
                  <a:lnTo>
                    <a:pt x="492" y="779"/>
                  </a:lnTo>
                  <a:lnTo>
                    <a:pt x="498" y="787"/>
                  </a:lnTo>
                  <a:lnTo>
                    <a:pt x="516" y="791"/>
                  </a:lnTo>
                  <a:lnTo>
                    <a:pt x="532" y="814"/>
                  </a:lnTo>
                  <a:lnTo>
                    <a:pt x="541" y="806"/>
                  </a:lnTo>
                  <a:lnTo>
                    <a:pt x="547" y="814"/>
                  </a:lnTo>
                  <a:lnTo>
                    <a:pt x="553" y="807"/>
                  </a:lnTo>
                  <a:lnTo>
                    <a:pt x="564" y="800"/>
                  </a:lnTo>
                  <a:lnTo>
                    <a:pt x="567" y="799"/>
                  </a:lnTo>
                  <a:lnTo>
                    <a:pt x="563" y="792"/>
                  </a:lnTo>
                  <a:lnTo>
                    <a:pt x="566" y="786"/>
                  </a:lnTo>
                  <a:lnTo>
                    <a:pt x="549" y="765"/>
                  </a:lnTo>
                  <a:lnTo>
                    <a:pt x="554" y="744"/>
                  </a:lnTo>
                  <a:lnTo>
                    <a:pt x="548" y="736"/>
                  </a:lnTo>
                  <a:lnTo>
                    <a:pt x="553" y="732"/>
                  </a:lnTo>
                  <a:lnTo>
                    <a:pt x="544" y="716"/>
                  </a:lnTo>
                  <a:lnTo>
                    <a:pt x="527" y="698"/>
                  </a:lnTo>
                  <a:lnTo>
                    <a:pt x="530" y="679"/>
                  </a:lnTo>
                  <a:lnTo>
                    <a:pt x="521" y="667"/>
                  </a:lnTo>
                  <a:lnTo>
                    <a:pt x="515" y="659"/>
                  </a:lnTo>
                  <a:lnTo>
                    <a:pt x="508" y="647"/>
                  </a:lnTo>
                  <a:lnTo>
                    <a:pt x="491" y="625"/>
                  </a:lnTo>
                  <a:lnTo>
                    <a:pt x="484" y="614"/>
                  </a:lnTo>
                  <a:lnTo>
                    <a:pt x="484" y="593"/>
                  </a:lnTo>
                  <a:lnTo>
                    <a:pt x="480" y="588"/>
                  </a:lnTo>
                  <a:lnTo>
                    <a:pt x="471" y="575"/>
                  </a:lnTo>
                  <a:lnTo>
                    <a:pt x="453" y="552"/>
                  </a:lnTo>
                  <a:lnTo>
                    <a:pt x="447" y="542"/>
                  </a:lnTo>
                  <a:lnTo>
                    <a:pt x="439" y="533"/>
                  </a:lnTo>
                  <a:lnTo>
                    <a:pt x="430" y="521"/>
                  </a:lnTo>
                  <a:lnTo>
                    <a:pt x="417" y="497"/>
                  </a:lnTo>
                  <a:lnTo>
                    <a:pt x="408" y="485"/>
                  </a:lnTo>
                  <a:lnTo>
                    <a:pt x="386" y="456"/>
                  </a:lnTo>
                  <a:lnTo>
                    <a:pt x="377" y="443"/>
                  </a:lnTo>
                  <a:lnTo>
                    <a:pt x="372" y="412"/>
                  </a:lnTo>
                  <a:lnTo>
                    <a:pt x="361" y="394"/>
                  </a:lnTo>
                  <a:lnTo>
                    <a:pt x="360" y="379"/>
                  </a:lnTo>
                  <a:lnTo>
                    <a:pt x="333" y="343"/>
                  </a:lnTo>
                  <a:lnTo>
                    <a:pt x="329" y="338"/>
                  </a:lnTo>
                  <a:lnTo>
                    <a:pt x="333" y="335"/>
                  </a:lnTo>
                  <a:lnTo>
                    <a:pt x="316" y="312"/>
                  </a:lnTo>
                  <a:lnTo>
                    <a:pt x="300" y="289"/>
                  </a:lnTo>
                  <a:lnTo>
                    <a:pt x="302" y="272"/>
                  </a:lnTo>
                  <a:lnTo>
                    <a:pt x="294" y="261"/>
                  </a:lnTo>
                  <a:lnTo>
                    <a:pt x="278" y="240"/>
                  </a:lnTo>
                  <a:lnTo>
                    <a:pt x="268" y="228"/>
                  </a:lnTo>
                  <a:lnTo>
                    <a:pt x="277" y="210"/>
                  </a:lnTo>
                  <a:lnTo>
                    <a:pt x="265" y="196"/>
                  </a:lnTo>
                  <a:lnTo>
                    <a:pt x="259" y="188"/>
                  </a:lnTo>
                  <a:lnTo>
                    <a:pt x="244" y="166"/>
                  </a:lnTo>
                  <a:lnTo>
                    <a:pt x="233" y="153"/>
                  </a:lnTo>
                  <a:lnTo>
                    <a:pt x="218" y="133"/>
                  </a:lnTo>
                  <a:lnTo>
                    <a:pt x="221" y="117"/>
                  </a:lnTo>
                  <a:lnTo>
                    <a:pt x="210" y="104"/>
                  </a:lnTo>
                  <a:lnTo>
                    <a:pt x="210" y="91"/>
                  </a:lnTo>
                  <a:lnTo>
                    <a:pt x="195" y="71"/>
                  </a:lnTo>
                  <a:lnTo>
                    <a:pt x="186" y="59"/>
                  </a:lnTo>
                  <a:lnTo>
                    <a:pt x="195" y="51"/>
                  </a:lnTo>
                  <a:lnTo>
                    <a:pt x="189" y="43"/>
                  </a:lnTo>
                  <a:lnTo>
                    <a:pt x="182" y="27"/>
                  </a:lnTo>
                  <a:lnTo>
                    <a:pt x="176" y="19"/>
                  </a:lnTo>
                  <a:lnTo>
                    <a:pt x="187" y="10"/>
                  </a:lnTo>
                  <a:lnTo>
                    <a:pt x="190" y="9"/>
                  </a:lnTo>
                  <a:lnTo>
                    <a:pt x="198" y="3"/>
                  </a:lnTo>
                  <a:lnTo>
                    <a:pt x="202" y="0"/>
                  </a:lnTo>
                  <a:lnTo>
                    <a:pt x="208" y="8"/>
                  </a:lnTo>
                  <a:lnTo>
                    <a:pt x="229" y="13"/>
                  </a:lnTo>
                  <a:lnTo>
                    <a:pt x="234" y="23"/>
                  </a:lnTo>
                  <a:lnTo>
                    <a:pt x="238" y="20"/>
                  </a:lnTo>
                  <a:lnTo>
                    <a:pt x="246" y="34"/>
                  </a:lnTo>
                  <a:lnTo>
                    <a:pt x="277" y="42"/>
                  </a:lnTo>
                  <a:lnTo>
                    <a:pt x="284" y="51"/>
                  </a:lnTo>
                  <a:lnTo>
                    <a:pt x="293" y="63"/>
                  </a:lnTo>
                  <a:lnTo>
                    <a:pt x="298" y="58"/>
                  </a:lnTo>
                  <a:lnTo>
                    <a:pt x="306" y="69"/>
                  </a:lnTo>
                  <a:lnTo>
                    <a:pt x="321" y="89"/>
                  </a:lnTo>
                  <a:lnTo>
                    <a:pt x="337" y="97"/>
                  </a:lnTo>
                  <a:lnTo>
                    <a:pt x="359" y="126"/>
                  </a:lnTo>
                  <a:lnTo>
                    <a:pt x="369" y="141"/>
                  </a:lnTo>
                  <a:lnTo>
                    <a:pt x="376" y="147"/>
                  </a:lnTo>
                  <a:lnTo>
                    <a:pt x="387" y="160"/>
                  </a:lnTo>
                  <a:lnTo>
                    <a:pt x="393" y="168"/>
                  </a:lnTo>
                  <a:lnTo>
                    <a:pt x="411" y="192"/>
                  </a:lnTo>
                  <a:lnTo>
                    <a:pt x="428" y="193"/>
                  </a:lnTo>
                  <a:lnTo>
                    <a:pt x="444" y="216"/>
                  </a:lnTo>
                  <a:lnTo>
                    <a:pt x="463" y="238"/>
                  </a:lnTo>
                  <a:lnTo>
                    <a:pt x="470" y="234"/>
                  </a:lnTo>
                  <a:lnTo>
                    <a:pt x="473" y="238"/>
                  </a:lnTo>
                  <a:lnTo>
                    <a:pt x="491" y="262"/>
                  </a:lnTo>
                  <a:lnTo>
                    <a:pt x="516" y="277"/>
                  </a:lnTo>
                  <a:lnTo>
                    <a:pt x="527" y="290"/>
                  </a:lnTo>
                  <a:lnTo>
                    <a:pt x="530" y="294"/>
                  </a:lnTo>
                  <a:lnTo>
                    <a:pt x="545" y="314"/>
                  </a:lnTo>
                  <a:lnTo>
                    <a:pt x="563" y="323"/>
                  </a:lnTo>
                  <a:lnTo>
                    <a:pt x="584" y="351"/>
                  </a:lnTo>
                  <a:lnTo>
                    <a:pt x="593" y="363"/>
                  </a:lnTo>
                  <a:lnTo>
                    <a:pt x="618" y="378"/>
                  </a:lnTo>
                  <a:lnTo>
                    <a:pt x="627" y="390"/>
                  </a:lnTo>
                  <a:lnTo>
                    <a:pt x="635" y="399"/>
                  </a:lnTo>
                  <a:lnTo>
                    <a:pt x="644" y="406"/>
                  </a:lnTo>
                  <a:lnTo>
                    <a:pt x="662" y="430"/>
                  </a:lnTo>
                  <a:lnTo>
                    <a:pt x="671" y="442"/>
                  </a:lnTo>
                  <a:lnTo>
                    <a:pt x="676" y="447"/>
                  </a:lnTo>
                  <a:lnTo>
                    <a:pt x="685" y="463"/>
                  </a:lnTo>
                  <a:lnTo>
                    <a:pt x="694" y="471"/>
                  </a:lnTo>
                  <a:lnTo>
                    <a:pt x="710" y="494"/>
                  </a:lnTo>
                  <a:lnTo>
                    <a:pt x="731" y="500"/>
                  </a:lnTo>
                  <a:lnTo>
                    <a:pt x="735" y="507"/>
                  </a:lnTo>
                  <a:lnTo>
                    <a:pt x="746" y="520"/>
                  </a:lnTo>
                  <a:lnTo>
                    <a:pt x="756" y="525"/>
                  </a:lnTo>
                  <a:lnTo>
                    <a:pt x="773" y="546"/>
                  </a:lnTo>
                  <a:lnTo>
                    <a:pt x="781" y="561"/>
                  </a:lnTo>
                  <a:lnTo>
                    <a:pt x="792" y="553"/>
                  </a:lnTo>
                  <a:lnTo>
                    <a:pt x="798" y="561"/>
                  </a:lnTo>
                  <a:lnTo>
                    <a:pt x="815" y="565"/>
                  </a:lnTo>
                  <a:lnTo>
                    <a:pt x="831" y="588"/>
                  </a:lnTo>
                  <a:lnTo>
                    <a:pt x="843" y="579"/>
                  </a:lnTo>
                  <a:lnTo>
                    <a:pt x="849" y="587"/>
                  </a:lnTo>
                  <a:lnTo>
                    <a:pt x="854" y="582"/>
                  </a:lnTo>
                  <a:lnTo>
                    <a:pt x="858" y="579"/>
                  </a:lnTo>
                  <a:lnTo>
                    <a:pt x="866" y="573"/>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8680" name="Freeform 8">
              <a:extLst>
                <a:ext uri="{FF2B5EF4-FFF2-40B4-BE49-F238E27FC236}">
                  <a16:creationId xmlns:a16="http://schemas.microsoft.com/office/drawing/2014/main" id="{4D29149F-B17A-7149-BF23-650F49DFD152}"/>
                </a:ext>
              </a:extLst>
            </p:cNvPr>
            <p:cNvSpPr>
              <a:spLocks noChangeArrowheads="1"/>
            </p:cNvSpPr>
            <p:nvPr/>
          </p:nvSpPr>
          <p:spPr bwMode="auto">
            <a:xfrm>
              <a:off x="5151" y="2929"/>
              <a:ext cx="157" cy="219"/>
            </a:xfrm>
            <a:custGeom>
              <a:avLst/>
              <a:gdLst>
                <a:gd name="T0" fmla="*/ 390 w 695"/>
                <a:gd name="T1" fmla="*/ 958 h 969"/>
                <a:gd name="T2" fmla="*/ 370 w 695"/>
                <a:gd name="T3" fmla="*/ 910 h 969"/>
                <a:gd name="T4" fmla="*/ 352 w 695"/>
                <a:gd name="T5" fmla="*/ 868 h 969"/>
                <a:gd name="T6" fmla="*/ 336 w 695"/>
                <a:gd name="T7" fmla="*/ 841 h 969"/>
                <a:gd name="T8" fmla="*/ 305 w 695"/>
                <a:gd name="T9" fmla="*/ 798 h 969"/>
                <a:gd name="T10" fmla="*/ 281 w 695"/>
                <a:gd name="T11" fmla="*/ 751 h 969"/>
                <a:gd name="T12" fmla="*/ 261 w 695"/>
                <a:gd name="T13" fmla="*/ 701 h 969"/>
                <a:gd name="T14" fmla="*/ 217 w 695"/>
                <a:gd name="T15" fmla="*/ 634 h 969"/>
                <a:gd name="T16" fmla="*/ 201 w 695"/>
                <a:gd name="T17" fmla="*/ 581 h 969"/>
                <a:gd name="T18" fmla="*/ 174 w 695"/>
                <a:gd name="T19" fmla="*/ 535 h 969"/>
                <a:gd name="T20" fmla="*/ 152 w 695"/>
                <a:gd name="T21" fmla="*/ 489 h 969"/>
                <a:gd name="T22" fmla="*/ 119 w 695"/>
                <a:gd name="T23" fmla="*/ 445 h 969"/>
                <a:gd name="T24" fmla="*/ 98 w 695"/>
                <a:gd name="T25" fmla="*/ 392 h 969"/>
                <a:gd name="T26" fmla="*/ 61 w 695"/>
                <a:gd name="T27" fmla="*/ 341 h 969"/>
                <a:gd name="T28" fmla="*/ 30 w 695"/>
                <a:gd name="T29" fmla="*/ 298 h 969"/>
                <a:gd name="T30" fmla="*/ 26 w 695"/>
                <a:gd name="T31" fmla="*/ 266 h 969"/>
                <a:gd name="T32" fmla="*/ 3 w 695"/>
                <a:gd name="T33" fmla="*/ 232 h 969"/>
                <a:gd name="T34" fmla="*/ 6 w 695"/>
                <a:gd name="T35" fmla="*/ 196 h 969"/>
                <a:gd name="T36" fmla="*/ 11 w 695"/>
                <a:gd name="T37" fmla="*/ 181 h 969"/>
                <a:gd name="T38" fmla="*/ 38 w 695"/>
                <a:gd name="T39" fmla="*/ 172 h 969"/>
                <a:gd name="T40" fmla="*/ 58 w 695"/>
                <a:gd name="T41" fmla="*/ 192 h 969"/>
                <a:gd name="T42" fmla="*/ 96 w 695"/>
                <a:gd name="T43" fmla="*/ 213 h 969"/>
                <a:gd name="T44" fmla="*/ 119 w 695"/>
                <a:gd name="T45" fmla="*/ 230 h 969"/>
                <a:gd name="T46" fmla="*/ 152 w 695"/>
                <a:gd name="T47" fmla="*/ 271 h 969"/>
                <a:gd name="T48" fmla="*/ 186 w 695"/>
                <a:gd name="T49" fmla="*/ 313 h 969"/>
                <a:gd name="T50" fmla="*/ 230 w 695"/>
                <a:gd name="T51" fmla="*/ 348 h 969"/>
                <a:gd name="T52" fmla="*/ 273 w 695"/>
                <a:gd name="T53" fmla="*/ 397 h 969"/>
                <a:gd name="T54" fmla="*/ 325 w 695"/>
                <a:gd name="T55" fmla="*/ 443 h 969"/>
                <a:gd name="T56" fmla="*/ 352 w 695"/>
                <a:gd name="T57" fmla="*/ 469 h 969"/>
                <a:gd name="T58" fmla="*/ 406 w 695"/>
                <a:gd name="T59" fmla="*/ 521 h 969"/>
                <a:gd name="T60" fmla="*/ 438 w 695"/>
                <a:gd name="T61" fmla="*/ 567 h 969"/>
                <a:gd name="T62" fmla="*/ 480 w 695"/>
                <a:gd name="T63" fmla="*/ 603 h 969"/>
                <a:gd name="T64" fmla="*/ 513 w 695"/>
                <a:gd name="T65" fmla="*/ 628 h 969"/>
                <a:gd name="T66" fmla="*/ 554 w 695"/>
                <a:gd name="T67" fmla="*/ 665 h 969"/>
                <a:gd name="T68" fmla="*/ 587 w 695"/>
                <a:gd name="T69" fmla="*/ 690 h 969"/>
                <a:gd name="T70" fmla="*/ 621 w 695"/>
                <a:gd name="T71" fmla="*/ 717 h 969"/>
                <a:gd name="T72" fmla="*/ 643 w 695"/>
                <a:gd name="T73" fmla="*/ 736 h 969"/>
                <a:gd name="T74" fmla="*/ 672 w 695"/>
                <a:gd name="T75" fmla="*/ 757 h 969"/>
                <a:gd name="T76" fmla="*/ 683 w 695"/>
                <a:gd name="T77" fmla="*/ 741 h 969"/>
                <a:gd name="T78" fmla="*/ 679 w 695"/>
                <a:gd name="T79" fmla="*/ 708 h 969"/>
                <a:gd name="T80" fmla="*/ 676 w 695"/>
                <a:gd name="T81" fmla="*/ 677 h 969"/>
                <a:gd name="T82" fmla="*/ 643 w 695"/>
                <a:gd name="T83" fmla="*/ 633 h 969"/>
                <a:gd name="T84" fmla="*/ 624 w 695"/>
                <a:gd name="T85" fmla="*/ 596 h 969"/>
                <a:gd name="T86" fmla="*/ 601 w 695"/>
                <a:gd name="T87" fmla="*/ 542 h 969"/>
                <a:gd name="T88" fmla="*/ 571 w 695"/>
                <a:gd name="T89" fmla="*/ 487 h 969"/>
                <a:gd name="T90" fmla="*/ 539 w 695"/>
                <a:gd name="T91" fmla="*/ 421 h 969"/>
                <a:gd name="T92" fmla="*/ 497 w 695"/>
                <a:gd name="T93" fmla="*/ 360 h 969"/>
                <a:gd name="T94" fmla="*/ 478 w 695"/>
                <a:gd name="T95" fmla="*/ 308 h 969"/>
                <a:gd name="T96" fmla="*/ 449 w 695"/>
                <a:gd name="T97" fmla="*/ 266 h 969"/>
                <a:gd name="T98" fmla="*/ 415 w 695"/>
                <a:gd name="T99" fmla="*/ 209 h 969"/>
                <a:gd name="T100" fmla="*/ 388 w 695"/>
                <a:gd name="T101" fmla="*/ 163 h 969"/>
                <a:gd name="T102" fmla="*/ 366 w 695"/>
                <a:gd name="T103" fmla="*/ 112 h 969"/>
                <a:gd name="T104" fmla="*/ 337 w 695"/>
                <a:gd name="T105" fmla="*/ 66 h 969"/>
                <a:gd name="T106" fmla="*/ 316 w 695"/>
                <a:gd name="T107" fmla="*/ 17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95" h="969">
                  <a:moveTo>
                    <a:pt x="390" y="968"/>
                  </a:moveTo>
                  <a:lnTo>
                    <a:pt x="386" y="961"/>
                  </a:lnTo>
                  <a:lnTo>
                    <a:pt x="390" y="958"/>
                  </a:lnTo>
                  <a:lnTo>
                    <a:pt x="374" y="935"/>
                  </a:lnTo>
                  <a:lnTo>
                    <a:pt x="374" y="917"/>
                  </a:lnTo>
                  <a:lnTo>
                    <a:pt x="370" y="910"/>
                  </a:lnTo>
                  <a:lnTo>
                    <a:pt x="379" y="902"/>
                  </a:lnTo>
                  <a:lnTo>
                    <a:pt x="370" y="890"/>
                  </a:lnTo>
                  <a:lnTo>
                    <a:pt x="352" y="868"/>
                  </a:lnTo>
                  <a:lnTo>
                    <a:pt x="357" y="866"/>
                  </a:lnTo>
                  <a:lnTo>
                    <a:pt x="348" y="856"/>
                  </a:lnTo>
                  <a:lnTo>
                    <a:pt x="336" y="841"/>
                  </a:lnTo>
                  <a:lnTo>
                    <a:pt x="329" y="835"/>
                  </a:lnTo>
                  <a:lnTo>
                    <a:pt x="321" y="821"/>
                  </a:lnTo>
                  <a:lnTo>
                    <a:pt x="305" y="798"/>
                  </a:lnTo>
                  <a:lnTo>
                    <a:pt x="287" y="774"/>
                  </a:lnTo>
                  <a:lnTo>
                    <a:pt x="290" y="763"/>
                  </a:lnTo>
                  <a:lnTo>
                    <a:pt x="281" y="751"/>
                  </a:lnTo>
                  <a:lnTo>
                    <a:pt x="275" y="718"/>
                  </a:lnTo>
                  <a:lnTo>
                    <a:pt x="269" y="710"/>
                  </a:lnTo>
                  <a:lnTo>
                    <a:pt x="261" y="701"/>
                  </a:lnTo>
                  <a:lnTo>
                    <a:pt x="254" y="690"/>
                  </a:lnTo>
                  <a:lnTo>
                    <a:pt x="239" y="665"/>
                  </a:lnTo>
                  <a:lnTo>
                    <a:pt x="217" y="634"/>
                  </a:lnTo>
                  <a:lnTo>
                    <a:pt x="210" y="623"/>
                  </a:lnTo>
                  <a:lnTo>
                    <a:pt x="215" y="598"/>
                  </a:lnTo>
                  <a:lnTo>
                    <a:pt x="201" y="581"/>
                  </a:lnTo>
                  <a:lnTo>
                    <a:pt x="197" y="574"/>
                  </a:lnTo>
                  <a:lnTo>
                    <a:pt x="191" y="556"/>
                  </a:lnTo>
                  <a:lnTo>
                    <a:pt x="174" y="535"/>
                  </a:lnTo>
                  <a:lnTo>
                    <a:pt x="158" y="512"/>
                  </a:lnTo>
                  <a:lnTo>
                    <a:pt x="161" y="501"/>
                  </a:lnTo>
                  <a:lnTo>
                    <a:pt x="152" y="489"/>
                  </a:lnTo>
                  <a:lnTo>
                    <a:pt x="143" y="477"/>
                  </a:lnTo>
                  <a:lnTo>
                    <a:pt x="126" y="456"/>
                  </a:lnTo>
                  <a:lnTo>
                    <a:pt x="119" y="445"/>
                  </a:lnTo>
                  <a:lnTo>
                    <a:pt x="102" y="424"/>
                  </a:lnTo>
                  <a:lnTo>
                    <a:pt x="95" y="413"/>
                  </a:lnTo>
                  <a:lnTo>
                    <a:pt x="98" y="392"/>
                  </a:lnTo>
                  <a:lnTo>
                    <a:pt x="92" y="384"/>
                  </a:lnTo>
                  <a:lnTo>
                    <a:pt x="77" y="361"/>
                  </a:lnTo>
                  <a:lnTo>
                    <a:pt x="61" y="341"/>
                  </a:lnTo>
                  <a:lnTo>
                    <a:pt x="51" y="326"/>
                  </a:lnTo>
                  <a:lnTo>
                    <a:pt x="36" y="306"/>
                  </a:lnTo>
                  <a:lnTo>
                    <a:pt x="30" y="298"/>
                  </a:lnTo>
                  <a:lnTo>
                    <a:pt x="42" y="289"/>
                  </a:lnTo>
                  <a:lnTo>
                    <a:pt x="34" y="278"/>
                  </a:lnTo>
                  <a:lnTo>
                    <a:pt x="26" y="266"/>
                  </a:lnTo>
                  <a:lnTo>
                    <a:pt x="29" y="268"/>
                  </a:lnTo>
                  <a:lnTo>
                    <a:pt x="12" y="244"/>
                  </a:lnTo>
                  <a:lnTo>
                    <a:pt x="3" y="232"/>
                  </a:lnTo>
                  <a:lnTo>
                    <a:pt x="15" y="223"/>
                  </a:lnTo>
                  <a:lnTo>
                    <a:pt x="10" y="213"/>
                  </a:lnTo>
                  <a:lnTo>
                    <a:pt x="6" y="196"/>
                  </a:lnTo>
                  <a:lnTo>
                    <a:pt x="0" y="188"/>
                  </a:lnTo>
                  <a:lnTo>
                    <a:pt x="3" y="187"/>
                  </a:lnTo>
                  <a:lnTo>
                    <a:pt x="11" y="181"/>
                  </a:lnTo>
                  <a:lnTo>
                    <a:pt x="16" y="176"/>
                  </a:lnTo>
                  <a:lnTo>
                    <a:pt x="31" y="166"/>
                  </a:lnTo>
                  <a:lnTo>
                    <a:pt x="38" y="172"/>
                  </a:lnTo>
                  <a:lnTo>
                    <a:pt x="39" y="170"/>
                  </a:lnTo>
                  <a:lnTo>
                    <a:pt x="50" y="183"/>
                  </a:lnTo>
                  <a:lnTo>
                    <a:pt x="58" y="192"/>
                  </a:lnTo>
                  <a:lnTo>
                    <a:pt x="67" y="184"/>
                  </a:lnTo>
                  <a:lnTo>
                    <a:pt x="76" y="196"/>
                  </a:lnTo>
                  <a:lnTo>
                    <a:pt x="96" y="213"/>
                  </a:lnTo>
                  <a:lnTo>
                    <a:pt x="102" y="224"/>
                  </a:lnTo>
                  <a:lnTo>
                    <a:pt x="111" y="236"/>
                  </a:lnTo>
                  <a:lnTo>
                    <a:pt x="119" y="230"/>
                  </a:lnTo>
                  <a:lnTo>
                    <a:pt x="127" y="239"/>
                  </a:lnTo>
                  <a:lnTo>
                    <a:pt x="142" y="259"/>
                  </a:lnTo>
                  <a:lnTo>
                    <a:pt x="152" y="271"/>
                  </a:lnTo>
                  <a:lnTo>
                    <a:pt x="170" y="293"/>
                  </a:lnTo>
                  <a:lnTo>
                    <a:pt x="176" y="301"/>
                  </a:lnTo>
                  <a:lnTo>
                    <a:pt x="186" y="313"/>
                  </a:lnTo>
                  <a:lnTo>
                    <a:pt x="203" y="312"/>
                  </a:lnTo>
                  <a:lnTo>
                    <a:pt x="212" y="324"/>
                  </a:lnTo>
                  <a:lnTo>
                    <a:pt x="230" y="348"/>
                  </a:lnTo>
                  <a:lnTo>
                    <a:pt x="242" y="354"/>
                  </a:lnTo>
                  <a:lnTo>
                    <a:pt x="250" y="363"/>
                  </a:lnTo>
                  <a:lnTo>
                    <a:pt x="273" y="397"/>
                  </a:lnTo>
                  <a:lnTo>
                    <a:pt x="293" y="402"/>
                  </a:lnTo>
                  <a:lnTo>
                    <a:pt x="316" y="431"/>
                  </a:lnTo>
                  <a:lnTo>
                    <a:pt x="325" y="443"/>
                  </a:lnTo>
                  <a:lnTo>
                    <a:pt x="338" y="447"/>
                  </a:lnTo>
                  <a:lnTo>
                    <a:pt x="348" y="462"/>
                  </a:lnTo>
                  <a:lnTo>
                    <a:pt x="352" y="469"/>
                  </a:lnTo>
                  <a:lnTo>
                    <a:pt x="374" y="480"/>
                  </a:lnTo>
                  <a:lnTo>
                    <a:pt x="383" y="492"/>
                  </a:lnTo>
                  <a:lnTo>
                    <a:pt x="406" y="521"/>
                  </a:lnTo>
                  <a:lnTo>
                    <a:pt x="414" y="535"/>
                  </a:lnTo>
                  <a:lnTo>
                    <a:pt x="431" y="556"/>
                  </a:lnTo>
                  <a:lnTo>
                    <a:pt x="438" y="567"/>
                  </a:lnTo>
                  <a:lnTo>
                    <a:pt x="446" y="576"/>
                  </a:lnTo>
                  <a:lnTo>
                    <a:pt x="462" y="579"/>
                  </a:lnTo>
                  <a:lnTo>
                    <a:pt x="480" y="603"/>
                  </a:lnTo>
                  <a:lnTo>
                    <a:pt x="489" y="615"/>
                  </a:lnTo>
                  <a:lnTo>
                    <a:pt x="502" y="615"/>
                  </a:lnTo>
                  <a:lnTo>
                    <a:pt x="513" y="628"/>
                  </a:lnTo>
                  <a:lnTo>
                    <a:pt x="520" y="639"/>
                  </a:lnTo>
                  <a:lnTo>
                    <a:pt x="548" y="653"/>
                  </a:lnTo>
                  <a:lnTo>
                    <a:pt x="554" y="665"/>
                  </a:lnTo>
                  <a:lnTo>
                    <a:pt x="563" y="673"/>
                  </a:lnTo>
                  <a:lnTo>
                    <a:pt x="569" y="685"/>
                  </a:lnTo>
                  <a:lnTo>
                    <a:pt x="587" y="690"/>
                  </a:lnTo>
                  <a:lnTo>
                    <a:pt x="604" y="711"/>
                  </a:lnTo>
                  <a:lnTo>
                    <a:pt x="612" y="725"/>
                  </a:lnTo>
                  <a:lnTo>
                    <a:pt x="621" y="717"/>
                  </a:lnTo>
                  <a:lnTo>
                    <a:pt x="627" y="725"/>
                  </a:lnTo>
                  <a:lnTo>
                    <a:pt x="634" y="721"/>
                  </a:lnTo>
                  <a:lnTo>
                    <a:pt x="643" y="736"/>
                  </a:lnTo>
                  <a:lnTo>
                    <a:pt x="662" y="757"/>
                  </a:lnTo>
                  <a:lnTo>
                    <a:pt x="664" y="763"/>
                  </a:lnTo>
                  <a:lnTo>
                    <a:pt x="672" y="757"/>
                  </a:lnTo>
                  <a:lnTo>
                    <a:pt x="684" y="748"/>
                  </a:lnTo>
                  <a:lnTo>
                    <a:pt x="687" y="747"/>
                  </a:lnTo>
                  <a:lnTo>
                    <a:pt x="683" y="741"/>
                  </a:lnTo>
                  <a:lnTo>
                    <a:pt x="694" y="733"/>
                  </a:lnTo>
                  <a:lnTo>
                    <a:pt x="675" y="711"/>
                  </a:lnTo>
                  <a:lnTo>
                    <a:pt x="679" y="708"/>
                  </a:lnTo>
                  <a:lnTo>
                    <a:pt x="671" y="692"/>
                  </a:lnTo>
                  <a:lnTo>
                    <a:pt x="664" y="686"/>
                  </a:lnTo>
                  <a:lnTo>
                    <a:pt x="676" y="677"/>
                  </a:lnTo>
                  <a:lnTo>
                    <a:pt x="665" y="664"/>
                  </a:lnTo>
                  <a:lnTo>
                    <a:pt x="651" y="642"/>
                  </a:lnTo>
                  <a:lnTo>
                    <a:pt x="643" y="633"/>
                  </a:lnTo>
                  <a:lnTo>
                    <a:pt x="632" y="620"/>
                  </a:lnTo>
                  <a:lnTo>
                    <a:pt x="628" y="613"/>
                  </a:lnTo>
                  <a:lnTo>
                    <a:pt x="624" y="596"/>
                  </a:lnTo>
                  <a:lnTo>
                    <a:pt x="608" y="573"/>
                  </a:lnTo>
                  <a:lnTo>
                    <a:pt x="601" y="562"/>
                  </a:lnTo>
                  <a:lnTo>
                    <a:pt x="601" y="542"/>
                  </a:lnTo>
                  <a:lnTo>
                    <a:pt x="596" y="537"/>
                  </a:lnTo>
                  <a:lnTo>
                    <a:pt x="587" y="525"/>
                  </a:lnTo>
                  <a:lnTo>
                    <a:pt x="571" y="487"/>
                  </a:lnTo>
                  <a:lnTo>
                    <a:pt x="564" y="476"/>
                  </a:lnTo>
                  <a:lnTo>
                    <a:pt x="565" y="459"/>
                  </a:lnTo>
                  <a:lnTo>
                    <a:pt x="539" y="421"/>
                  </a:lnTo>
                  <a:lnTo>
                    <a:pt x="524" y="401"/>
                  </a:lnTo>
                  <a:lnTo>
                    <a:pt x="519" y="391"/>
                  </a:lnTo>
                  <a:lnTo>
                    <a:pt x="497" y="360"/>
                  </a:lnTo>
                  <a:lnTo>
                    <a:pt x="493" y="353"/>
                  </a:lnTo>
                  <a:lnTo>
                    <a:pt x="490" y="319"/>
                  </a:lnTo>
                  <a:lnTo>
                    <a:pt x="478" y="308"/>
                  </a:lnTo>
                  <a:lnTo>
                    <a:pt x="463" y="283"/>
                  </a:lnTo>
                  <a:lnTo>
                    <a:pt x="458" y="278"/>
                  </a:lnTo>
                  <a:lnTo>
                    <a:pt x="449" y="266"/>
                  </a:lnTo>
                  <a:lnTo>
                    <a:pt x="439" y="256"/>
                  </a:lnTo>
                  <a:lnTo>
                    <a:pt x="423" y="218"/>
                  </a:lnTo>
                  <a:lnTo>
                    <a:pt x="415" y="209"/>
                  </a:lnTo>
                  <a:lnTo>
                    <a:pt x="407" y="195"/>
                  </a:lnTo>
                  <a:lnTo>
                    <a:pt x="399" y="186"/>
                  </a:lnTo>
                  <a:lnTo>
                    <a:pt x="388" y="163"/>
                  </a:lnTo>
                  <a:lnTo>
                    <a:pt x="380" y="149"/>
                  </a:lnTo>
                  <a:lnTo>
                    <a:pt x="373" y="139"/>
                  </a:lnTo>
                  <a:lnTo>
                    <a:pt x="366" y="112"/>
                  </a:lnTo>
                  <a:lnTo>
                    <a:pt x="355" y="99"/>
                  </a:lnTo>
                  <a:lnTo>
                    <a:pt x="339" y="77"/>
                  </a:lnTo>
                  <a:lnTo>
                    <a:pt x="337" y="66"/>
                  </a:lnTo>
                  <a:lnTo>
                    <a:pt x="326" y="53"/>
                  </a:lnTo>
                  <a:lnTo>
                    <a:pt x="329" y="37"/>
                  </a:lnTo>
                  <a:lnTo>
                    <a:pt x="316" y="17"/>
                  </a:lnTo>
                  <a:lnTo>
                    <a:pt x="307" y="5"/>
                  </a:lnTo>
                  <a:lnTo>
                    <a:pt x="310" y="0"/>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8681" name="Freeform 9">
              <a:extLst>
                <a:ext uri="{FF2B5EF4-FFF2-40B4-BE49-F238E27FC236}">
                  <a16:creationId xmlns:a16="http://schemas.microsoft.com/office/drawing/2014/main" id="{77D6B5EF-96B0-884D-959A-60CED24C9F15}"/>
                </a:ext>
              </a:extLst>
            </p:cNvPr>
            <p:cNvSpPr>
              <a:spLocks noChangeArrowheads="1"/>
            </p:cNvSpPr>
            <p:nvPr/>
          </p:nvSpPr>
          <p:spPr bwMode="auto">
            <a:xfrm>
              <a:off x="5221" y="2869"/>
              <a:ext cx="171" cy="183"/>
            </a:xfrm>
            <a:custGeom>
              <a:avLst/>
              <a:gdLst>
                <a:gd name="T0" fmla="*/ 15 w 757"/>
                <a:gd name="T1" fmla="*/ 248 h 812"/>
                <a:gd name="T2" fmla="*/ 8 w 757"/>
                <a:gd name="T3" fmla="*/ 222 h 812"/>
                <a:gd name="T4" fmla="*/ 21 w 757"/>
                <a:gd name="T5" fmla="*/ 213 h 812"/>
                <a:gd name="T6" fmla="*/ 46 w 757"/>
                <a:gd name="T7" fmla="*/ 241 h 812"/>
                <a:gd name="T8" fmla="*/ 74 w 757"/>
                <a:gd name="T9" fmla="*/ 240 h 812"/>
                <a:gd name="T10" fmla="*/ 113 w 757"/>
                <a:gd name="T11" fmla="*/ 277 h 812"/>
                <a:gd name="T12" fmla="*/ 136 w 757"/>
                <a:gd name="T13" fmla="*/ 306 h 812"/>
                <a:gd name="T14" fmla="*/ 173 w 757"/>
                <a:gd name="T15" fmla="*/ 344 h 812"/>
                <a:gd name="T16" fmla="*/ 209 w 757"/>
                <a:gd name="T17" fmla="*/ 382 h 812"/>
                <a:gd name="T18" fmla="*/ 262 w 757"/>
                <a:gd name="T19" fmla="*/ 428 h 812"/>
                <a:gd name="T20" fmla="*/ 297 w 757"/>
                <a:gd name="T21" fmla="*/ 469 h 812"/>
                <a:gd name="T22" fmla="*/ 342 w 757"/>
                <a:gd name="T23" fmla="*/ 504 h 812"/>
                <a:gd name="T24" fmla="*/ 380 w 757"/>
                <a:gd name="T25" fmla="*/ 552 h 812"/>
                <a:gd name="T26" fmla="*/ 437 w 757"/>
                <a:gd name="T27" fmla="*/ 611 h 812"/>
                <a:gd name="T28" fmla="*/ 474 w 757"/>
                <a:gd name="T29" fmla="*/ 649 h 812"/>
                <a:gd name="T30" fmla="*/ 494 w 757"/>
                <a:gd name="T31" fmla="*/ 664 h 812"/>
                <a:gd name="T32" fmla="*/ 544 w 757"/>
                <a:gd name="T33" fmla="*/ 727 h 812"/>
                <a:gd name="T34" fmla="*/ 599 w 757"/>
                <a:gd name="T35" fmla="*/ 774 h 812"/>
                <a:gd name="T36" fmla="*/ 627 w 757"/>
                <a:gd name="T37" fmla="*/ 785 h 812"/>
                <a:gd name="T38" fmla="*/ 655 w 757"/>
                <a:gd name="T39" fmla="*/ 811 h 812"/>
                <a:gd name="T40" fmla="*/ 676 w 757"/>
                <a:gd name="T41" fmla="*/ 797 h 812"/>
                <a:gd name="T42" fmla="*/ 666 w 757"/>
                <a:gd name="T43" fmla="*/ 754 h 812"/>
                <a:gd name="T44" fmla="*/ 656 w 757"/>
                <a:gd name="T45" fmla="*/ 732 h 812"/>
                <a:gd name="T46" fmla="*/ 632 w 757"/>
                <a:gd name="T47" fmla="*/ 680 h 812"/>
                <a:gd name="T48" fmla="*/ 611 w 757"/>
                <a:gd name="T49" fmla="*/ 644 h 812"/>
                <a:gd name="T50" fmla="*/ 584 w 757"/>
                <a:gd name="T51" fmla="*/ 596 h 812"/>
                <a:gd name="T52" fmla="*/ 559 w 757"/>
                <a:gd name="T53" fmla="*/ 539 h 812"/>
                <a:gd name="T54" fmla="*/ 516 w 757"/>
                <a:gd name="T55" fmla="*/ 483 h 812"/>
                <a:gd name="T56" fmla="*/ 475 w 757"/>
                <a:gd name="T57" fmla="*/ 412 h 812"/>
                <a:gd name="T58" fmla="*/ 452 w 757"/>
                <a:gd name="T59" fmla="*/ 368 h 812"/>
                <a:gd name="T60" fmla="*/ 427 w 757"/>
                <a:gd name="T61" fmla="*/ 323 h 812"/>
                <a:gd name="T62" fmla="*/ 399 w 757"/>
                <a:gd name="T63" fmla="*/ 259 h 812"/>
                <a:gd name="T64" fmla="*/ 370 w 757"/>
                <a:gd name="T65" fmla="*/ 217 h 812"/>
                <a:gd name="T66" fmla="*/ 354 w 757"/>
                <a:gd name="T67" fmla="*/ 159 h 812"/>
                <a:gd name="T68" fmla="*/ 330 w 757"/>
                <a:gd name="T69" fmla="*/ 127 h 812"/>
                <a:gd name="T70" fmla="*/ 312 w 757"/>
                <a:gd name="T71" fmla="*/ 93 h 812"/>
                <a:gd name="T72" fmla="*/ 290 w 757"/>
                <a:gd name="T73" fmla="*/ 42 h 812"/>
                <a:gd name="T74" fmla="*/ 284 w 757"/>
                <a:gd name="T75" fmla="*/ 14 h 812"/>
                <a:gd name="T76" fmla="*/ 304 w 757"/>
                <a:gd name="T77" fmla="*/ 0 h 812"/>
                <a:gd name="T78" fmla="*/ 322 w 757"/>
                <a:gd name="T79" fmla="*/ 18 h 812"/>
                <a:gd name="T80" fmla="*/ 344 w 757"/>
                <a:gd name="T81" fmla="*/ 35 h 812"/>
                <a:gd name="T82" fmla="*/ 391 w 757"/>
                <a:gd name="T83" fmla="*/ 65 h 812"/>
                <a:gd name="T84" fmla="*/ 413 w 757"/>
                <a:gd name="T85" fmla="*/ 96 h 812"/>
                <a:gd name="T86" fmla="*/ 459 w 757"/>
                <a:gd name="T87" fmla="*/ 149 h 812"/>
                <a:gd name="T88" fmla="*/ 495 w 757"/>
                <a:gd name="T89" fmla="*/ 167 h 812"/>
                <a:gd name="T90" fmla="*/ 544 w 757"/>
                <a:gd name="T91" fmla="*/ 219 h 812"/>
                <a:gd name="T92" fmla="*/ 577 w 757"/>
                <a:gd name="T93" fmla="*/ 258 h 812"/>
                <a:gd name="T94" fmla="*/ 616 w 757"/>
                <a:gd name="T95" fmla="*/ 297 h 812"/>
                <a:gd name="T96" fmla="*/ 653 w 757"/>
                <a:gd name="T97" fmla="*/ 331 h 812"/>
                <a:gd name="T98" fmla="*/ 709 w 757"/>
                <a:gd name="T99" fmla="*/ 389 h 812"/>
                <a:gd name="T100" fmla="*/ 738 w 757"/>
                <a:gd name="T101" fmla="*/ 413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57" h="812">
                  <a:moveTo>
                    <a:pt x="16" y="263"/>
                  </a:moveTo>
                  <a:lnTo>
                    <a:pt x="9" y="255"/>
                  </a:lnTo>
                  <a:lnTo>
                    <a:pt x="15" y="248"/>
                  </a:lnTo>
                  <a:lnTo>
                    <a:pt x="5" y="238"/>
                  </a:lnTo>
                  <a:lnTo>
                    <a:pt x="0" y="228"/>
                  </a:lnTo>
                  <a:lnTo>
                    <a:pt x="8" y="222"/>
                  </a:lnTo>
                  <a:lnTo>
                    <a:pt x="10" y="223"/>
                  </a:lnTo>
                  <a:lnTo>
                    <a:pt x="18" y="217"/>
                  </a:lnTo>
                  <a:lnTo>
                    <a:pt x="21" y="213"/>
                  </a:lnTo>
                  <a:lnTo>
                    <a:pt x="26" y="221"/>
                  </a:lnTo>
                  <a:lnTo>
                    <a:pt x="39" y="230"/>
                  </a:lnTo>
                  <a:lnTo>
                    <a:pt x="46" y="241"/>
                  </a:lnTo>
                  <a:lnTo>
                    <a:pt x="57" y="234"/>
                  </a:lnTo>
                  <a:lnTo>
                    <a:pt x="66" y="246"/>
                  </a:lnTo>
                  <a:lnTo>
                    <a:pt x="74" y="240"/>
                  </a:lnTo>
                  <a:lnTo>
                    <a:pt x="89" y="260"/>
                  </a:lnTo>
                  <a:lnTo>
                    <a:pt x="96" y="268"/>
                  </a:lnTo>
                  <a:lnTo>
                    <a:pt x="113" y="277"/>
                  </a:lnTo>
                  <a:lnTo>
                    <a:pt x="121" y="286"/>
                  </a:lnTo>
                  <a:lnTo>
                    <a:pt x="130" y="298"/>
                  </a:lnTo>
                  <a:lnTo>
                    <a:pt x="136" y="306"/>
                  </a:lnTo>
                  <a:lnTo>
                    <a:pt x="149" y="315"/>
                  </a:lnTo>
                  <a:lnTo>
                    <a:pt x="166" y="336"/>
                  </a:lnTo>
                  <a:lnTo>
                    <a:pt x="173" y="344"/>
                  </a:lnTo>
                  <a:lnTo>
                    <a:pt x="193" y="361"/>
                  </a:lnTo>
                  <a:lnTo>
                    <a:pt x="202" y="373"/>
                  </a:lnTo>
                  <a:lnTo>
                    <a:pt x="209" y="382"/>
                  </a:lnTo>
                  <a:lnTo>
                    <a:pt x="218" y="396"/>
                  </a:lnTo>
                  <a:lnTo>
                    <a:pt x="248" y="411"/>
                  </a:lnTo>
                  <a:lnTo>
                    <a:pt x="262" y="428"/>
                  </a:lnTo>
                  <a:lnTo>
                    <a:pt x="272" y="439"/>
                  </a:lnTo>
                  <a:lnTo>
                    <a:pt x="282" y="451"/>
                  </a:lnTo>
                  <a:lnTo>
                    <a:pt x="297" y="469"/>
                  </a:lnTo>
                  <a:lnTo>
                    <a:pt x="304" y="480"/>
                  </a:lnTo>
                  <a:lnTo>
                    <a:pt x="326" y="483"/>
                  </a:lnTo>
                  <a:lnTo>
                    <a:pt x="342" y="504"/>
                  </a:lnTo>
                  <a:lnTo>
                    <a:pt x="345" y="508"/>
                  </a:lnTo>
                  <a:lnTo>
                    <a:pt x="372" y="543"/>
                  </a:lnTo>
                  <a:lnTo>
                    <a:pt x="380" y="552"/>
                  </a:lnTo>
                  <a:lnTo>
                    <a:pt x="395" y="572"/>
                  </a:lnTo>
                  <a:lnTo>
                    <a:pt x="428" y="601"/>
                  </a:lnTo>
                  <a:lnTo>
                    <a:pt x="437" y="611"/>
                  </a:lnTo>
                  <a:lnTo>
                    <a:pt x="446" y="625"/>
                  </a:lnTo>
                  <a:lnTo>
                    <a:pt x="456" y="625"/>
                  </a:lnTo>
                  <a:lnTo>
                    <a:pt x="474" y="649"/>
                  </a:lnTo>
                  <a:lnTo>
                    <a:pt x="483" y="661"/>
                  </a:lnTo>
                  <a:lnTo>
                    <a:pt x="490" y="657"/>
                  </a:lnTo>
                  <a:lnTo>
                    <a:pt x="494" y="664"/>
                  </a:lnTo>
                  <a:lnTo>
                    <a:pt x="512" y="688"/>
                  </a:lnTo>
                  <a:lnTo>
                    <a:pt x="529" y="707"/>
                  </a:lnTo>
                  <a:lnTo>
                    <a:pt x="544" y="727"/>
                  </a:lnTo>
                  <a:lnTo>
                    <a:pt x="573" y="740"/>
                  </a:lnTo>
                  <a:lnTo>
                    <a:pt x="588" y="761"/>
                  </a:lnTo>
                  <a:lnTo>
                    <a:pt x="599" y="774"/>
                  </a:lnTo>
                  <a:lnTo>
                    <a:pt x="606" y="779"/>
                  </a:lnTo>
                  <a:lnTo>
                    <a:pt x="612" y="793"/>
                  </a:lnTo>
                  <a:lnTo>
                    <a:pt x="627" y="785"/>
                  </a:lnTo>
                  <a:lnTo>
                    <a:pt x="643" y="805"/>
                  </a:lnTo>
                  <a:lnTo>
                    <a:pt x="647" y="802"/>
                  </a:lnTo>
                  <a:lnTo>
                    <a:pt x="655" y="811"/>
                  </a:lnTo>
                  <a:lnTo>
                    <a:pt x="659" y="808"/>
                  </a:lnTo>
                  <a:lnTo>
                    <a:pt x="687" y="810"/>
                  </a:lnTo>
                  <a:lnTo>
                    <a:pt x="676" y="797"/>
                  </a:lnTo>
                  <a:lnTo>
                    <a:pt x="681" y="792"/>
                  </a:lnTo>
                  <a:lnTo>
                    <a:pt x="674" y="783"/>
                  </a:lnTo>
                  <a:lnTo>
                    <a:pt x="666" y="754"/>
                  </a:lnTo>
                  <a:lnTo>
                    <a:pt x="656" y="742"/>
                  </a:lnTo>
                  <a:lnTo>
                    <a:pt x="662" y="737"/>
                  </a:lnTo>
                  <a:lnTo>
                    <a:pt x="656" y="732"/>
                  </a:lnTo>
                  <a:lnTo>
                    <a:pt x="647" y="717"/>
                  </a:lnTo>
                  <a:lnTo>
                    <a:pt x="639" y="691"/>
                  </a:lnTo>
                  <a:lnTo>
                    <a:pt x="632" y="680"/>
                  </a:lnTo>
                  <a:lnTo>
                    <a:pt x="622" y="667"/>
                  </a:lnTo>
                  <a:lnTo>
                    <a:pt x="617" y="660"/>
                  </a:lnTo>
                  <a:lnTo>
                    <a:pt x="611" y="644"/>
                  </a:lnTo>
                  <a:lnTo>
                    <a:pt x="594" y="623"/>
                  </a:lnTo>
                  <a:lnTo>
                    <a:pt x="586" y="612"/>
                  </a:lnTo>
                  <a:lnTo>
                    <a:pt x="584" y="596"/>
                  </a:lnTo>
                  <a:lnTo>
                    <a:pt x="579" y="588"/>
                  </a:lnTo>
                  <a:lnTo>
                    <a:pt x="563" y="549"/>
                  </a:lnTo>
                  <a:lnTo>
                    <a:pt x="559" y="539"/>
                  </a:lnTo>
                  <a:lnTo>
                    <a:pt x="550" y="527"/>
                  </a:lnTo>
                  <a:lnTo>
                    <a:pt x="525" y="495"/>
                  </a:lnTo>
                  <a:lnTo>
                    <a:pt x="516" y="483"/>
                  </a:lnTo>
                  <a:lnTo>
                    <a:pt x="501" y="463"/>
                  </a:lnTo>
                  <a:lnTo>
                    <a:pt x="492" y="436"/>
                  </a:lnTo>
                  <a:lnTo>
                    <a:pt x="475" y="412"/>
                  </a:lnTo>
                  <a:lnTo>
                    <a:pt x="468" y="391"/>
                  </a:lnTo>
                  <a:lnTo>
                    <a:pt x="462" y="381"/>
                  </a:lnTo>
                  <a:lnTo>
                    <a:pt x="452" y="368"/>
                  </a:lnTo>
                  <a:lnTo>
                    <a:pt x="440" y="340"/>
                  </a:lnTo>
                  <a:lnTo>
                    <a:pt x="436" y="335"/>
                  </a:lnTo>
                  <a:lnTo>
                    <a:pt x="427" y="323"/>
                  </a:lnTo>
                  <a:lnTo>
                    <a:pt x="404" y="294"/>
                  </a:lnTo>
                  <a:lnTo>
                    <a:pt x="408" y="271"/>
                  </a:lnTo>
                  <a:lnTo>
                    <a:pt x="399" y="259"/>
                  </a:lnTo>
                  <a:lnTo>
                    <a:pt x="390" y="247"/>
                  </a:lnTo>
                  <a:lnTo>
                    <a:pt x="376" y="223"/>
                  </a:lnTo>
                  <a:lnTo>
                    <a:pt x="370" y="217"/>
                  </a:lnTo>
                  <a:lnTo>
                    <a:pt x="361" y="203"/>
                  </a:lnTo>
                  <a:lnTo>
                    <a:pt x="370" y="182"/>
                  </a:lnTo>
                  <a:lnTo>
                    <a:pt x="354" y="159"/>
                  </a:lnTo>
                  <a:lnTo>
                    <a:pt x="345" y="147"/>
                  </a:lnTo>
                  <a:lnTo>
                    <a:pt x="339" y="139"/>
                  </a:lnTo>
                  <a:lnTo>
                    <a:pt x="330" y="127"/>
                  </a:lnTo>
                  <a:lnTo>
                    <a:pt x="323" y="116"/>
                  </a:lnTo>
                  <a:lnTo>
                    <a:pt x="313" y="106"/>
                  </a:lnTo>
                  <a:lnTo>
                    <a:pt x="312" y="93"/>
                  </a:lnTo>
                  <a:lnTo>
                    <a:pt x="296" y="70"/>
                  </a:lnTo>
                  <a:lnTo>
                    <a:pt x="297" y="53"/>
                  </a:lnTo>
                  <a:lnTo>
                    <a:pt x="290" y="42"/>
                  </a:lnTo>
                  <a:lnTo>
                    <a:pt x="294" y="39"/>
                  </a:lnTo>
                  <a:lnTo>
                    <a:pt x="283" y="27"/>
                  </a:lnTo>
                  <a:lnTo>
                    <a:pt x="284" y="14"/>
                  </a:lnTo>
                  <a:lnTo>
                    <a:pt x="292" y="9"/>
                  </a:lnTo>
                  <a:lnTo>
                    <a:pt x="300" y="3"/>
                  </a:lnTo>
                  <a:lnTo>
                    <a:pt x="304" y="0"/>
                  </a:lnTo>
                  <a:lnTo>
                    <a:pt x="311" y="5"/>
                  </a:lnTo>
                  <a:lnTo>
                    <a:pt x="311" y="6"/>
                  </a:lnTo>
                  <a:lnTo>
                    <a:pt x="322" y="18"/>
                  </a:lnTo>
                  <a:lnTo>
                    <a:pt x="327" y="29"/>
                  </a:lnTo>
                  <a:lnTo>
                    <a:pt x="335" y="23"/>
                  </a:lnTo>
                  <a:lnTo>
                    <a:pt x="344" y="35"/>
                  </a:lnTo>
                  <a:lnTo>
                    <a:pt x="372" y="48"/>
                  </a:lnTo>
                  <a:lnTo>
                    <a:pt x="378" y="56"/>
                  </a:lnTo>
                  <a:lnTo>
                    <a:pt x="391" y="65"/>
                  </a:lnTo>
                  <a:lnTo>
                    <a:pt x="398" y="76"/>
                  </a:lnTo>
                  <a:lnTo>
                    <a:pt x="407" y="88"/>
                  </a:lnTo>
                  <a:lnTo>
                    <a:pt x="413" y="96"/>
                  </a:lnTo>
                  <a:lnTo>
                    <a:pt x="426" y="105"/>
                  </a:lnTo>
                  <a:lnTo>
                    <a:pt x="450" y="137"/>
                  </a:lnTo>
                  <a:lnTo>
                    <a:pt x="459" y="149"/>
                  </a:lnTo>
                  <a:lnTo>
                    <a:pt x="478" y="146"/>
                  </a:lnTo>
                  <a:lnTo>
                    <a:pt x="488" y="159"/>
                  </a:lnTo>
                  <a:lnTo>
                    <a:pt x="495" y="167"/>
                  </a:lnTo>
                  <a:lnTo>
                    <a:pt x="511" y="175"/>
                  </a:lnTo>
                  <a:lnTo>
                    <a:pt x="529" y="199"/>
                  </a:lnTo>
                  <a:lnTo>
                    <a:pt x="544" y="219"/>
                  </a:lnTo>
                  <a:lnTo>
                    <a:pt x="554" y="229"/>
                  </a:lnTo>
                  <a:lnTo>
                    <a:pt x="565" y="244"/>
                  </a:lnTo>
                  <a:lnTo>
                    <a:pt x="577" y="258"/>
                  </a:lnTo>
                  <a:lnTo>
                    <a:pt x="583" y="268"/>
                  </a:lnTo>
                  <a:lnTo>
                    <a:pt x="607" y="285"/>
                  </a:lnTo>
                  <a:lnTo>
                    <a:pt x="616" y="297"/>
                  </a:lnTo>
                  <a:lnTo>
                    <a:pt x="619" y="301"/>
                  </a:lnTo>
                  <a:lnTo>
                    <a:pt x="644" y="319"/>
                  </a:lnTo>
                  <a:lnTo>
                    <a:pt x="653" y="331"/>
                  </a:lnTo>
                  <a:lnTo>
                    <a:pt x="659" y="341"/>
                  </a:lnTo>
                  <a:lnTo>
                    <a:pt x="691" y="367"/>
                  </a:lnTo>
                  <a:lnTo>
                    <a:pt x="709" y="389"/>
                  </a:lnTo>
                  <a:lnTo>
                    <a:pt x="717" y="400"/>
                  </a:lnTo>
                  <a:lnTo>
                    <a:pt x="730" y="419"/>
                  </a:lnTo>
                  <a:lnTo>
                    <a:pt x="738" y="413"/>
                  </a:lnTo>
                  <a:lnTo>
                    <a:pt x="756" y="437"/>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8682" name="Freeform 10">
              <a:extLst>
                <a:ext uri="{FF2B5EF4-FFF2-40B4-BE49-F238E27FC236}">
                  <a16:creationId xmlns:a16="http://schemas.microsoft.com/office/drawing/2014/main" id="{A5DBBE99-05D1-DF4F-97DE-373CF7C6CB13}"/>
                </a:ext>
              </a:extLst>
            </p:cNvPr>
            <p:cNvSpPr>
              <a:spLocks noChangeArrowheads="1"/>
            </p:cNvSpPr>
            <p:nvPr/>
          </p:nvSpPr>
          <p:spPr bwMode="auto">
            <a:xfrm>
              <a:off x="5349" y="2817"/>
              <a:ext cx="153" cy="184"/>
            </a:xfrm>
            <a:custGeom>
              <a:avLst/>
              <a:gdLst>
                <a:gd name="T0" fmla="*/ 201 w 679"/>
                <a:gd name="T1" fmla="*/ 657 h 818"/>
                <a:gd name="T2" fmla="*/ 237 w 679"/>
                <a:gd name="T3" fmla="*/ 705 h 818"/>
                <a:gd name="T4" fmla="*/ 264 w 679"/>
                <a:gd name="T5" fmla="*/ 741 h 818"/>
                <a:gd name="T6" fmla="*/ 309 w 679"/>
                <a:gd name="T7" fmla="*/ 771 h 818"/>
                <a:gd name="T8" fmla="*/ 353 w 679"/>
                <a:gd name="T9" fmla="*/ 803 h 818"/>
                <a:gd name="T10" fmla="*/ 382 w 679"/>
                <a:gd name="T11" fmla="*/ 801 h 818"/>
                <a:gd name="T12" fmla="*/ 368 w 679"/>
                <a:gd name="T13" fmla="*/ 765 h 818"/>
                <a:gd name="T14" fmla="*/ 365 w 679"/>
                <a:gd name="T15" fmla="*/ 731 h 818"/>
                <a:gd name="T16" fmla="*/ 337 w 679"/>
                <a:gd name="T17" fmla="*/ 687 h 818"/>
                <a:gd name="T18" fmla="*/ 326 w 679"/>
                <a:gd name="T19" fmla="*/ 640 h 818"/>
                <a:gd name="T20" fmla="*/ 294 w 679"/>
                <a:gd name="T21" fmla="*/ 598 h 818"/>
                <a:gd name="T22" fmla="*/ 275 w 679"/>
                <a:gd name="T23" fmla="*/ 547 h 818"/>
                <a:gd name="T24" fmla="*/ 238 w 679"/>
                <a:gd name="T25" fmla="*/ 496 h 818"/>
                <a:gd name="T26" fmla="*/ 208 w 679"/>
                <a:gd name="T27" fmla="*/ 431 h 818"/>
                <a:gd name="T28" fmla="*/ 183 w 679"/>
                <a:gd name="T29" fmla="*/ 390 h 818"/>
                <a:gd name="T30" fmla="*/ 161 w 679"/>
                <a:gd name="T31" fmla="*/ 339 h 818"/>
                <a:gd name="T32" fmla="*/ 129 w 679"/>
                <a:gd name="T33" fmla="*/ 283 h 818"/>
                <a:gd name="T34" fmla="*/ 94 w 679"/>
                <a:gd name="T35" fmla="*/ 238 h 818"/>
                <a:gd name="T36" fmla="*/ 78 w 679"/>
                <a:gd name="T37" fmla="*/ 200 h 818"/>
                <a:gd name="T38" fmla="*/ 47 w 679"/>
                <a:gd name="T39" fmla="*/ 142 h 818"/>
                <a:gd name="T40" fmla="*/ 29 w 679"/>
                <a:gd name="T41" fmla="*/ 103 h 818"/>
                <a:gd name="T42" fmla="*/ 0 w 679"/>
                <a:gd name="T43" fmla="*/ 61 h 818"/>
                <a:gd name="T44" fmla="*/ 13 w 679"/>
                <a:gd name="T45" fmla="*/ 40 h 818"/>
                <a:gd name="T46" fmla="*/ 11 w 679"/>
                <a:gd name="T47" fmla="*/ 9 h 818"/>
                <a:gd name="T48" fmla="*/ 38 w 679"/>
                <a:gd name="T49" fmla="*/ 0 h 818"/>
                <a:gd name="T50" fmla="*/ 80 w 679"/>
                <a:gd name="T51" fmla="*/ 21 h 818"/>
                <a:gd name="T52" fmla="*/ 113 w 679"/>
                <a:gd name="T53" fmla="*/ 60 h 818"/>
                <a:gd name="T54" fmla="*/ 171 w 679"/>
                <a:gd name="T55" fmla="*/ 114 h 818"/>
                <a:gd name="T56" fmla="*/ 198 w 679"/>
                <a:gd name="T57" fmla="*/ 140 h 818"/>
                <a:gd name="T58" fmla="*/ 232 w 679"/>
                <a:gd name="T59" fmla="*/ 187 h 818"/>
                <a:gd name="T60" fmla="*/ 283 w 679"/>
                <a:gd name="T61" fmla="*/ 235 h 818"/>
                <a:gd name="T62" fmla="*/ 320 w 679"/>
                <a:gd name="T63" fmla="*/ 271 h 818"/>
                <a:gd name="T64" fmla="*/ 343 w 679"/>
                <a:gd name="T65" fmla="*/ 300 h 818"/>
                <a:gd name="T66" fmla="*/ 394 w 679"/>
                <a:gd name="T67" fmla="*/ 355 h 818"/>
                <a:gd name="T68" fmla="*/ 433 w 679"/>
                <a:gd name="T69" fmla="*/ 392 h 818"/>
                <a:gd name="T70" fmla="*/ 490 w 679"/>
                <a:gd name="T71" fmla="*/ 439 h 818"/>
                <a:gd name="T72" fmla="*/ 513 w 679"/>
                <a:gd name="T73" fmla="*/ 467 h 818"/>
                <a:gd name="T74" fmla="*/ 548 w 679"/>
                <a:gd name="T75" fmla="*/ 507 h 818"/>
                <a:gd name="T76" fmla="*/ 586 w 679"/>
                <a:gd name="T77" fmla="*/ 541 h 818"/>
                <a:gd name="T78" fmla="*/ 625 w 679"/>
                <a:gd name="T79" fmla="*/ 569 h 818"/>
                <a:gd name="T80" fmla="*/ 665 w 679"/>
                <a:gd name="T81" fmla="*/ 588 h 818"/>
                <a:gd name="T82" fmla="*/ 678 w 679"/>
                <a:gd name="T83" fmla="*/ 579 h 818"/>
                <a:gd name="T84" fmla="*/ 664 w 679"/>
                <a:gd name="T85" fmla="*/ 524 h 818"/>
                <a:gd name="T86" fmla="*/ 658 w 679"/>
                <a:gd name="T87" fmla="*/ 491 h 818"/>
                <a:gd name="T88" fmla="*/ 622 w 679"/>
                <a:gd name="T89" fmla="*/ 414 h 818"/>
                <a:gd name="T90" fmla="*/ 593 w 679"/>
                <a:gd name="T91" fmla="*/ 362 h 818"/>
                <a:gd name="T92" fmla="*/ 561 w 679"/>
                <a:gd name="T93" fmla="*/ 314 h 818"/>
                <a:gd name="T94" fmla="*/ 537 w 679"/>
                <a:gd name="T95" fmla="*/ 267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79" h="818">
                  <a:moveTo>
                    <a:pt x="178" y="653"/>
                  </a:moveTo>
                  <a:lnTo>
                    <a:pt x="189" y="666"/>
                  </a:lnTo>
                  <a:lnTo>
                    <a:pt x="201" y="657"/>
                  </a:lnTo>
                  <a:lnTo>
                    <a:pt x="203" y="663"/>
                  </a:lnTo>
                  <a:lnTo>
                    <a:pt x="221" y="687"/>
                  </a:lnTo>
                  <a:lnTo>
                    <a:pt x="237" y="705"/>
                  </a:lnTo>
                  <a:lnTo>
                    <a:pt x="246" y="717"/>
                  </a:lnTo>
                  <a:lnTo>
                    <a:pt x="256" y="727"/>
                  </a:lnTo>
                  <a:lnTo>
                    <a:pt x="264" y="741"/>
                  </a:lnTo>
                  <a:lnTo>
                    <a:pt x="278" y="743"/>
                  </a:lnTo>
                  <a:lnTo>
                    <a:pt x="294" y="761"/>
                  </a:lnTo>
                  <a:lnTo>
                    <a:pt x="309" y="771"/>
                  </a:lnTo>
                  <a:lnTo>
                    <a:pt x="316" y="782"/>
                  </a:lnTo>
                  <a:lnTo>
                    <a:pt x="336" y="787"/>
                  </a:lnTo>
                  <a:lnTo>
                    <a:pt x="353" y="803"/>
                  </a:lnTo>
                  <a:lnTo>
                    <a:pt x="361" y="817"/>
                  </a:lnTo>
                  <a:lnTo>
                    <a:pt x="377" y="805"/>
                  </a:lnTo>
                  <a:lnTo>
                    <a:pt x="382" y="801"/>
                  </a:lnTo>
                  <a:lnTo>
                    <a:pt x="393" y="794"/>
                  </a:lnTo>
                  <a:lnTo>
                    <a:pt x="381" y="783"/>
                  </a:lnTo>
                  <a:lnTo>
                    <a:pt x="368" y="765"/>
                  </a:lnTo>
                  <a:lnTo>
                    <a:pt x="372" y="762"/>
                  </a:lnTo>
                  <a:lnTo>
                    <a:pt x="364" y="748"/>
                  </a:lnTo>
                  <a:lnTo>
                    <a:pt x="365" y="731"/>
                  </a:lnTo>
                  <a:lnTo>
                    <a:pt x="356" y="715"/>
                  </a:lnTo>
                  <a:lnTo>
                    <a:pt x="346" y="695"/>
                  </a:lnTo>
                  <a:lnTo>
                    <a:pt x="337" y="687"/>
                  </a:lnTo>
                  <a:lnTo>
                    <a:pt x="328" y="675"/>
                  </a:lnTo>
                  <a:lnTo>
                    <a:pt x="335" y="652"/>
                  </a:lnTo>
                  <a:lnTo>
                    <a:pt x="326" y="640"/>
                  </a:lnTo>
                  <a:lnTo>
                    <a:pt x="309" y="623"/>
                  </a:lnTo>
                  <a:lnTo>
                    <a:pt x="303" y="610"/>
                  </a:lnTo>
                  <a:lnTo>
                    <a:pt x="294" y="598"/>
                  </a:lnTo>
                  <a:lnTo>
                    <a:pt x="291" y="590"/>
                  </a:lnTo>
                  <a:lnTo>
                    <a:pt x="290" y="571"/>
                  </a:lnTo>
                  <a:lnTo>
                    <a:pt x="275" y="547"/>
                  </a:lnTo>
                  <a:lnTo>
                    <a:pt x="257" y="527"/>
                  </a:lnTo>
                  <a:lnTo>
                    <a:pt x="251" y="519"/>
                  </a:lnTo>
                  <a:lnTo>
                    <a:pt x="238" y="496"/>
                  </a:lnTo>
                  <a:lnTo>
                    <a:pt x="227" y="483"/>
                  </a:lnTo>
                  <a:lnTo>
                    <a:pt x="215" y="446"/>
                  </a:lnTo>
                  <a:lnTo>
                    <a:pt x="208" y="431"/>
                  </a:lnTo>
                  <a:lnTo>
                    <a:pt x="194" y="413"/>
                  </a:lnTo>
                  <a:lnTo>
                    <a:pt x="188" y="405"/>
                  </a:lnTo>
                  <a:lnTo>
                    <a:pt x="183" y="390"/>
                  </a:lnTo>
                  <a:lnTo>
                    <a:pt x="164" y="368"/>
                  </a:lnTo>
                  <a:lnTo>
                    <a:pt x="157" y="357"/>
                  </a:lnTo>
                  <a:lnTo>
                    <a:pt x="161" y="339"/>
                  </a:lnTo>
                  <a:lnTo>
                    <a:pt x="155" y="331"/>
                  </a:lnTo>
                  <a:lnTo>
                    <a:pt x="137" y="307"/>
                  </a:lnTo>
                  <a:lnTo>
                    <a:pt x="129" y="283"/>
                  </a:lnTo>
                  <a:lnTo>
                    <a:pt x="120" y="271"/>
                  </a:lnTo>
                  <a:lnTo>
                    <a:pt x="111" y="259"/>
                  </a:lnTo>
                  <a:lnTo>
                    <a:pt x="94" y="238"/>
                  </a:lnTo>
                  <a:lnTo>
                    <a:pt x="93" y="220"/>
                  </a:lnTo>
                  <a:lnTo>
                    <a:pt x="87" y="212"/>
                  </a:lnTo>
                  <a:lnTo>
                    <a:pt x="78" y="200"/>
                  </a:lnTo>
                  <a:lnTo>
                    <a:pt x="79" y="183"/>
                  </a:lnTo>
                  <a:lnTo>
                    <a:pt x="65" y="166"/>
                  </a:lnTo>
                  <a:lnTo>
                    <a:pt x="47" y="142"/>
                  </a:lnTo>
                  <a:lnTo>
                    <a:pt x="42" y="127"/>
                  </a:lnTo>
                  <a:lnTo>
                    <a:pt x="34" y="118"/>
                  </a:lnTo>
                  <a:lnTo>
                    <a:pt x="29" y="103"/>
                  </a:lnTo>
                  <a:lnTo>
                    <a:pt x="25" y="96"/>
                  </a:lnTo>
                  <a:lnTo>
                    <a:pt x="7" y="72"/>
                  </a:lnTo>
                  <a:lnTo>
                    <a:pt x="0" y="61"/>
                  </a:lnTo>
                  <a:lnTo>
                    <a:pt x="8" y="50"/>
                  </a:lnTo>
                  <a:lnTo>
                    <a:pt x="7" y="47"/>
                  </a:lnTo>
                  <a:lnTo>
                    <a:pt x="13" y="40"/>
                  </a:lnTo>
                  <a:lnTo>
                    <a:pt x="4" y="28"/>
                  </a:lnTo>
                  <a:lnTo>
                    <a:pt x="5" y="11"/>
                  </a:lnTo>
                  <a:lnTo>
                    <a:pt x="11" y="9"/>
                  </a:lnTo>
                  <a:lnTo>
                    <a:pt x="20" y="1"/>
                  </a:lnTo>
                  <a:lnTo>
                    <a:pt x="28" y="10"/>
                  </a:lnTo>
                  <a:lnTo>
                    <a:pt x="38" y="0"/>
                  </a:lnTo>
                  <a:lnTo>
                    <a:pt x="48" y="15"/>
                  </a:lnTo>
                  <a:lnTo>
                    <a:pt x="57" y="17"/>
                  </a:lnTo>
                  <a:lnTo>
                    <a:pt x="80" y="21"/>
                  </a:lnTo>
                  <a:lnTo>
                    <a:pt x="95" y="41"/>
                  </a:lnTo>
                  <a:lnTo>
                    <a:pt x="101" y="49"/>
                  </a:lnTo>
                  <a:lnTo>
                    <a:pt x="113" y="60"/>
                  </a:lnTo>
                  <a:lnTo>
                    <a:pt x="130" y="81"/>
                  </a:lnTo>
                  <a:lnTo>
                    <a:pt x="157" y="97"/>
                  </a:lnTo>
                  <a:lnTo>
                    <a:pt x="171" y="114"/>
                  </a:lnTo>
                  <a:lnTo>
                    <a:pt x="178" y="125"/>
                  </a:lnTo>
                  <a:lnTo>
                    <a:pt x="192" y="132"/>
                  </a:lnTo>
                  <a:lnTo>
                    <a:pt x="198" y="140"/>
                  </a:lnTo>
                  <a:lnTo>
                    <a:pt x="207" y="152"/>
                  </a:lnTo>
                  <a:lnTo>
                    <a:pt x="223" y="175"/>
                  </a:lnTo>
                  <a:lnTo>
                    <a:pt x="232" y="187"/>
                  </a:lnTo>
                  <a:lnTo>
                    <a:pt x="241" y="199"/>
                  </a:lnTo>
                  <a:lnTo>
                    <a:pt x="255" y="216"/>
                  </a:lnTo>
                  <a:lnTo>
                    <a:pt x="283" y="235"/>
                  </a:lnTo>
                  <a:lnTo>
                    <a:pt x="289" y="243"/>
                  </a:lnTo>
                  <a:lnTo>
                    <a:pt x="297" y="252"/>
                  </a:lnTo>
                  <a:lnTo>
                    <a:pt x="320" y="271"/>
                  </a:lnTo>
                  <a:lnTo>
                    <a:pt x="328" y="280"/>
                  </a:lnTo>
                  <a:lnTo>
                    <a:pt x="337" y="292"/>
                  </a:lnTo>
                  <a:lnTo>
                    <a:pt x="343" y="300"/>
                  </a:lnTo>
                  <a:lnTo>
                    <a:pt x="362" y="312"/>
                  </a:lnTo>
                  <a:lnTo>
                    <a:pt x="371" y="329"/>
                  </a:lnTo>
                  <a:lnTo>
                    <a:pt x="394" y="355"/>
                  </a:lnTo>
                  <a:lnTo>
                    <a:pt x="410" y="363"/>
                  </a:lnTo>
                  <a:lnTo>
                    <a:pt x="427" y="384"/>
                  </a:lnTo>
                  <a:lnTo>
                    <a:pt x="433" y="392"/>
                  </a:lnTo>
                  <a:lnTo>
                    <a:pt x="462" y="404"/>
                  </a:lnTo>
                  <a:lnTo>
                    <a:pt x="478" y="429"/>
                  </a:lnTo>
                  <a:lnTo>
                    <a:pt x="490" y="439"/>
                  </a:lnTo>
                  <a:lnTo>
                    <a:pt x="495" y="443"/>
                  </a:lnTo>
                  <a:lnTo>
                    <a:pt x="503" y="459"/>
                  </a:lnTo>
                  <a:lnTo>
                    <a:pt x="513" y="467"/>
                  </a:lnTo>
                  <a:lnTo>
                    <a:pt x="530" y="483"/>
                  </a:lnTo>
                  <a:lnTo>
                    <a:pt x="539" y="495"/>
                  </a:lnTo>
                  <a:lnTo>
                    <a:pt x="548" y="507"/>
                  </a:lnTo>
                  <a:lnTo>
                    <a:pt x="565" y="514"/>
                  </a:lnTo>
                  <a:lnTo>
                    <a:pt x="573" y="522"/>
                  </a:lnTo>
                  <a:lnTo>
                    <a:pt x="586" y="541"/>
                  </a:lnTo>
                  <a:lnTo>
                    <a:pt x="609" y="545"/>
                  </a:lnTo>
                  <a:lnTo>
                    <a:pt x="616" y="556"/>
                  </a:lnTo>
                  <a:lnTo>
                    <a:pt x="625" y="569"/>
                  </a:lnTo>
                  <a:lnTo>
                    <a:pt x="629" y="567"/>
                  </a:lnTo>
                  <a:lnTo>
                    <a:pt x="654" y="577"/>
                  </a:lnTo>
                  <a:lnTo>
                    <a:pt x="665" y="588"/>
                  </a:lnTo>
                  <a:lnTo>
                    <a:pt x="666" y="588"/>
                  </a:lnTo>
                  <a:lnTo>
                    <a:pt x="674" y="582"/>
                  </a:lnTo>
                  <a:lnTo>
                    <a:pt x="678" y="579"/>
                  </a:lnTo>
                  <a:lnTo>
                    <a:pt x="678" y="560"/>
                  </a:lnTo>
                  <a:lnTo>
                    <a:pt x="672" y="534"/>
                  </a:lnTo>
                  <a:lnTo>
                    <a:pt x="664" y="524"/>
                  </a:lnTo>
                  <a:lnTo>
                    <a:pt x="676" y="515"/>
                  </a:lnTo>
                  <a:lnTo>
                    <a:pt x="666" y="501"/>
                  </a:lnTo>
                  <a:lnTo>
                    <a:pt x="658" y="491"/>
                  </a:lnTo>
                  <a:lnTo>
                    <a:pt x="650" y="463"/>
                  </a:lnTo>
                  <a:lnTo>
                    <a:pt x="636" y="445"/>
                  </a:lnTo>
                  <a:lnTo>
                    <a:pt x="622" y="414"/>
                  </a:lnTo>
                  <a:lnTo>
                    <a:pt x="608" y="397"/>
                  </a:lnTo>
                  <a:lnTo>
                    <a:pt x="598" y="367"/>
                  </a:lnTo>
                  <a:lnTo>
                    <a:pt x="593" y="362"/>
                  </a:lnTo>
                  <a:lnTo>
                    <a:pt x="585" y="346"/>
                  </a:lnTo>
                  <a:lnTo>
                    <a:pt x="569" y="323"/>
                  </a:lnTo>
                  <a:lnTo>
                    <a:pt x="561" y="314"/>
                  </a:lnTo>
                  <a:lnTo>
                    <a:pt x="489" y="178"/>
                  </a:lnTo>
                  <a:lnTo>
                    <a:pt x="553" y="290"/>
                  </a:lnTo>
                  <a:lnTo>
                    <a:pt x="537" y="267"/>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28683" name="Line 11">
            <a:extLst>
              <a:ext uri="{FF2B5EF4-FFF2-40B4-BE49-F238E27FC236}">
                <a16:creationId xmlns:a16="http://schemas.microsoft.com/office/drawing/2014/main" id="{9E366F70-BA0F-764F-8F47-22F8DC775F0B}"/>
              </a:ext>
            </a:extLst>
          </p:cNvPr>
          <p:cNvSpPr>
            <a:spLocks noChangeShapeType="1"/>
          </p:cNvSpPr>
          <p:nvPr/>
        </p:nvSpPr>
        <p:spPr bwMode="auto">
          <a:xfrm flipH="1" flipV="1">
            <a:off x="7915275" y="3346450"/>
            <a:ext cx="6350" cy="2765425"/>
          </a:xfrm>
          <a:prstGeom prst="line">
            <a:avLst/>
          </a:prstGeom>
          <a:noFill/>
          <a:ln w="9525" cap="flat">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8684" name="Line 12">
            <a:extLst>
              <a:ext uri="{FF2B5EF4-FFF2-40B4-BE49-F238E27FC236}">
                <a16:creationId xmlns:a16="http://schemas.microsoft.com/office/drawing/2014/main" id="{2C1BB649-F699-6140-9C61-2D9435469285}"/>
              </a:ext>
            </a:extLst>
          </p:cNvPr>
          <p:cNvSpPr>
            <a:spLocks noChangeShapeType="1"/>
          </p:cNvSpPr>
          <p:nvPr/>
        </p:nvSpPr>
        <p:spPr bwMode="auto">
          <a:xfrm flipH="1" flipV="1">
            <a:off x="8691563" y="3370263"/>
            <a:ext cx="15875" cy="2730500"/>
          </a:xfrm>
          <a:prstGeom prst="line">
            <a:avLst/>
          </a:prstGeom>
          <a:noFill/>
          <a:ln w="9525" cap="flat">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28685" name="Group 13">
            <a:extLst>
              <a:ext uri="{FF2B5EF4-FFF2-40B4-BE49-F238E27FC236}">
                <a16:creationId xmlns:a16="http://schemas.microsoft.com/office/drawing/2014/main" id="{CCD9CB1E-87BF-7849-B84B-7DDAE265C9DB}"/>
              </a:ext>
            </a:extLst>
          </p:cNvPr>
          <p:cNvGrpSpPr>
            <a:grpSpLocks/>
          </p:cNvGrpSpPr>
          <p:nvPr/>
        </p:nvGrpSpPr>
        <p:grpSpPr bwMode="auto">
          <a:xfrm>
            <a:off x="7904163" y="3790950"/>
            <a:ext cx="766762" cy="709613"/>
            <a:chOff x="4979" y="2388"/>
            <a:chExt cx="483" cy="447"/>
          </a:xfrm>
        </p:grpSpPr>
        <p:sp>
          <p:nvSpPr>
            <p:cNvPr id="28686" name="Freeform 14">
              <a:extLst>
                <a:ext uri="{FF2B5EF4-FFF2-40B4-BE49-F238E27FC236}">
                  <a16:creationId xmlns:a16="http://schemas.microsoft.com/office/drawing/2014/main" id="{274E957F-B0BB-CD46-BDA6-6614409C8E8F}"/>
                </a:ext>
              </a:extLst>
            </p:cNvPr>
            <p:cNvSpPr>
              <a:spLocks noChangeArrowheads="1"/>
            </p:cNvSpPr>
            <p:nvPr/>
          </p:nvSpPr>
          <p:spPr bwMode="auto">
            <a:xfrm>
              <a:off x="4979" y="2388"/>
              <a:ext cx="158" cy="212"/>
            </a:xfrm>
            <a:custGeom>
              <a:avLst/>
              <a:gdLst>
                <a:gd name="T0" fmla="*/ 97 w 701"/>
                <a:gd name="T1" fmla="*/ 325 h 940"/>
                <a:gd name="T2" fmla="*/ 131 w 701"/>
                <a:gd name="T3" fmla="*/ 291 h 940"/>
                <a:gd name="T4" fmla="*/ 171 w 701"/>
                <a:gd name="T5" fmla="*/ 227 h 940"/>
                <a:gd name="T6" fmla="*/ 207 w 701"/>
                <a:gd name="T7" fmla="*/ 192 h 940"/>
                <a:gd name="T8" fmla="*/ 246 w 701"/>
                <a:gd name="T9" fmla="*/ 134 h 940"/>
                <a:gd name="T10" fmla="*/ 285 w 701"/>
                <a:gd name="T11" fmla="*/ 98 h 940"/>
                <a:gd name="T12" fmla="*/ 313 w 701"/>
                <a:gd name="T13" fmla="*/ 68 h 940"/>
                <a:gd name="T14" fmla="*/ 355 w 701"/>
                <a:gd name="T15" fmla="*/ 23 h 940"/>
                <a:gd name="T16" fmla="*/ 390 w 701"/>
                <a:gd name="T17" fmla="*/ 8 h 940"/>
                <a:gd name="T18" fmla="*/ 410 w 701"/>
                <a:gd name="T19" fmla="*/ 34 h 940"/>
                <a:gd name="T20" fmla="*/ 405 w 701"/>
                <a:gd name="T21" fmla="*/ 63 h 940"/>
                <a:gd name="T22" fmla="*/ 376 w 701"/>
                <a:gd name="T23" fmla="*/ 118 h 940"/>
                <a:gd name="T24" fmla="*/ 359 w 701"/>
                <a:gd name="T25" fmla="*/ 165 h 940"/>
                <a:gd name="T26" fmla="*/ 328 w 701"/>
                <a:gd name="T27" fmla="*/ 217 h 940"/>
                <a:gd name="T28" fmla="*/ 295 w 701"/>
                <a:gd name="T29" fmla="*/ 267 h 940"/>
                <a:gd name="T30" fmla="*/ 279 w 701"/>
                <a:gd name="T31" fmla="*/ 314 h 940"/>
                <a:gd name="T32" fmla="*/ 244 w 701"/>
                <a:gd name="T33" fmla="*/ 384 h 940"/>
                <a:gd name="T34" fmla="*/ 218 w 701"/>
                <a:gd name="T35" fmla="*/ 438 h 940"/>
                <a:gd name="T36" fmla="*/ 183 w 701"/>
                <a:gd name="T37" fmla="*/ 495 h 940"/>
                <a:gd name="T38" fmla="*/ 157 w 701"/>
                <a:gd name="T39" fmla="*/ 571 h 940"/>
                <a:gd name="T40" fmla="*/ 123 w 701"/>
                <a:gd name="T41" fmla="*/ 638 h 940"/>
                <a:gd name="T42" fmla="*/ 104 w 701"/>
                <a:gd name="T43" fmla="*/ 694 h 940"/>
                <a:gd name="T44" fmla="*/ 74 w 701"/>
                <a:gd name="T45" fmla="*/ 745 h 940"/>
                <a:gd name="T46" fmla="*/ 52 w 701"/>
                <a:gd name="T47" fmla="*/ 795 h 940"/>
                <a:gd name="T48" fmla="*/ 30 w 701"/>
                <a:gd name="T49" fmla="*/ 849 h 940"/>
                <a:gd name="T50" fmla="*/ 20 w 701"/>
                <a:gd name="T51" fmla="*/ 882 h 940"/>
                <a:gd name="T52" fmla="*/ 0 w 701"/>
                <a:gd name="T53" fmla="*/ 924 h 940"/>
                <a:gd name="T54" fmla="*/ 26 w 701"/>
                <a:gd name="T55" fmla="*/ 939 h 940"/>
                <a:gd name="T56" fmla="*/ 56 w 701"/>
                <a:gd name="T57" fmla="*/ 904 h 940"/>
                <a:gd name="T58" fmla="*/ 77 w 701"/>
                <a:gd name="T59" fmla="*/ 877 h 940"/>
                <a:gd name="T60" fmla="*/ 107 w 701"/>
                <a:gd name="T61" fmla="*/ 846 h 940"/>
                <a:gd name="T62" fmla="*/ 143 w 701"/>
                <a:gd name="T63" fmla="*/ 813 h 940"/>
                <a:gd name="T64" fmla="*/ 183 w 701"/>
                <a:gd name="T65" fmla="*/ 764 h 940"/>
                <a:gd name="T66" fmla="*/ 210 w 701"/>
                <a:gd name="T67" fmla="*/ 732 h 940"/>
                <a:gd name="T68" fmla="*/ 255 w 701"/>
                <a:gd name="T69" fmla="*/ 681 h 940"/>
                <a:gd name="T70" fmla="*/ 306 w 701"/>
                <a:gd name="T71" fmla="*/ 606 h 940"/>
                <a:gd name="T72" fmla="*/ 359 w 701"/>
                <a:gd name="T73" fmla="*/ 537 h 940"/>
                <a:gd name="T74" fmla="*/ 400 w 701"/>
                <a:gd name="T75" fmla="*/ 492 h 940"/>
                <a:gd name="T76" fmla="*/ 431 w 701"/>
                <a:gd name="T77" fmla="*/ 456 h 940"/>
                <a:gd name="T78" fmla="*/ 483 w 701"/>
                <a:gd name="T79" fmla="*/ 396 h 940"/>
                <a:gd name="T80" fmla="*/ 518 w 701"/>
                <a:gd name="T81" fmla="*/ 347 h 940"/>
                <a:gd name="T82" fmla="*/ 560 w 701"/>
                <a:gd name="T83" fmla="*/ 307 h 940"/>
                <a:gd name="T84" fmla="*/ 585 w 701"/>
                <a:gd name="T85" fmla="*/ 266 h 940"/>
                <a:gd name="T86" fmla="*/ 634 w 701"/>
                <a:gd name="T87" fmla="*/ 225 h 940"/>
                <a:gd name="T88" fmla="*/ 651 w 701"/>
                <a:gd name="T89" fmla="*/ 202 h 940"/>
                <a:gd name="T90" fmla="*/ 679 w 701"/>
                <a:gd name="T91" fmla="*/ 182 h 940"/>
                <a:gd name="T92" fmla="*/ 694 w 701"/>
                <a:gd name="T93" fmla="*/ 190 h 940"/>
                <a:gd name="T94" fmla="*/ 686 w 701"/>
                <a:gd name="T95" fmla="*/ 227 h 940"/>
                <a:gd name="T96" fmla="*/ 680 w 701"/>
                <a:gd name="T97" fmla="*/ 256 h 940"/>
                <a:gd name="T98" fmla="*/ 657 w 701"/>
                <a:gd name="T99" fmla="*/ 311 h 9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01" h="940">
                  <a:moveTo>
                    <a:pt x="33" y="369"/>
                  </a:moveTo>
                  <a:lnTo>
                    <a:pt x="36" y="397"/>
                  </a:lnTo>
                  <a:lnTo>
                    <a:pt x="97" y="325"/>
                  </a:lnTo>
                  <a:lnTo>
                    <a:pt x="113" y="285"/>
                  </a:lnTo>
                  <a:lnTo>
                    <a:pt x="124" y="279"/>
                  </a:lnTo>
                  <a:lnTo>
                    <a:pt x="131" y="291"/>
                  </a:lnTo>
                  <a:lnTo>
                    <a:pt x="136" y="278"/>
                  </a:lnTo>
                  <a:lnTo>
                    <a:pt x="152" y="260"/>
                  </a:lnTo>
                  <a:lnTo>
                    <a:pt x="171" y="227"/>
                  </a:lnTo>
                  <a:lnTo>
                    <a:pt x="191" y="218"/>
                  </a:lnTo>
                  <a:lnTo>
                    <a:pt x="196" y="208"/>
                  </a:lnTo>
                  <a:lnTo>
                    <a:pt x="207" y="192"/>
                  </a:lnTo>
                  <a:lnTo>
                    <a:pt x="215" y="185"/>
                  </a:lnTo>
                  <a:lnTo>
                    <a:pt x="233" y="159"/>
                  </a:lnTo>
                  <a:lnTo>
                    <a:pt x="246" y="134"/>
                  </a:lnTo>
                  <a:lnTo>
                    <a:pt x="267" y="126"/>
                  </a:lnTo>
                  <a:lnTo>
                    <a:pt x="275" y="113"/>
                  </a:lnTo>
                  <a:lnTo>
                    <a:pt x="285" y="98"/>
                  </a:lnTo>
                  <a:lnTo>
                    <a:pt x="299" y="90"/>
                  </a:lnTo>
                  <a:lnTo>
                    <a:pt x="309" y="76"/>
                  </a:lnTo>
                  <a:lnTo>
                    <a:pt x="313" y="68"/>
                  </a:lnTo>
                  <a:lnTo>
                    <a:pt x="339" y="44"/>
                  </a:lnTo>
                  <a:lnTo>
                    <a:pt x="349" y="31"/>
                  </a:lnTo>
                  <a:lnTo>
                    <a:pt x="355" y="23"/>
                  </a:lnTo>
                  <a:lnTo>
                    <a:pt x="373" y="11"/>
                  </a:lnTo>
                  <a:lnTo>
                    <a:pt x="382" y="0"/>
                  </a:lnTo>
                  <a:lnTo>
                    <a:pt x="390" y="8"/>
                  </a:lnTo>
                  <a:lnTo>
                    <a:pt x="394" y="10"/>
                  </a:lnTo>
                  <a:lnTo>
                    <a:pt x="407" y="16"/>
                  </a:lnTo>
                  <a:lnTo>
                    <a:pt x="410" y="34"/>
                  </a:lnTo>
                  <a:lnTo>
                    <a:pt x="403" y="50"/>
                  </a:lnTo>
                  <a:lnTo>
                    <a:pt x="398" y="59"/>
                  </a:lnTo>
                  <a:lnTo>
                    <a:pt x="405" y="63"/>
                  </a:lnTo>
                  <a:lnTo>
                    <a:pt x="396" y="79"/>
                  </a:lnTo>
                  <a:lnTo>
                    <a:pt x="381" y="109"/>
                  </a:lnTo>
                  <a:lnTo>
                    <a:pt x="376" y="118"/>
                  </a:lnTo>
                  <a:lnTo>
                    <a:pt x="366" y="132"/>
                  </a:lnTo>
                  <a:lnTo>
                    <a:pt x="359" y="145"/>
                  </a:lnTo>
                  <a:lnTo>
                    <a:pt x="359" y="165"/>
                  </a:lnTo>
                  <a:lnTo>
                    <a:pt x="351" y="177"/>
                  </a:lnTo>
                  <a:lnTo>
                    <a:pt x="339" y="193"/>
                  </a:lnTo>
                  <a:lnTo>
                    <a:pt x="328" y="217"/>
                  </a:lnTo>
                  <a:lnTo>
                    <a:pt x="323" y="228"/>
                  </a:lnTo>
                  <a:lnTo>
                    <a:pt x="311" y="245"/>
                  </a:lnTo>
                  <a:lnTo>
                    <a:pt x="295" y="267"/>
                  </a:lnTo>
                  <a:lnTo>
                    <a:pt x="298" y="285"/>
                  </a:lnTo>
                  <a:lnTo>
                    <a:pt x="290" y="300"/>
                  </a:lnTo>
                  <a:lnTo>
                    <a:pt x="279" y="314"/>
                  </a:lnTo>
                  <a:lnTo>
                    <a:pt x="277" y="331"/>
                  </a:lnTo>
                  <a:lnTo>
                    <a:pt x="254" y="365"/>
                  </a:lnTo>
                  <a:lnTo>
                    <a:pt x="244" y="384"/>
                  </a:lnTo>
                  <a:lnTo>
                    <a:pt x="245" y="399"/>
                  </a:lnTo>
                  <a:lnTo>
                    <a:pt x="228" y="423"/>
                  </a:lnTo>
                  <a:lnTo>
                    <a:pt x="218" y="438"/>
                  </a:lnTo>
                  <a:lnTo>
                    <a:pt x="216" y="448"/>
                  </a:lnTo>
                  <a:lnTo>
                    <a:pt x="201" y="473"/>
                  </a:lnTo>
                  <a:lnTo>
                    <a:pt x="183" y="495"/>
                  </a:lnTo>
                  <a:lnTo>
                    <a:pt x="183" y="531"/>
                  </a:lnTo>
                  <a:lnTo>
                    <a:pt x="166" y="554"/>
                  </a:lnTo>
                  <a:lnTo>
                    <a:pt x="157" y="571"/>
                  </a:lnTo>
                  <a:lnTo>
                    <a:pt x="139" y="609"/>
                  </a:lnTo>
                  <a:lnTo>
                    <a:pt x="130" y="624"/>
                  </a:lnTo>
                  <a:lnTo>
                    <a:pt x="123" y="638"/>
                  </a:lnTo>
                  <a:lnTo>
                    <a:pt x="134" y="641"/>
                  </a:lnTo>
                  <a:lnTo>
                    <a:pt x="103" y="684"/>
                  </a:lnTo>
                  <a:lnTo>
                    <a:pt x="104" y="694"/>
                  </a:lnTo>
                  <a:lnTo>
                    <a:pt x="97" y="711"/>
                  </a:lnTo>
                  <a:lnTo>
                    <a:pt x="85" y="726"/>
                  </a:lnTo>
                  <a:lnTo>
                    <a:pt x="74" y="745"/>
                  </a:lnTo>
                  <a:lnTo>
                    <a:pt x="71" y="768"/>
                  </a:lnTo>
                  <a:lnTo>
                    <a:pt x="63" y="782"/>
                  </a:lnTo>
                  <a:lnTo>
                    <a:pt x="52" y="795"/>
                  </a:lnTo>
                  <a:lnTo>
                    <a:pt x="54" y="812"/>
                  </a:lnTo>
                  <a:lnTo>
                    <a:pt x="38" y="833"/>
                  </a:lnTo>
                  <a:lnTo>
                    <a:pt x="30" y="849"/>
                  </a:lnTo>
                  <a:lnTo>
                    <a:pt x="21" y="861"/>
                  </a:lnTo>
                  <a:lnTo>
                    <a:pt x="11" y="877"/>
                  </a:lnTo>
                  <a:lnTo>
                    <a:pt x="20" y="882"/>
                  </a:lnTo>
                  <a:lnTo>
                    <a:pt x="7" y="905"/>
                  </a:lnTo>
                  <a:lnTo>
                    <a:pt x="11" y="907"/>
                  </a:lnTo>
                  <a:lnTo>
                    <a:pt x="0" y="924"/>
                  </a:lnTo>
                  <a:lnTo>
                    <a:pt x="12" y="929"/>
                  </a:lnTo>
                  <a:lnTo>
                    <a:pt x="13" y="931"/>
                  </a:lnTo>
                  <a:lnTo>
                    <a:pt x="26" y="939"/>
                  </a:lnTo>
                  <a:lnTo>
                    <a:pt x="34" y="923"/>
                  </a:lnTo>
                  <a:lnTo>
                    <a:pt x="43" y="927"/>
                  </a:lnTo>
                  <a:lnTo>
                    <a:pt x="56" y="904"/>
                  </a:lnTo>
                  <a:lnTo>
                    <a:pt x="58" y="906"/>
                  </a:lnTo>
                  <a:lnTo>
                    <a:pt x="70" y="892"/>
                  </a:lnTo>
                  <a:lnTo>
                    <a:pt x="77" y="877"/>
                  </a:lnTo>
                  <a:lnTo>
                    <a:pt x="82" y="882"/>
                  </a:lnTo>
                  <a:lnTo>
                    <a:pt x="91" y="868"/>
                  </a:lnTo>
                  <a:lnTo>
                    <a:pt x="107" y="846"/>
                  </a:lnTo>
                  <a:lnTo>
                    <a:pt x="121" y="839"/>
                  </a:lnTo>
                  <a:lnTo>
                    <a:pt x="134" y="825"/>
                  </a:lnTo>
                  <a:lnTo>
                    <a:pt x="143" y="813"/>
                  </a:lnTo>
                  <a:lnTo>
                    <a:pt x="152" y="796"/>
                  </a:lnTo>
                  <a:lnTo>
                    <a:pt x="172" y="778"/>
                  </a:lnTo>
                  <a:lnTo>
                    <a:pt x="183" y="764"/>
                  </a:lnTo>
                  <a:lnTo>
                    <a:pt x="193" y="749"/>
                  </a:lnTo>
                  <a:lnTo>
                    <a:pt x="201" y="746"/>
                  </a:lnTo>
                  <a:lnTo>
                    <a:pt x="210" y="732"/>
                  </a:lnTo>
                  <a:lnTo>
                    <a:pt x="238" y="708"/>
                  </a:lnTo>
                  <a:lnTo>
                    <a:pt x="247" y="696"/>
                  </a:lnTo>
                  <a:lnTo>
                    <a:pt x="255" y="681"/>
                  </a:lnTo>
                  <a:lnTo>
                    <a:pt x="278" y="645"/>
                  </a:lnTo>
                  <a:lnTo>
                    <a:pt x="290" y="630"/>
                  </a:lnTo>
                  <a:lnTo>
                    <a:pt x="306" y="606"/>
                  </a:lnTo>
                  <a:lnTo>
                    <a:pt x="309" y="594"/>
                  </a:lnTo>
                  <a:lnTo>
                    <a:pt x="345" y="563"/>
                  </a:lnTo>
                  <a:lnTo>
                    <a:pt x="359" y="537"/>
                  </a:lnTo>
                  <a:lnTo>
                    <a:pt x="373" y="532"/>
                  </a:lnTo>
                  <a:lnTo>
                    <a:pt x="385" y="516"/>
                  </a:lnTo>
                  <a:lnTo>
                    <a:pt x="400" y="492"/>
                  </a:lnTo>
                  <a:lnTo>
                    <a:pt x="412" y="485"/>
                  </a:lnTo>
                  <a:lnTo>
                    <a:pt x="422" y="470"/>
                  </a:lnTo>
                  <a:lnTo>
                    <a:pt x="431" y="456"/>
                  </a:lnTo>
                  <a:lnTo>
                    <a:pt x="453" y="417"/>
                  </a:lnTo>
                  <a:lnTo>
                    <a:pt x="471" y="412"/>
                  </a:lnTo>
                  <a:lnTo>
                    <a:pt x="483" y="396"/>
                  </a:lnTo>
                  <a:lnTo>
                    <a:pt x="488" y="385"/>
                  </a:lnTo>
                  <a:lnTo>
                    <a:pt x="509" y="363"/>
                  </a:lnTo>
                  <a:lnTo>
                    <a:pt x="518" y="347"/>
                  </a:lnTo>
                  <a:lnTo>
                    <a:pt x="527" y="336"/>
                  </a:lnTo>
                  <a:lnTo>
                    <a:pt x="540" y="315"/>
                  </a:lnTo>
                  <a:lnTo>
                    <a:pt x="560" y="307"/>
                  </a:lnTo>
                  <a:lnTo>
                    <a:pt x="568" y="292"/>
                  </a:lnTo>
                  <a:lnTo>
                    <a:pt x="577" y="277"/>
                  </a:lnTo>
                  <a:lnTo>
                    <a:pt x="585" y="266"/>
                  </a:lnTo>
                  <a:lnTo>
                    <a:pt x="595" y="253"/>
                  </a:lnTo>
                  <a:lnTo>
                    <a:pt x="601" y="241"/>
                  </a:lnTo>
                  <a:lnTo>
                    <a:pt x="634" y="225"/>
                  </a:lnTo>
                  <a:lnTo>
                    <a:pt x="643" y="209"/>
                  </a:lnTo>
                  <a:lnTo>
                    <a:pt x="645" y="210"/>
                  </a:lnTo>
                  <a:lnTo>
                    <a:pt x="651" y="202"/>
                  </a:lnTo>
                  <a:lnTo>
                    <a:pt x="658" y="186"/>
                  </a:lnTo>
                  <a:lnTo>
                    <a:pt x="671" y="192"/>
                  </a:lnTo>
                  <a:lnTo>
                    <a:pt x="679" y="182"/>
                  </a:lnTo>
                  <a:lnTo>
                    <a:pt x="681" y="185"/>
                  </a:lnTo>
                  <a:lnTo>
                    <a:pt x="691" y="190"/>
                  </a:lnTo>
                  <a:lnTo>
                    <a:pt x="694" y="190"/>
                  </a:lnTo>
                  <a:lnTo>
                    <a:pt x="700" y="194"/>
                  </a:lnTo>
                  <a:lnTo>
                    <a:pt x="694" y="206"/>
                  </a:lnTo>
                  <a:lnTo>
                    <a:pt x="686" y="227"/>
                  </a:lnTo>
                  <a:lnTo>
                    <a:pt x="682" y="233"/>
                  </a:lnTo>
                  <a:lnTo>
                    <a:pt x="687" y="239"/>
                  </a:lnTo>
                  <a:lnTo>
                    <a:pt x="680" y="256"/>
                  </a:lnTo>
                  <a:lnTo>
                    <a:pt x="675" y="285"/>
                  </a:lnTo>
                  <a:lnTo>
                    <a:pt x="667" y="294"/>
                  </a:lnTo>
                  <a:lnTo>
                    <a:pt x="657" y="311"/>
                  </a:lnTo>
                  <a:lnTo>
                    <a:pt x="656" y="326"/>
                  </a:lnTo>
                  <a:lnTo>
                    <a:pt x="645" y="342"/>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8687" name="Freeform 15">
              <a:extLst>
                <a:ext uri="{FF2B5EF4-FFF2-40B4-BE49-F238E27FC236}">
                  <a16:creationId xmlns:a16="http://schemas.microsoft.com/office/drawing/2014/main" id="{8F982735-34A4-A94D-89D6-F0508DE8311C}"/>
                </a:ext>
              </a:extLst>
            </p:cNvPr>
            <p:cNvSpPr>
              <a:spLocks noChangeArrowheads="1"/>
            </p:cNvSpPr>
            <p:nvPr/>
          </p:nvSpPr>
          <p:spPr bwMode="auto">
            <a:xfrm>
              <a:off x="5045" y="2464"/>
              <a:ext cx="156" cy="219"/>
            </a:xfrm>
            <a:custGeom>
              <a:avLst/>
              <a:gdLst>
                <a:gd name="T0" fmla="*/ 331 w 694"/>
                <a:gd name="T1" fmla="*/ 40 h 968"/>
                <a:gd name="T2" fmla="*/ 303 w 694"/>
                <a:gd name="T3" fmla="*/ 108 h 968"/>
                <a:gd name="T4" fmla="*/ 280 w 694"/>
                <a:gd name="T5" fmla="*/ 150 h 968"/>
                <a:gd name="T6" fmla="*/ 248 w 694"/>
                <a:gd name="T7" fmla="*/ 222 h 968"/>
                <a:gd name="T8" fmla="*/ 221 w 694"/>
                <a:gd name="T9" fmla="*/ 275 h 968"/>
                <a:gd name="T10" fmla="*/ 201 w 694"/>
                <a:gd name="T11" fmla="*/ 327 h 968"/>
                <a:gd name="T12" fmla="*/ 156 w 694"/>
                <a:gd name="T13" fmla="*/ 408 h 968"/>
                <a:gd name="T14" fmla="*/ 121 w 694"/>
                <a:gd name="T15" fmla="*/ 493 h 968"/>
                <a:gd name="T16" fmla="*/ 105 w 694"/>
                <a:gd name="T17" fmla="*/ 555 h 968"/>
                <a:gd name="T18" fmla="*/ 68 w 694"/>
                <a:gd name="T19" fmla="*/ 610 h 968"/>
                <a:gd name="T20" fmla="*/ 43 w 694"/>
                <a:gd name="T21" fmla="*/ 663 h 968"/>
                <a:gd name="T22" fmla="*/ 22 w 694"/>
                <a:gd name="T23" fmla="*/ 709 h 968"/>
                <a:gd name="T24" fmla="*/ 0 w 694"/>
                <a:gd name="T25" fmla="*/ 765 h 968"/>
                <a:gd name="T26" fmla="*/ 8 w 694"/>
                <a:gd name="T27" fmla="*/ 781 h 968"/>
                <a:gd name="T28" fmla="*/ 26 w 694"/>
                <a:gd name="T29" fmla="*/ 783 h 968"/>
                <a:gd name="T30" fmla="*/ 73 w 694"/>
                <a:gd name="T31" fmla="*/ 751 h 968"/>
                <a:gd name="T32" fmla="*/ 90 w 694"/>
                <a:gd name="T33" fmla="*/ 728 h 968"/>
                <a:gd name="T34" fmla="*/ 137 w 694"/>
                <a:gd name="T35" fmla="*/ 683 h 968"/>
                <a:gd name="T36" fmla="*/ 170 w 694"/>
                <a:gd name="T37" fmla="*/ 633 h 968"/>
                <a:gd name="T38" fmla="*/ 202 w 694"/>
                <a:gd name="T39" fmla="*/ 604 h 968"/>
                <a:gd name="T40" fmla="*/ 238 w 694"/>
                <a:gd name="T41" fmla="*/ 550 h 968"/>
                <a:gd name="T42" fmla="*/ 272 w 694"/>
                <a:gd name="T43" fmla="*/ 499 h 968"/>
                <a:gd name="T44" fmla="*/ 315 w 694"/>
                <a:gd name="T45" fmla="*/ 434 h 968"/>
                <a:gd name="T46" fmla="*/ 371 w 694"/>
                <a:gd name="T47" fmla="*/ 389 h 968"/>
                <a:gd name="T48" fmla="*/ 408 w 694"/>
                <a:gd name="T49" fmla="*/ 342 h 968"/>
                <a:gd name="T50" fmla="*/ 460 w 694"/>
                <a:gd name="T51" fmla="*/ 279 h 968"/>
                <a:gd name="T52" fmla="*/ 495 w 694"/>
                <a:gd name="T53" fmla="*/ 225 h 968"/>
                <a:gd name="T54" fmla="*/ 532 w 694"/>
                <a:gd name="T55" fmla="*/ 197 h 968"/>
                <a:gd name="T56" fmla="*/ 572 w 694"/>
                <a:gd name="T57" fmla="*/ 132 h 968"/>
                <a:gd name="T58" fmla="*/ 610 w 694"/>
                <a:gd name="T59" fmla="*/ 102 h 968"/>
                <a:gd name="T60" fmla="*/ 643 w 694"/>
                <a:gd name="T61" fmla="*/ 70 h 968"/>
                <a:gd name="T62" fmla="*/ 672 w 694"/>
                <a:gd name="T63" fmla="*/ 37 h 968"/>
                <a:gd name="T64" fmla="*/ 691 w 694"/>
                <a:gd name="T65" fmla="*/ 49 h 968"/>
                <a:gd name="T66" fmla="*/ 693 w 694"/>
                <a:gd name="T67" fmla="*/ 82 h 968"/>
                <a:gd name="T68" fmla="*/ 675 w 694"/>
                <a:gd name="T69" fmla="*/ 109 h 968"/>
                <a:gd name="T70" fmla="*/ 657 w 694"/>
                <a:gd name="T71" fmla="*/ 170 h 968"/>
                <a:gd name="T72" fmla="*/ 642 w 694"/>
                <a:gd name="T73" fmla="*/ 206 h 968"/>
                <a:gd name="T74" fmla="*/ 602 w 694"/>
                <a:gd name="T75" fmla="*/ 277 h 968"/>
                <a:gd name="T76" fmla="*/ 583 w 694"/>
                <a:gd name="T77" fmla="*/ 314 h 968"/>
                <a:gd name="T78" fmla="*/ 553 w 694"/>
                <a:gd name="T79" fmla="*/ 390 h 968"/>
                <a:gd name="T80" fmla="*/ 534 w 694"/>
                <a:gd name="T81" fmla="*/ 427 h 968"/>
                <a:gd name="T82" fmla="*/ 496 w 694"/>
                <a:gd name="T83" fmla="*/ 504 h 968"/>
                <a:gd name="T84" fmla="*/ 477 w 694"/>
                <a:gd name="T85" fmla="*/ 554 h 968"/>
                <a:gd name="T86" fmla="*/ 439 w 694"/>
                <a:gd name="T87" fmla="*/ 638 h 968"/>
                <a:gd name="T88" fmla="*/ 418 w 694"/>
                <a:gd name="T89" fmla="*/ 673 h 968"/>
                <a:gd name="T90" fmla="*/ 387 w 694"/>
                <a:gd name="T91" fmla="*/ 727 h 968"/>
                <a:gd name="T92" fmla="*/ 350 w 694"/>
                <a:gd name="T93" fmla="*/ 780 h 968"/>
                <a:gd name="T94" fmla="*/ 335 w 694"/>
                <a:gd name="T95" fmla="*/ 827 h 968"/>
                <a:gd name="T96" fmla="*/ 307 w 694"/>
                <a:gd name="T97" fmla="*/ 883 h 968"/>
                <a:gd name="T98" fmla="*/ 307 w 694"/>
                <a:gd name="T99" fmla="*/ 914 h 968"/>
                <a:gd name="T100" fmla="*/ 295 w 694"/>
                <a:gd name="T101" fmla="*/ 956 h 968"/>
                <a:gd name="T102" fmla="*/ 312 w 694"/>
                <a:gd name="T103" fmla="*/ 967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94" h="968">
                  <a:moveTo>
                    <a:pt x="356" y="0"/>
                  </a:moveTo>
                  <a:lnTo>
                    <a:pt x="344" y="26"/>
                  </a:lnTo>
                  <a:lnTo>
                    <a:pt x="331" y="40"/>
                  </a:lnTo>
                  <a:lnTo>
                    <a:pt x="324" y="72"/>
                  </a:lnTo>
                  <a:lnTo>
                    <a:pt x="320" y="86"/>
                  </a:lnTo>
                  <a:lnTo>
                    <a:pt x="303" y="108"/>
                  </a:lnTo>
                  <a:lnTo>
                    <a:pt x="298" y="124"/>
                  </a:lnTo>
                  <a:lnTo>
                    <a:pt x="291" y="138"/>
                  </a:lnTo>
                  <a:lnTo>
                    <a:pt x="280" y="150"/>
                  </a:lnTo>
                  <a:lnTo>
                    <a:pt x="280" y="169"/>
                  </a:lnTo>
                  <a:lnTo>
                    <a:pt x="258" y="208"/>
                  </a:lnTo>
                  <a:lnTo>
                    <a:pt x="248" y="222"/>
                  </a:lnTo>
                  <a:lnTo>
                    <a:pt x="243" y="240"/>
                  </a:lnTo>
                  <a:lnTo>
                    <a:pt x="239" y="248"/>
                  </a:lnTo>
                  <a:lnTo>
                    <a:pt x="221" y="275"/>
                  </a:lnTo>
                  <a:lnTo>
                    <a:pt x="211" y="291"/>
                  </a:lnTo>
                  <a:lnTo>
                    <a:pt x="203" y="324"/>
                  </a:lnTo>
                  <a:lnTo>
                    <a:pt x="201" y="327"/>
                  </a:lnTo>
                  <a:lnTo>
                    <a:pt x="181" y="375"/>
                  </a:lnTo>
                  <a:lnTo>
                    <a:pt x="172" y="382"/>
                  </a:lnTo>
                  <a:lnTo>
                    <a:pt x="156" y="408"/>
                  </a:lnTo>
                  <a:lnTo>
                    <a:pt x="128" y="449"/>
                  </a:lnTo>
                  <a:lnTo>
                    <a:pt x="135" y="470"/>
                  </a:lnTo>
                  <a:lnTo>
                    <a:pt x="121" y="493"/>
                  </a:lnTo>
                  <a:lnTo>
                    <a:pt x="105" y="523"/>
                  </a:lnTo>
                  <a:lnTo>
                    <a:pt x="95" y="539"/>
                  </a:lnTo>
                  <a:lnTo>
                    <a:pt x="105" y="555"/>
                  </a:lnTo>
                  <a:lnTo>
                    <a:pt x="92" y="569"/>
                  </a:lnTo>
                  <a:lnTo>
                    <a:pt x="86" y="581"/>
                  </a:lnTo>
                  <a:lnTo>
                    <a:pt x="68" y="610"/>
                  </a:lnTo>
                  <a:lnTo>
                    <a:pt x="52" y="631"/>
                  </a:lnTo>
                  <a:lnTo>
                    <a:pt x="43" y="648"/>
                  </a:lnTo>
                  <a:lnTo>
                    <a:pt x="43" y="663"/>
                  </a:lnTo>
                  <a:lnTo>
                    <a:pt x="26" y="690"/>
                  </a:lnTo>
                  <a:lnTo>
                    <a:pt x="18" y="706"/>
                  </a:lnTo>
                  <a:lnTo>
                    <a:pt x="22" y="709"/>
                  </a:lnTo>
                  <a:lnTo>
                    <a:pt x="17" y="718"/>
                  </a:lnTo>
                  <a:lnTo>
                    <a:pt x="19" y="740"/>
                  </a:lnTo>
                  <a:lnTo>
                    <a:pt x="0" y="765"/>
                  </a:lnTo>
                  <a:lnTo>
                    <a:pt x="8" y="772"/>
                  </a:lnTo>
                  <a:lnTo>
                    <a:pt x="1" y="776"/>
                  </a:lnTo>
                  <a:lnTo>
                    <a:pt x="8" y="781"/>
                  </a:lnTo>
                  <a:lnTo>
                    <a:pt x="17" y="788"/>
                  </a:lnTo>
                  <a:lnTo>
                    <a:pt x="22" y="791"/>
                  </a:lnTo>
                  <a:lnTo>
                    <a:pt x="26" y="783"/>
                  </a:lnTo>
                  <a:lnTo>
                    <a:pt x="33" y="784"/>
                  </a:lnTo>
                  <a:lnTo>
                    <a:pt x="49" y="758"/>
                  </a:lnTo>
                  <a:lnTo>
                    <a:pt x="73" y="751"/>
                  </a:lnTo>
                  <a:lnTo>
                    <a:pt x="78" y="742"/>
                  </a:lnTo>
                  <a:lnTo>
                    <a:pt x="82" y="746"/>
                  </a:lnTo>
                  <a:lnTo>
                    <a:pt x="90" y="728"/>
                  </a:lnTo>
                  <a:lnTo>
                    <a:pt x="109" y="703"/>
                  </a:lnTo>
                  <a:lnTo>
                    <a:pt x="126" y="699"/>
                  </a:lnTo>
                  <a:lnTo>
                    <a:pt x="137" y="683"/>
                  </a:lnTo>
                  <a:lnTo>
                    <a:pt x="142" y="674"/>
                  </a:lnTo>
                  <a:lnTo>
                    <a:pt x="154" y="659"/>
                  </a:lnTo>
                  <a:lnTo>
                    <a:pt x="170" y="633"/>
                  </a:lnTo>
                  <a:lnTo>
                    <a:pt x="178" y="620"/>
                  </a:lnTo>
                  <a:lnTo>
                    <a:pt x="199" y="611"/>
                  </a:lnTo>
                  <a:lnTo>
                    <a:pt x="202" y="604"/>
                  </a:lnTo>
                  <a:lnTo>
                    <a:pt x="216" y="592"/>
                  </a:lnTo>
                  <a:lnTo>
                    <a:pt x="232" y="559"/>
                  </a:lnTo>
                  <a:lnTo>
                    <a:pt x="238" y="550"/>
                  </a:lnTo>
                  <a:lnTo>
                    <a:pt x="246" y="537"/>
                  </a:lnTo>
                  <a:lnTo>
                    <a:pt x="255" y="526"/>
                  </a:lnTo>
                  <a:lnTo>
                    <a:pt x="272" y="499"/>
                  </a:lnTo>
                  <a:lnTo>
                    <a:pt x="282" y="484"/>
                  </a:lnTo>
                  <a:lnTo>
                    <a:pt x="305" y="449"/>
                  </a:lnTo>
                  <a:lnTo>
                    <a:pt x="315" y="434"/>
                  </a:lnTo>
                  <a:lnTo>
                    <a:pt x="344" y="414"/>
                  </a:lnTo>
                  <a:lnTo>
                    <a:pt x="355" y="394"/>
                  </a:lnTo>
                  <a:lnTo>
                    <a:pt x="371" y="389"/>
                  </a:lnTo>
                  <a:lnTo>
                    <a:pt x="400" y="343"/>
                  </a:lnTo>
                  <a:lnTo>
                    <a:pt x="402" y="336"/>
                  </a:lnTo>
                  <a:lnTo>
                    <a:pt x="408" y="342"/>
                  </a:lnTo>
                  <a:lnTo>
                    <a:pt x="428" y="312"/>
                  </a:lnTo>
                  <a:lnTo>
                    <a:pt x="442" y="286"/>
                  </a:lnTo>
                  <a:lnTo>
                    <a:pt x="460" y="279"/>
                  </a:lnTo>
                  <a:lnTo>
                    <a:pt x="468" y="266"/>
                  </a:lnTo>
                  <a:lnTo>
                    <a:pt x="487" y="240"/>
                  </a:lnTo>
                  <a:lnTo>
                    <a:pt x="495" y="225"/>
                  </a:lnTo>
                  <a:lnTo>
                    <a:pt x="510" y="223"/>
                  </a:lnTo>
                  <a:lnTo>
                    <a:pt x="522" y="208"/>
                  </a:lnTo>
                  <a:lnTo>
                    <a:pt x="532" y="197"/>
                  </a:lnTo>
                  <a:lnTo>
                    <a:pt x="547" y="173"/>
                  </a:lnTo>
                  <a:lnTo>
                    <a:pt x="556" y="156"/>
                  </a:lnTo>
                  <a:lnTo>
                    <a:pt x="572" y="132"/>
                  </a:lnTo>
                  <a:lnTo>
                    <a:pt x="588" y="124"/>
                  </a:lnTo>
                  <a:lnTo>
                    <a:pt x="597" y="108"/>
                  </a:lnTo>
                  <a:lnTo>
                    <a:pt x="610" y="102"/>
                  </a:lnTo>
                  <a:lnTo>
                    <a:pt x="624" y="78"/>
                  </a:lnTo>
                  <a:lnTo>
                    <a:pt x="635" y="64"/>
                  </a:lnTo>
                  <a:lnTo>
                    <a:pt x="643" y="70"/>
                  </a:lnTo>
                  <a:lnTo>
                    <a:pt x="651" y="57"/>
                  </a:lnTo>
                  <a:lnTo>
                    <a:pt x="669" y="46"/>
                  </a:lnTo>
                  <a:lnTo>
                    <a:pt x="672" y="37"/>
                  </a:lnTo>
                  <a:lnTo>
                    <a:pt x="682" y="43"/>
                  </a:lnTo>
                  <a:lnTo>
                    <a:pt x="683" y="43"/>
                  </a:lnTo>
                  <a:lnTo>
                    <a:pt x="691" y="49"/>
                  </a:lnTo>
                  <a:lnTo>
                    <a:pt x="693" y="49"/>
                  </a:lnTo>
                  <a:lnTo>
                    <a:pt x="687" y="57"/>
                  </a:lnTo>
                  <a:lnTo>
                    <a:pt x="693" y="82"/>
                  </a:lnTo>
                  <a:lnTo>
                    <a:pt x="684" y="92"/>
                  </a:lnTo>
                  <a:lnTo>
                    <a:pt x="685" y="93"/>
                  </a:lnTo>
                  <a:lnTo>
                    <a:pt x="675" y="109"/>
                  </a:lnTo>
                  <a:lnTo>
                    <a:pt x="676" y="142"/>
                  </a:lnTo>
                  <a:lnTo>
                    <a:pt x="669" y="153"/>
                  </a:lnTo>
                  <a:lnTo>
                    <a:pt x="657" y="170"/>
                  </a:lnTo>
                  <a:lnTo>
                    <a:pt x="663" y="171"/>
                  </a:lnTo>
                  <a:lnTo>
                    <a:pt x="657" y="183"/>
                  </a:lnTo>
                  <a:lnTo>
                    <a:pt x="642" y="206"/>
                  </a:lnTo>
                  <a:lnTo>
                    <a:pt x="638" y="228"/>
                  </a:lnTo>
                  <a:lnTo>
                    <a:pt x="613" y="261"/>
                  </a:lnTo>
                  <a:lnTo>
                    <a:pt x="602" y="277"/>
                  </a:lnTo>
                  <a:lnTo>
                    <a:pt x="600" y="289"/>
                  </a:lnTo>
                  <a:lnTo>
                    <a:pt x="591" y="304"/>
                  </a:lnTo>
                  <a:lnTo>
                    <a:pt x="583" y="314"/>
                  </a:lnTo>
                  <a:lnTo>
                    <a:pt x="565" y="344"/>
                  </a:lnTo>
                  <a:lnTo>
                    <a:pt x="569" y="364"/>
                  </a:lnTo>
                  <a:lnTo>
                    <a:pt x="553" y="390"/>
                  </a:lnTo>
                  <a:lnTo>
                    <a:pt x="533" y="417"/>
                  </a:lnTo>
                  <a:lnTo>
                    <a:pt x="539" y="420"/>
                  </a:lnTo>
                  <a:lnTo>
                    <a:pt x="534" y="427"/>
                  </a:lnTo>
                  <a:lnTo>
                    <a:pt x="518" y="457"/>
                  </a:lnTo>
                  <a:lnTo>
                    <a:pt x="509" y="490"/>
                  </a:lnTo>
                  <a:lnTo>
                    <a:pt x="496" y="504"/>
                  </a:lnTo>
                  <a:lnTo>
                    <a:pt x="493" y="507"/>
                  </a:lnTo>
                  <a:lnTo>
                    <a:pt x="478" y="534"/>
                  </a:lnTo>
                  <a:lnTo>
                    <a:pt x="477" y="554"/>
                  </a:lnTo>
                  <a:lnTo>
                    <a:pt x="456" y="591"/>
                  </a:lnTo>
                  <a:lnTo>
                    <a:pt x="446" y="607"/>
                  </a:lnTo>
                  <a:lnTo>
                    <a:pt x="439" y="638"/>
                  </a:lnTo>
                  <a:lnTo>
                    <a:pt x="428" y="650"/>
                  </a:lnTo>
                  <a:lnTo>
                    <a:pt x="422" y="662"/>
                  </a:lnTo>
                  <a:lnTo>
                    <a:pt x="418" y="673"/>
                  </a:lnTo>
                  <a:lnTo>
                    <a:pt x="401" y="702"/>
                  </a:lnTo>
                  <a:lnTo>
                    <a:pt x="389" y="718"/>
                  </a:lnTo>
                  <a:lnTo>
                    <a:pt x="387" y="727"/>
                  </a:lnTo>
                  <a:lnTo>
                    <a:pt x="375" y="739"/>
                  </a:lnTo>
                  <a:lnTo>
                    <a:pt x="368" y="754"/>
                  </a:lnTo>
                  <a:lnTo>
                    <a:pt x="350" y="780"/>
                  </a:lnTo>
                  <a:lnTo>
                    <a:pt x="351" y="801"/>
                  </a:lnTo>
                  <a:lnTo>
                    <a:pt x="346" y="813"/>
                  </a:lnTo>
                  <a:lnTo>
                    <a:pt x="335" y="827"/>
                  </a:lnTo>
                  <a:lnTo>
                    <a:pt x="331" y="838"/>
                  </a:lnTo>
                  <a:lnTo>
                    <a:pt x="317" y="868"/>
                  </a:lnTo>
                  <a:lnTo>
                    <a:pt x="307" y="883"/>
                  </a:lnTo>
                  <a:lnTo>
                    <a:pt x="314" y="885"/>
                  </a:lnTo>
                  <a:lnTo>
                    <a:pt x="308" y="896"/>
                  </a:lnTo>
                  <a:lnTo>
                    <a:pt x="307" y="914"/>
                  </a:lnTo>
                  <a:lnTo>
                    <a:pt x="291" y="943"/>
                  </a:lnTo>
                  <a:lnTo>
                    <a:pt x="303" y="950"/>
                  </a:lnTo>
                  <a:lnTo>
                    <a:pt x="295" y="956"/>
                  </a:lnTo>
                  <a:lnTo>
                    <a:pt x="300" y="960"/>
                  </a:lnTo>
                  <a:lnTo>
                    <a:pt x="307" y="965"/>
                  </a:lnTo>
                  <a:lnTo>
                    <a:pt x="312" y="967"/>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8688" name="Freeform 16">
              <a:extLst>
                <a:ext uri="{FF2B5EF4-FFF2-40B4-BE49-F238E27FC236}">
                  <a16:creationId xmlns:a16="http://schemas.microsoft.com/office/drawing/2014/main" id="{1AC59BB6-2485-AE4E-ADB2-501811EF905A}"/>
                </a:ext>
              </a:extLst>
            </p:cNvPr>
            <p:cNvSpPr>
              <a:spLocks noChangeArrowheads="1"/>
            </p:cNvSpPr>
            <p:nvPr/>
          </p:nvSpPr>
          <p:spPr bwMode="auto">
            <a:xfrm>
              <a:off x="5116" y="2509"/>
              <a:ext cx="206" cy="211"/>
            </a:xfrm>
            <a:custGeom>
              <a:avLst/>
              <a:gdLst>
                <a:gd name="T0" fmla="*/ 12 w 912"/>
                <a:gd name="T1" fmla="*/ 749 h 935"/>
                <a:gd name="T2" fmla="*/ 51 w 912"/>
                <a:gd name="T3" fmla="*/ 704 h 935"/>
                <a:gd name="T4" fmla="*/ 89 w 912"/>
                <a:gd name="T5" fmla="*/ 666 h 935"/>
                <a:gd name="T6" fmla="*/ 109 w 912"/>
                <a:gd name="T7" fmla="*/ 642 h 935"/>
                <a:gd name="T8" fmla="*/ 142 w 912"/>
                <a:gd name="T9" fmla="*/ 593 h 935"/>
                <a:gd name="T10" fmla="*/ 184 w 912"/>
                <a:gd name="T11" fmla="*/ 545 h 935"/>
                <a:gd name="T12" fmla="*/ 227 w 912"/>
                <a:gd name="T13" fmla="*/ 503 h 935"/>
                <a:gd name="T14" fmla="*/ 279 w 912"/>
                <a:gd name="T15" fmla="*/ 424 h 935"/>
                <a:gd name="T16" fmla="*/ 325 w 912"/>
                <a:gd name="T17" fmla="*/ 386 h 935"/>
                <a:gd name="T18" fmla="*/ 362 w 912"/>
                <a:gd name="T19" fmla="*/ 337 h 935"/>
                <a:gd name="T20" fmla="*/ 402 w 912"/>
                <a:gd name="T21" fmla="*/ 291 h 935"/>
                <a:gd name="T22" fmla="*/ 435 w 912"/>
                <a:gd name="T23" fmla="*/ 241 h 935"/>
                <a:gd name="T24" fmla="*/ 482 w 912"/>
                <a:gd name="T25" fmla="*/ 193 h 935"/>
                <a:gd name="T26" fmla="*/ 520 w 912"/>
                <a:gd name="T27" fmla="*/ 130 h 935"/>
                <a:gd name="T28" fmla="*/ 555 w 912"/>
                <a:gd name="T29" fmla="*/ 80 h 935"/>
                <a:gd name="T30" fmla="*/ 582 w 912"/>
                <a:gd name="T31" fmla="*/ 60 h 935"/>
                <a:gd name="T32" fmla="*/ 610 w 912"/>
                <a:gd name="T33" fmla="*/ 22 h 935"/>
                <a:gd name="T34" fmla="*/ 645 w 912"/>
                <a:gd name="T35" fmla="*/ 9 h 935"/>
                <a:gd name="T36" fmla="*/ 659 w 912"/>
                <a:gd name="T37" fmla="*/ 4 h 935"/>
                <a:gd name="T38" fmla="*/ 676 w 912"/>
                <a:gd name="T39" fmla="*/ 27 h 935"/>
                <a:gd name="T40" fmla="*/ 663 w 912"/>
                <a:gd name="T41" fmla="*/ 57 h 935"/>
                <a:gd name="T42" fmla="*/ 652 w 912"/>
                <a:gd name="T43" fmla="*/ 104 h 935"/>
                <a:gd name="T44" fmla="*/ 642 w 912"/>
                <a:gd name="T45" fmla="*/ 135 h 935"/>
                <a:gd name="T46" fmla="*/ 611 w 912"/>
                <a:gd name="T47" fmla="*/ 186 h 935"/>
                <a:gd name="T48" fmla="*/ 578 w 912"/>
                <a:gd name="T49" fmla="*/ 239 h 935"/>
                <a:gd name="T50" fmla="*/ 557 w 912"/>
                <a:gd name="T51" fmla="*/ 297 h 935"/>
                <a:gd name="T52" fmla="*/ 520 w 912"/>
                <a:gd name="T53" fmla="*/ 364 h 935"/>
                <a:gd name="T54" fmla="*/ 487 w 912"/>
                <a:gd name="T55" fmla="*/ 437 h 935"/>
                <a:gd name="T56" fmla="*/ 474 w 912"/>
                <a:gd name="T57" fmla="*/ 474 h 935"/>
                <a:gd name="T58" fmla="*/ 435 w 912"/>
                <a:gd name="T59" fmla="*/ 554 h 935"/>
                <a:gd name="T60" fmla="*/ 398 w 912"/>
                <a:gd name="T61" fmla="*/ 610 h 935"/>
                <a:gd name="T62" fmla="*/ 376 w 912"/>
                <a:gd name="T63" fmla="*/ 663 h 935"/>
                <a:gd name="T64" fmla="*/ 358 w 912"/>
                <a:gd name="T65" fmla="*/ 706 h 935"/>
                <a:gd name="T66" fmla="*/ 335 w 912"/>
                <a:gd name="T67" fmla="*/ 768 h 935"/>
                <a:gd name="T68" fmla="*/ 320 w 912"/>
                <a:gd name="T69" fmla="*/ 808 h 935"/>
                <a:gd name="T70" fmla="*/ 304 w 912"/>
                <a:gd name="T71" fmla="*/ 855 h 935"/>
                <a:gd name="T72" fmla="*/ 291 w 912"/>
                <a:gd name="T73" fmla="*/ 883 h 935"/>
                <a:gd name="T74" fmla="*/ 279 w 912"/>
                <a:gd name="T75" fmla="*/ 925 h 935"/>
                <a:gd name="T76" fmla="*/ 299 w 912"/>
                <a:gd name="T77" fmla="*/ 921 h 935"/>
                <a:gd name="T78" fmla="*/ 329 w 912"/>
                <a:gd name="T79" fmla="*/ 905 h 935"/>
                <a:gd name="T80" fmla="*/ 354 w 912"/>
                <a:gd name="T81" fmla="*/ 888 h 935"/>
                <a:gd name="T82" fmla="*/ 390 w 912"/>
                <a:gd name="T83" fmla="*/ 833 h 935"/>
                <a:gd name="T84" fmla="*/ 422 w 912"/>
                <a:gd name="T85" fmla="*/ 800 h 935"/>
                <a:gd name="T86" fmla="*/ 466 w 912"/>
                <a:gd name="T87" fmla="*/ 750 h 935"/>
                <a:gd name="T88" fmla="*/ 513 w 912"/>
                <a:gd name="T89" fmla="*/ 692 h 935"/>
                <a:gd name="T90" fmla="*/ 565 w 912"/>
                <a:gd name="T91" fmla="*/ 633 h 935"/>
                <a:gd name="T92" fmla="*/ 613 w 912"/>
                <a:gd name="T93" fmla="*/ 560 h 935"/>
                <a:gd name="T94" fmla="*/ 657 w 912"/>
                <a:gd name="T95" fmla="*/ 519 h 935"/>
                <a:gd name="T96" fmla="*/ 692 w 912"/>
                <a:gd name="T97" fmla="*/ 467 h 935"/>
                <a:gd name="T98" fmla="*/ 741 w 912"/>
                <a:gd name="T99" fmla="*/ 408 h 935"/>
                <a:gd name="T100" fmla="*/ 775 w 912"/>
                <a:gd name="T101" fmla="*/ 360 h 935"/>
                <a:gd name="T102" fmla="*/ 819 w 912"/>
                <a:gd name="T103" fmla="*/ 314 h 935"/>
                <a:gd name="T104" fmla="*/ 855 w 912"/>
                <a:gd name="T105" fmla="*/ 263 h 935"/>
                <a:gd name="T106" fmla="*/ 896 w 912"/>
                <a:gd name="T107" fmla="*/ 219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2" h="935">
                  <a:moveTo>
                    <a:pt x="0" y="753"/>
                  </a:moveTo>
                  <a:lnTo>
                    <a:pt x="6" y="744"/>
                  </a:lnTo>
                  <a:lnTo>
                    <a:pt x="12" y="749"/>
                  </a:lnTo>
                  <a:lnTo>
                    <a:pt x="28" y="722"/>
                  </a:lnTo>
                  <a:lnTo>
                    <a:pt x="46" y="710"/>
                  </a:lnTo>
                  <a:lnTo>
                    <a:pt x="51" y="704"/>
                  </a:lnTo>
                  <a:lnTo>
                    <a:pt x="60" y="708"/>
                  </a:lnTo>
                  <a:lnTo>
                    <a:pt x="69" y="693"/>
                  </a:lnTo>
                  <a:lnTo>
                    <a:pt x="89" y="666"/>
                  </a:lnTo>
                  <a:lnTo>
                    <a:pt x="91" y="667"/>
                  </a:lnTo>
                  <a:lnTo>
                    <a:pt x="99" y="658"/>
                  </a:lnTo>
                  <a:lnTo>
                    <a:pt x="109" y="642"/>
                  </a:lnTo>
                  <a:lnTo>
                    <a:pt x="114" y="633"/>
                  </a:lnTo>
                  <a:lnTo>
                    <a:pt x="125" y="619"/>
                  </a:lnTo>
                  <a:lnTo>
                    <a:pt x="142" y="593"/>
                  </a:lnTo>
                  <a:lnTo>
                    <a:pt x="161" y="561"/>
                  </a:lnTo>
                  <a:lnTo>
                    <a:pt x="172" y="562"/>
                  </a:lnTo>
                  <a:lnTo>
                    <a:pt x="184" y="545"/>
                  </a:lnTo>
                  <a:lnTo>
                    <a:pt x="212" y="524"/>
                  </a:lnTo>
                  <a:lnTo>
                    <a:pt x="220" y="514"/>
                  </a:lnTo>
                  <a:lnTo>
                    <a:pt x="227" y="503"/>
                  </a:lnTo>
                  <a:lnTo>
                    <a:pt x="235" y="489"/>
                  </a:lnTo>
                  <a:lnTo>
                    <a:pt x="254" y="465"/>
                  </a:lnTo>
                  <a:lnTo>
                    <a:pt x="279" y="424"/>
                  </a:lnTo>
                  <a:lnTo>
                    <a:pt x="285" y="413"/>
                  </a:lnTo>
                  <a:lnTo>
                    <a:pt x="311" y="408"/>
                  </a:lnTo>
                  <a:lnTo>
                    <a:pt x="325" y="386"/>
                  </a:lnTo>
                  <a:lnTo>
                    <a:pt x="330" y="376"/>
                  </a:lnTo>
                  <a:lnTo>
                    <a:pt x="343" y="364"/>
                  </a:lnTo>
                  <a:lnTo>
                    <a:pt x="362" y="337"/>
                  </a:lnTo>
                  <a:lnTo>
                    <a:pt x="379" y="308"/>
                  </a:lnTo>
                  <a:lnTo>
                    <a:pt x="391" y="306"/>
                  </a:lnTo>
                  <a:lnTo>
                    <a:pt x="402" y="291"/>
                  </a:lnTo>
                  <a:lnTo>
                    <a:pt x="411" y="279"/>
                  </a:lnTo>
                  <a:lnTo>
                    <a:pt x="427" y="253"/>
                  </a:lnTo>
                  <a:lnTo>
                    <a:pt x="435" y="241"/>
                  </a:lnTo>
                  <a:lnTo>
                    <a:pt x="454" y="211"/>
                  </a:lnTo>
                  <a:lnTo>
                    <a:pt x="460" y="200"/>
                  </a:lnTo>
                  <a:lnTo>
                    <a:pt x="482" y="193"/>
                  </a:lnTo>
                  <a:lnTo>
                    <a:pt x="486" y="183"/>
                  </a:lnTo>
                  <a:lnTo>
                    <a:pt x="504" y="158"/>
                  </a:lnTo>
                  <a:lnTo>
                    <a:pt x="520" y="130"/>
                  </a:lnTo>
                  <a:lnTo>
                    <a:pt x="532" y="115"/>
                  </a:lnTo>
                  <a:lnTo>
                    <a:pt x="548" y="92"/>
                  </a:lnTo>
                  <a:lnTo>
                    <a:pt x="555" y="80"/>
                  </a:lnTo>
                  <a:lnTo>
                    <a:pt x="566" y="89"/>
                  </a:lnTo>
                  <a:lnTo>
                    <a:pt x="577" y="72"/>
                  </a:lnTo>
                  <a:lnTo>
                    <a:pt x="582" y="60"/>
                  </a:lnTo>
                  <a:lnTo>
                    <a:pt x="585" y="63"/>
                  </a:lnTo>
                  <a:lnTo>
                    <a:pt x="599" y="39"/>
                  </a:lnTo>
                  <a:lnTo>
                    <a:pt x="610" y="22"/>
                  </a:lnTo>
                  <a:lnTo>
                    <a:pt x="622" y="31"/>
                  </a:lnTo>
                  <a:lnTo>
                    <a:pt x="628" y="19"/>
                  </a:lnTo>
                  <a:lnTo>
                    <a:pt x="645" y="9"/>
                  </a:lnTo>
                  <a:lnTo>
                    <a:pt x="652" y="0"/>
                  </a:lnTo>
                  <a:lnTo>
                    <a:pt x="652" y="0"/>
                  </a:lnTo>
                  <a:lnTo>
                    <a:pt x="659" y="4"/>
                  </a:lnTo>
                  <a:lnTo>
                    <a:pt x="665" y="7"/>
                  </a:lnTo>
                  <a:lnTo>
                    <a:pt x="682" y="18"/>
                  </a:lnTo>
                  <a:lnTo>
                    <a:pt x="676" y="27"/>
                  </a:lnTo>
                  <a:lnTo>
                    <a:pt x="679" y="30"/>
                  </a:lnTo>
                  <a:lnTo>
                    <a:pt x="669" y="44"/>
                  </a:lnTo>
                  <a:lnTo>
                    <a:pt x="663" y="57"/>
                  </a:lnTo>
                  <a:lnTo>
                    <a:pt x="672" y="61"/>
                  </a:lnTo>
                  <a:lnTo>
                    <a:pt x="663" y="78"/>
                  </a:lnTo>
                  <a:lnTo>
                    <a:pt x="652" y="104"/>
                  </a:lnTo>
                  <a:lnTo>
                    <a:pt x="646" y="115"/>
                  </a:lnTo>
                  <a:lnTo>
                    <a:pt x="635" y="130"/>
                  </a:lnTo>
                  <a:lnTo>
                    <a:pt x="642" y="135"/>
                  </a:lnTo>
                  <a:lnTo>
                    <a:pt x="636" y="147"/>
                  </a:lnTo>
                  <a:lnTo>
                    <a:pt x="619" y="169"/>
                  </a:lnTo>
                  <a:lnTo>
                    <a:pt x="611" y="186"/>
                  </a:lnTo>
                  <a:lnTo>
                    <a:pt x="596" y="214"/>
                  </a:lnTo>
                  <a:lnTo>
                    <a:pt x="587" y="223"/>
                  </a:lnTo>
                  <a:lnTo>
                    <a:pt x="578" y="239"/>
                  </a:lnTo>
                  <a:lnTo>
                    <a:pt x="583" y="254"/>
                  </a:lnTo>
                  <a:lnTo>
                    <a:pt x="574" y="271"/>
                  </a:lnTo>
                  <a:lnTo>
                    <a:pt x="557" y="297"/>
                  </a:lnTo>
                  <a:lnTo>
                    <a:pt x="553" y="313"/>
                  </a:lnTo>
                  <a:lnTo>
                    <a:pt x="548" y="324"/>
                  </a:lnTo>
                  <a:lnTo>
                    <a:pt x="520" y="364"/>
                  </a:lnTo>
                  <a:lnTo>
                    <a:pt x="520" y="384"/>
                  </a:lnTo>
                  <a:lnTo>
                    <a:pt x="497" y="420"/>
                  </a:lnTo>
                  <a:lnTo>
                    <a:pt x="487" y="437"/>
                  </a:lnTo>
                  <a:lnTo>
                    <a:pt x="489" y="452"/>
                  </a:lnTo>
                  <a:lnTo>
                    <a:pt x="479" y="467"/>
                  </a:lnTo>
                  <a:lnTo>
                    <a:pt x="474" y="474"/>
                  </a:lnTo>
                  <a:lnTo>
                    <a:pt x="468" y="502"/>
                  </a:lnTo>
                  <a:lnTo>
                    <a:pt x="456" y="518"/>
                  </a:lnTo>
                  <a:lnTo>
                    <a:pt x="435" y="554"/>
                  </a:lnTo>
                  <a:lnTo>
                    <a:pt x="425" y="569"/>
                  </a:lnTo>
                  <a:lnTo>
                    <a:pt x="408" y="595"/>
                  </a:lnTo>
                  <a:lnTo>
                    <a:pt x="398" y="610"/>
                  </a:lnTo>
                  <a:lnTo>
                    <a:pt x="393" y="619"/>
                  </a:lnTo>
                  <a:lnTo>
                    <a:pt x="394" y="637"/>
                  </a:lnTo>
                  <a:lnTo>
                    <a:pt x="376" y="663"/>
                  </a:lnTo>
                  <a:lnTo>
                    <a:pt x="366" y="678"/>
                  </a:lnTo>
                  <a:lnTo>
                    <a:pt x="368" y="690"/>
                  </a:lnTo>
                  <a:lnTo>
                    <a:pt x="358" y="706"/>
                  </a:lnTo>
                  <a:lnTo>
                    <a:pt x="348" y="718"/>
                  </a:lnTo>
                  <a:lnTo>
                    <a:pt x="345" y="752"/>
                  </a:lnTo>
                  <a:lnTo>
                    <a:pt x="335" y="768"/>
                  </a:lnTo>
                  <a:lnTo>
                    <a:pt x="329" y="776"/>
                  </a:lnTo>
                  <a:lnTo>
                    <a:pt x="320" y="793"/>
                  </a:lnTo>
                  <a:lnTo>
                    <a:pt x="320" y="808"/>
                  </a:lnTo>
                  <a:lnTo>
                    <a:pt x="303" y="834"/>
                  </a:lnTo>
                  <a:lnTo>
                    <a:pt x="293" y="851"/>
                  </a:lnTo>
                  <a:lnTo>
                    <a:pt x="304" y="855"/>
                  </a:lnTo>
                  <a:lnTo>
                    <a:pt x="298" y="865"/>
                  </a:lnTo>
                  <a:lnTo>
                    <a:pt x="301" y="866"/>
                  </a:lnTo>
                  <a:lnTo>
                    <a:pt x="291" y="883"/>
                  </a:lnTo>
                  <a:lnTo>
                    <a:pt x="276" y="909"/>
                  </a:lnTo>
                  <a:lnTo>
                    <a:pt x="270" y="917"/>
                  </a:lnTo>
                  <a:lnTo>
                    <a:pt x="279" y="925"/>
                  </a:lnTo>
                  <a:lnTo>
                    <a:pt x="288" y="930"/>
                  </a:lnTo>
                  <a:lnTo>
                    <a:pt x="291" y="934"/>
                  </a:lnTo>
                  <a:lnTo>
                    <a:pt x="299" y="921"/>
                  </a:lnTo>
                  <a:lnTo>
                    <a:pt x="309" y="929"/>
                  </a:lnTo>
                  <a:lnTo>
                    <a:pt x="324" y="902"/>
                  </a:lnTo>
                  <a:lnTo>
                    <a:pt x="329" y="905"/>
                  </a:lnTo>
                  <a:lnTo>
                    <a:pt x="339" y="890"/>
                  </a:lnTo>
                  <a:lnTo>
                    <a:pt x="345" y="880"/>
                  </a:lnTo>
                  <a:lnTo>
                    <a:pt x="354" y="888"/>
                  </a:lnTo>
                  <a:lnTo>
                    <a:pt x="364" y="869"/>
                  </a:lnTo>
                  <a:lnTo>
                    <a:pt x="381" y="845"/>
                  </a:lnTo>
                  <a:lnTo>
                    <a:pt x="390" y="833"/>
                  </a:lnTo>
                  <a:lnTo>
                    <a:pt x="398" y="818"/>
                  </a:lnTo>
                  <a:lnTo>
                    <a:pt x="403" y="811"/>
                  </a:lnTo>
                  <a:lnTo>
                    <a:pt x="422" y="800"/>
                  </a:lnTo>
                  <a:lnTo>
                    <a:pt x="437" y="773"/>
                  </a:lnTo>
                  <a:lnTo>
                    <a:pt x="446" y="759"/>
                  </a:lnTo>
                  <a:lnTo>
                    <a:pt x="466" y="750"/>
                  </a:lnTo>
                  <a:lnTo>
                    <a:pt x="470" y="743"/>
                  </a:lnTo>
                  <a:lnTo>
                    <a:pt x="480" y="728"/>
                  </a:lnTo>
                  <a:lnTo>
                    <a:pt x="513" y="692"/>
                  </a:lnTo>
                  <a:lnTo>
                    <a:pt x="519" y="683"/>
                  </a:lnTo>
                  <a:lnTo>
                    <a:pt x="538" y="674"/>
                  </a:lnTo>
                  <a:lnTo>
                    <a:pt x="565" y="633"/>
                  </a:lnTo>
                  <a:lnTo>
                    <a:pt x="581" y="609"/>
                  </a:lnTo>
                  <a:lnTo>
                    <a:pt x="590" y="600"/>
                  </a:lnTo>
                  <a:lnTo>
                    <a:pt x="613" y="560"/>
                  </a:lnTo>
                  <a:lnTo>
                    <a:pt x="620" y="552"/>
                  </a:lnTo>
                  <a:lnTo>
                    <a:pt x="648" y="534"/>
                  </a:lnTo>
                  <a:lnTo>
                    <a:pt x="657" y="519"/>
                  </a:lnTo>
                  <a:lnTo>
                    <a:pt x="675" y="487"/>
                  </a:lnTo>
                  <a:lnTo>
                    <a:pt x="680" y="482"/>
                  </a:lnTo>
                  <a:lnTo>
                    <a:pt x="692" y="467"/>
                  </a:lnTo>
                  <a:lnTo>
                    <a:pt x="699" y="454"/>
                  </a:lnTo>
                  <a:lnTo>
                    <a:pt x="731" y="423"/>
                  </a:lnTo>
                  <a:lnTo>
                    <a:pt x="741" y="408"/>
                  </a:lnTo>
                  <a:lnTo>
                    <a:pt x="750" y="391"/>
                  </a:lnTo>
                  <a:lnTo>
                    <a:pt x="758" y="382"/>
                  </a:lnTo>
                  <a:lnTo>
                    <a:pt x="775" y="360"/>
                  </a:lnTo>
                  <a:lnTo>
                    <a:pt x="785" y="346"/>
                  </a:lnTo>
                  <a:lnTo>
                    <a:pt x="793" y="333"/>
                  </a:lnTo>
                  <a:lnTo>
                    <a:pt x="819" y="314"/>
                  </a:lnTo>
                  <a:lnTo>
                    <a:pt x="828" y="297"/>
                  </a:lnTo>
                  <a:lnTo>
                    <a:pt x="845" y="274"/>
                  </a:lnTo>
                  <a:lnTo>
                    <a:pt x="855" y="263"/>
                  </a:lnTo>
                  <a:lnTo>
                    <a:pt x="865" y="250"/>
                  </a:lnTo>
                  <a:lnTo>
                    <a:pt x="881" y="244"/>
                  </a:lnTo>
                  <a:lnTo>
                    <a:pt x="896" y="219"/>
                  </a:lnTo>
                  <a:lnTo>
                    <a:pt x="906" y="204"/>
                  </a:lnTo>
                  <a:lnTo>
                    <a:pt x="911" y="206"/>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8689" name="Freeform 17">
              <a:extLst>
                <a:ext uri="{FF2B5EF4-FFF2-40B4-BE49-F238E27FC236}">
                  <a16:creationId xmlns:a16="http://schemas.microsoft.com/office/drawing/2014/main" id="{B855D358-DB95-C943-9672-2FB6ED9AB736}"/>
                </a:ext>
              </a:extLst>
            </p:cNvPr>
            <p:cNvSpPr>
              <a:spLocks noChangeArrowheads="1"/>
            </p:cNvSpPr>
            <p:nvPr/>
          </p:nvSpPr>
          <p:spPr bwMode="auto">
            <a:xfrm>
              <a:off x="5241" y="2551"/>
              <a:ext cx="155" cy="214"/>
            </a:xfrm>
            <a:custGeom>
              <a:avLst/>
              <a:gdLst>
                <a:gd name="T0" fmla="*/ 376 w 690"/>
                <a:gd name="T1" fmla="*/ 25 h 946"/>
                <a:gd name="T2" fmla="*/ 395 w 690"/>
                <a:gd name="T3" fmla="*/ 4 h 946"/>
                <a:gd name="T4" fmla="*/ 410 w 690"/>
                <a:gd name="T5" fmla="*/ 14 h 946"/>
                <a:gd name="T6" fmla="*/ 393 w 690"/>
                <a:gd name="T7" fmla="*/ 50 h 946"/>
                <a:gd name="T8" fmla="*/ 401 w 690"/>
                <a:gd name="T9" fmla="*/ 79 h 946"/>
                <a:gd name="T10" fmla="*/ 375 w 690"/>
                <a:gd name="T11" fmla="*/ 133 h 946"/>
                <a:gd name="T12" fmla="*/ 354 w 690"/>
                <a:gd name="T13" fmla="*/ 169 h 946"/>
                <a:gd name="T14" fmla="*/ 322 w 690"/>
                <a:gd name="T15" fmla="*/ 224 h 946"/>
                <a:gd name="T16" fmla="*/ 295 w 690"/>
                <a:gd name="T17" fmla="*/ 278 h 946"/>
                <a:gd name="T18" fmla="*/ 266 w 690"/>
                <a:gd name="T19" fmla="*/ 352 h 946"/>
                <a:gd name="T20" fmla="*/ 234 w 690"/>
                <a:gd name="T21" fmla="*/ 403 h 946"/>
                <a:gd name="T22" fmla="*/ 210 w 690"/>
                <a:gd name="T23" fmla="*/ 464 h 946"/>
                <a:gd name="T24" fmla="*/ 177 w 690"/>
                <a:gd name="T25" fmla="*/ 524 h 946"/>
                <a:gd name="T26" fmla="*/ 132 w 690"/>
                <a:gd name="T27" fmla="*/ 607 h 946"/>
                <a:gd name="T28" fmla="*/ 110 w 690"/>
                <a:gd name="T29" fmla="*/ 661 h 946"/>
                <a:gd name="T30" fmla="*/ 101 w 690"/>
                <a:gd name="T31" fmla="*/ 689 h 946"/>
                <a:gd name="T32" fmla="*/ 52 w 690"/>
                <a:gd name="T33" fmla="*/ 771 h 946"/>
                <a:gd name="T34" fmla="*/ 19 w 690"/>
                <a:gd name="T35" fmla="*/ 843 h 946"/>
                <a:gd name="T36" fmla="*/ 14 w 690"/>
                <a:gd name="T37" fmla="*/ 877 h 946"/>
                <a:gd name="T38" fmla="*/ 0 w 690"/>
                <a:gd name="T39" fmla="*/ 916 h 946"/>
                <a:gd name="T40" fmla="*/ 16 w 690"/>
                <a:gd name="T41" fmla="*/ 928 h 946"/>
                <a:gd name="T42" fmla="*/ 54 w 690"/>
                <a:gd name="T43" fmla="*/ 897 h 946"/>
                <a:gd name="T44" fmla="*/ 75 w 690"/>
                <a:gd name="T45" fmla="*/ 878 h 946"/>
                <a:gd name="T46" fmla="*/ 116 w 690"/>
                <a:gd name="T47" fmla="*/ 828 h 946"/>
                <a:gd name="T48" fmla="*/ 146 w 690"/>
                <a:gd name="T49" fmla="*/ 790 h 946"/>
                <a:gd name="T50" fmla="*/ 187 w 690"/>
                <a:gd name="T51" fmla="*/ 742 h 946"/>
                <a:gd name="T52" fmla="*/ 234 w 690"/>
                <a:gd name="T53" fmla="*/ 690 h 946"/>
                <a:gd name="T54" fmla="*/ 280 w 690"/>
                <a:gd name="T55" fmla="*/ 620 h 946"/>
                <a:gd name="T56" fmla="*/ 335 w 690"/>
                <a:gd name="T57" fmla="*/ 547 h 946"/>
                <a:gd name="T58" fmla="*/ 370 w 690"/>
                <a:gd name="T59" fmla="*/ 505 h 946"/>
                <a:gd name="T60" fmla="*/ 409 w 690"/>
                <a:gd name="T61" fmla="*/ 456 h 946"/>
                <a:gd name="T62" fmla="*/ 466 w 690"/>
                <a:gd name="T63" fmla="*/ 402 h 946"/>
                <a:gd name="T64" fmla="*/ 499 w 690"/>
                <a:gd name="T65" fmla="*/ 352 h 946"/>
                <a:gd name="T66" fmla="*/ 548 w 690"/>
                <a:gd name="T67" fmla="*/ 307 h 946"/>
                <a:gd name="T68" fmla="*/ 573 w 690"/>
                <a:gd name="T69" fmla="*/ 267 h 946"/>
                <a:gd name="T70" fmla="*/ 602 w 690"/>
                <a:gd name="T71" fmla="*/ 233 h 946"/>
                <a:gd name="T72" fmla="*/ 644 w 690"/>
                <a:gd name="T73" fmla="*/ 191 h 946"/>
                <a:gd name="T74" fmla="*/ 671 w 690"/>
                <a:gd name="T75" fmla="*/ 171 h 946"/>
                <a:gd name="T76" fmla="*/ 689 w 690"/>
                <a:gd name="T77" fmla="*/ 186 h 946"/>
                <a:gd name="T78" fmla="*/ 674 w 690"/>
                <a:gd name="T79" fmla="*/ 207 h 946"/>
                <a:gd name="T80" fmla="*/ 664 w 690"/>
                <a:gd name="T81" fmla="*/ 239 h 946"/>
                <a:gd name="T82" fmla="*/ 644 w 690"/>
                <a:gd name="T83" fmla="*/ 297 h 946"/>
                <a:gd name="T84" fmla="*/ 625 w 690"/>
                <a:gd name="T85" fmla="*/ 336 h 946"/>
                <a:gd name="T86" fmla="*/ 583 w 690"/>
                <a:gd name="T87" fmla="*/ 404 h 946"/>
                <a:gd name="T88" fmla="*/ 579 w 690"/>
                <a:gd name="T89" fmla="*/ 451 h 946"/>
                <a:gd name="T90" fmla="*/ 541 w 690"/>
                <a:gd name="T91" fmla="*/ 520 h 946"/>
                <a:gd name="T92" fmla="*/ 509 w 690"/>
                <a:gd name="T93" fmla="*/ 571 h 946"/>
                <a:gd name="T94" fmla="*/ 484 w 690"/>
                <a:gd name="T95" fmla="*/ 632 h 946"/>
                <a:gd name="T96" fmla="*/ 459 w 690"/>
                <a:gd name="T97" fmla="*/ 678 h 946"/>
                <a:gd name="T98" fmla="*/ 419 w 690"/>
                <a:gd name="T99" fmla="*/ 759 h 946"/>
                <a:gd name="T100" fmla="*/ 400 w 690"/>
                <a:gd name="T101" fmla="*/ 800 h 9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90" h="946">
                  <a:moveTo>
                    <a:pt x="361" y="33"/>
                  </a:moveTo>
                  <a:lnTo>
                    <a:pt x="370" y="22"/>
                  </a:lnTo>
                  <a:lnTo>
                    <a:pt x="376" y="25"/>
                  </a:lnTo>
                  <a:lnTo>
                    <a:pt x="385" y="13"/>
                  </a:lnTo>
                  <a:lnTo>
                    <a:pt x="387" y="0"/>
                  </a:lnTo>
                  <a:lnTo>
                    <a:pt x="395" y="4"/>
                  </a:lnTo>
                  <a:lnTo>
                    <a:pt x="400" y="5"/>
                  </a:lnTo>
                  <a:lnTo>
                    <a:pt x="408" y="10"/>
                  </a:lnTo>
                  <a:lnTo>
                    <a:pt x="410" y="14"/>
                  </a:lnTo>
                  <a:lnTo>
                    <a:pt x="407" y="22"/>
                  </a:lnTo>
                  <a:lnTo>
                    <a:pt x="399" y="40"/>
                  </a:lnTo>
                  <a:lnTo>
                    <a:pt x="393" y="50"/>
                  </a:lnTo>
                  <a:lnTo>
                    <a:pt x="401" y="58"/>
                  </a:lnTo>
                  <a:lnTo>
                    <a:pt x="393" y="73"/>
                  </a:lnTo>
                  <a:lnTo>
                    <a:pt x="401" y="79"/>
                  </a:lnTo>
                  <a:lnTo>
                    <a:pt x="384" y="101"/>
                  </a:lnTo>
                  <a:lnTo>
                    <a:pt x="378" y="113"/>
                  </a:lnTo>
                  <a:lnTo>
                    <a:pt x="375" y="133"/>
                  </a:lnTo>
                  <a:lnTo>
                    <a:pt x="369" y="143"/>
                  </a:lnTo>
                  <a:lnTo>
                    <a:pt x="358" y="159"/>
                  </a:lnTo>
                  <a:lnTo>
                    <a:pt x="354" y="169"/>
                  </a:lnTo>
                  <a:lnTo>
                    <a:pt x="348" y="185"/>
                  </a:lnTo>
                  <a:lnTo>
                    <a:pt x="331" y="213"/>
                  </a:lnTo>
                  <a:lnTo>
                    <a:pt x="322" y="224"/>
                  </a:lnTo>
                  <a:lnTo>
                    <a:pt x="314" y="251"/>
                  </a:lnTo>
                  <a:lnTo>
                    <a:pt x="304" y="267"/>
                  </a:lnTo>
                  <a:lnTo>
                    <a:pt x="295" y="278"/>
                  </a:lnTo>
                  <a:lnTo>
                    <a:pt x="290" y="292"/>
                  </a:lnTo>
                  <a:lnTo>
                    <a:pt x="282" y="331"/>
                  </a:lnTo>
                  <a:lnTo>
                    <a:pt x="266" y="352"/>
                  </a:lnTo>
                  <a:lnTo>
                    <a:pt x="256" y="365"/>
                  </a:lnTo>
                  <a:lnTo>
                    <a:pt x="252" y="381"/>
                  </a:lnTo>
                  <a:lnTo>
                    <a:pt x="234" y="403"/>
                  </a:lnTo>
                  <a:lnTo>
                    <a:pt x="227" y="416"/>
                  </a:lnTo>
                  <a:lnTo>
                    <a:pt x="227" y="438"/>
                  </a:lnTo>
                  <a:lnTo>
                    <a:pt x="210" y="464"/>
                  </a:lnTo>
                  <a:lnTo>
                    <a:pt x="206" y="469"/>
                  </a:lnTo>
                  <a:lnTo>
                    <a:pt x="186" y="512"/>
                  </a:lnTo>
                  <a:lnTo>
                    <a:pt x="177" y="524"/>
                  </a:lnTo>
                  <a:lnTo>
                    <a:pt x="160" y="546"/>
                  </a:lnTo>
                  <a:lnTo>
                    <a:pt x="143" y="594"/>
                  </a:lnTo>
                  <a:lnTo>
                    <a:pt x="132" y="607"/>
                  </a:lnTo>
                  <a:lnTo>
                    <a:pt x="125" y="622"/>
                  </a:lnTo>
                  <a:lnTo>
                    <a:pt x="127" y="633"/>
                  </a:lnTo>
                  <a:lnTo>
                    <a:pt x="110" y="661"/>
                  </a:lnTo>
                  <a:lnTo>
                    <a:pt x="101" y="679"/>
                  </a:lnTo>
                  <a:lnTo>
                    <a:pt x="107" y="679"/>
                  </a:lnTo>
                  <a:lnTo>
                    <a:pt x="101" y="689"/>
                  </a:lnTo>
                  <a:lnTo>
                    <a:pt x="86" y="719"/>
                  </a:lnTo>
                  <a:lnTo>
                    <a:pt x="68" y="745"/>
                  </a:lnTo>
                  <a:lnTo>
                    <a:pt x="52" y="771"/>
                  </a:lnTo>
                  <a:lnTo>
                    <a:pt x="44" y="801"/>
                  </a:lnTo>
                  <a:lnTo>
                    <a:pt x="28" y="827"/>
                  </a:lnTo>
                  <a:lnTo>
                    <a:pt x="19" y="843"/>
                  </a:lnTo>
                  <a:lnTo>
                    <a:pt x="15" y="853"/>
                  </a:lnTo>
                  <a:lnTo>
                    <a:pt x="7" y="870"/>
                  </a:lnTo>
                  <a:lnTo>
                    <a:pt x="14" y="877"/>
                  </a:lnTo>
                  <a:lnTo>
                    <a:pt x="1" y="903"/>
                  </a:lnTo>
                  <a:lnTo>
                    <a:pt x="4" y="906"/>
                  </a:lnTo>
                  <a:lnTo>
                    <a:pt x="0" y="916"/>
                  </a:lnTo>
                  <a:lnTo>
                    <a:pt x="2" y="920"/>
                  </a:lnTo>
                  <a:lnTo>
                    <a:pt x="6" y="945"/>
                  </a:lnTo>
                  <a:lnTo>
                    <a:pt x="16" y="928"/>
                  </a:lnTo>
                  <a:lnTo>
                    <a:pt x="23" y="932"/>
                  </a:lnTo>
                  <a:lnTo>
                    <a:pt x="30" y="919"/>
                  </a:lnTo>
                  <a:lnTo>
                    <a:pt x="54" y="897"/>
                  </a:lnTo>
                  <a:lnTo>
                    <a:pt x="62" y="881"/>
                  </a:lnTo>
                  <a:lnTo>
                    <a:pt x="70" y="886"/>
                  </a:lnTo>
                  <a:lnTo>
                    <a:pt x="75" y="878"/>
                  </a:lnTo>
                  <a:lnTo>
                    <a:pt x="83" y="861"/>
                  </a:lnTo>
                  <a:lnTo>
                    <a:pt x="112" y="841"/>
                  </a:lnTo>
                  <a:lnTo>
                    <a:pt x="116" y="828"/>
                  </a:lnTo>
                  <a:lnTo>
                    <a:pt x="126" y="815"/>
                  </a:lnTo>
                  <a:lnTo>
                    <a:pt x="136" y="808"/>
                  </a:lnTo>
                  <a:lnTo>
                    <a:pt x="146" y="790"/>
                  </a:lnTo>
                  <a:lnTo>
                    <a:pt x="162" y="764"/>
                  </a:lnTo>
                  <a:lnTo>
                    <a:pt x="171" y="752"/>
                  </a:lnTo>
                  <a:lnTo>
                    <a:pt x="187" y="742"/>
                  </a:lnTo>
                  <a:lnTo>
                    <a:pt x="195" y="735"/>
                  </a:lnTo>
                  <a:lnTo>
                    <a:pt x="234" y="699"/>
                  </a:lnTo>
                  <a:lnTo>
                    <a:pt x="234" y="690"/>
                  </a:lnTo>
                  <a:lnTo>
                    <a:pt x="247" y="675"/>
                  </a:lnTo>
                  <a:lnTo>
                    <a:pt x="268" y="634"/>
                  </a:lnTo>
                  <a:lnTo>
                    <a:pt x="280" y="620"/>
                  </a:lnTo>
                  <a:lnTo>
                    <a:pt x="296" y="595"/>
                  </a:lnTo>
                  <a:lnTo>
                    <a:pt x="318" y="573"/>
                  </a:lnTo>
                  <a:lnTo>
                    <a:pt x="335" y="547"/>
                  </a:lnTo>
                  <a:lnTo>
                    <a:pt x="353" y="531"/>
                  </a:lnTo>
                  <a:lnTo>
                    <a:pt x="360" y="519"/>
                  </a:lnTo>
                  <a:lnTo>
                    <a:pt x="370" y="505"/>
                  </a:lnTo>
                  <a:lnTo>
                    <a:pt x="399" y="480"/>
                  </a:lnTo>
                  <a:lnTo>
                    <a:pt x="403" y="469"/>
                  </a:lnTo>
                  <a:lnTo>
                    <a:pt x="409" y="456"/>
                  </a:lnTo>
                  <a:lnTo>
                    <a:pt x="432" y="422"/>
                  </a:lnTo>
                  <a:lnTo>
                    <a:pt x="455" y="415"/>
                  </a:lnTo>
                  <a:lnTo>
                    <a:pt x="466" y="402"/>
                  </a:lnTo>
                  <a:lnTo>
                    <a:pt x="474" y="386"/>
                  </a:lnTo>
                  <a:lnTo>
                    <a:pt x="496" y="361"/>
                  </a:lnTo>
                  <a:lnTo>
                    <a:pt x="499" y="352"/>
                  </a:lnTo>
                  <a:lnTo>
                    <a:pt x="508" y="336"/>
                  </a:lnTo>
                  <a:lnTo>
                    <a:pt x="531" y="333"/>
                  </a:lnTo>
                  <a:lnTo>
                    <a:pt x="548" y="307"/>
                  </a:lnTo>
                  <a:lnTo>
                    <a:pt x="558" y="294"/>
                  </a:lnTo>
                  <a:lnTo>
                    <a:pt x="563" y="283"/>
                  </a:lnTo>
                  <a:lnTo>
                    <a:pt x="573" y="267"/>
                  </a:lnTo>
                  <a:lnTo>
                    <a:pt x="579" y="258"/>
                  </a:lnTo>
                  <a:lnTo>
                    <a:pt x="588" y="241"/>
                  </a:lnTo>
                  <a:lnTo>
                    <a:pt x="602" y="233"/>
                  </a:lnTo>
                  <a:lnTo>
                    <a:pt x="614" y="209"/>
                  </a:lnTo>
                  <a:lnTo>
                    <a:pt x="636" y="201"/>
                  </a:lnTo>
                  <a:lnTo>
                    <a:pt x="644" y="191"/>
                  </a:lnTo>
                  <a:lnTo>
                    <a:pt x="646" y="193"/>
                  </a:lnTo>
                  <a:lnTo>
                    <a:pt x="655" y="175"/>
                  </a:lnTo>
                  <a:lnTo>
                    <a:pt x="671" y="171"/>
                  </a:lnTo>
                  <a:lnTo>
                    <a:pt x="679" y="178"/>
                  </a:lnTo>
                  <a:lnTo>
                    <a:pt x="686" y="179"/>
                  </a:lnTo>
                  <a:lnTo>
                    <a:pt x="689" y="186"/>
                  </a:lnTo>
                  <a:lnTo>
                    <a:pt x="681" y="192"/>
                  </a:lnTo>
                  <a:lnTo>
                    <a:pt x="687" y="193"/>
                  </a:lnTo>
                  <a:lnTo>
                    <a:pt x="674" y="207"/>
                  </a:lnTo>
                  <a:lnTo>
                    <a:pt x="667" y="221"/>
                  </a:lnTo>
                  <a:lnTo>
                    <a:pt x="674" y="224"/>
                  </a:lnTo>
                  <a:lnTo>
                    <a:pt x="664" y="239"/>
                  </a:lnTo>
                  <a:lnTo>
                    <a:pt x="661" y="270"/>
                  </a:lnTo>
                  <a:lnTo>
                    <a:pt x="652" y="282"/>
                  </a:lnTo>
                  <a:lnTo>
                    <a:pt x="644" y="297"/>
                  </a:lnTo>
                  <a:lnTo>
                    <a:pt x="640" y="309"/>
                  </a:lnTo>
                  <a:lnTo>
                    <a:pt x="628" y="323"/>
                  </a:lnTo>
                  <a:lnTo>
                    <a:pt x="625" y="336"/>
                  </a:lnTo>
                  <a:lnTo>
                    <a:pt x="619" y="353"/>
                  </a:lnTo>
                  <a:lnTo>
                    <a:pt x="594" y="389"/>
                  </a:lnTo>
                  <a:lnTo>
                    <a:pt x="583" y="404"/>
                  </a:lnTo>
                  <a:lnTo>
                    <a:pt x="592" y="421"/>
                  </a:lnTo>
                  <a:lnTo>
                    <a:pt x="583" y="437"/>
                  </a:lnTo>
                  <a:lnTo>
                    <a:pt x="579" y="451"/>
                  </a:lnTo>
                  <a:lnTo>
                    <a:pt x="574" y="468"/>
                  </a:lnTo>
                  <a:lnTo>
                    <a:pt x="555" y="497"/>
                  </a:lnTo>
                  <a:lnTo>
                    <a:pt x="541" y="520"/>
                  </a:lnTo>
                  <a:lnTo>
                    <a:pt x="533" y="533"/>
                  </a:lnTo>
                  <a:lnTo>
                    <a:pt x="523" y="559"/>
                  </a:lnTo>
                  <a:lnTo>
                    <a:pt x="509" y="571"/>
                  </a:lnTo>
                  <a:lnTo>
                    <a:pt x="502" y="582"/>
                  </a:lnTo>
                  <a:lnTo>
                    <a:pt x="489" y="615"/>
                  </a:lnTo>
                  <a:lnTo>
                    <a:pt x="484" y="632"/>
                  </a:lnTo>
                  <a:lnTo>
                    <a:pt x="478" y="635"/>
                  </a:lnTo>
                  <a:lnTo>
                    <a:pt x="467" y="664"/>
                  </a:lnTo>
                  <a:lnTo>
                    <a:pt x="459" y="678"/>
                  </a:lnTo>
                  <a:lnTo>
                    <a:pt x="452" y="691"/>
                  </a:lnTo>
                  <a:lnTo>
                    <a:pt x="437" y="738"/>
                  </a:lnTo>
                  <a:lnTo>
                    <a:pt x="419" y="759"/>
                  </a:lnTo>
                  <a:lnTo>
                    <a:pt x="408" y="775"/>
                  </a:lnTo>
                  <a:lnTo>
                    <a:pt x="394" y="797"/>
                  </a:lnTo>
                  <a:lnTo>
                    <a:pt x="400" y="800"/>
                  </a:lnTo>
                  <a:lnTo>
                    <a:pt x="384" y="830"/>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8690" name="Freeform 18">
              <a:extLst>
                <a:ext uri="{FF2B5EF4-FFF2-40B4-BE49-F238E27FC236}">
                  <a16:creationId xmlns:a16="http://schemas.microsoft.com/office/drawing/2014/main" id="{0E4B0422-929C-5448-89CF-E50243678AEE}"/>
                </a:ext>
              </a:extLst>
            </p:cNvPr>
            <p:cNvSpPr>
              <a:spLocks noChangeArrowheads="1"/>
            </p:cNvSpPr>
            <p:nvPr/>
          </p:nvSpPr>
          <p:spPr bwMode="auto">
            <a:xfrm>
              <a:off x="5305" y="2625"/>
              <a:ext cx="158" cy="209"/>
            </a:xfrm>
            <a:custGeom>
              <a:avLst/>
              <a:gdLst>
                <a:gd name="T0" fmla="*/ 114 w 701"/>
                <a:gd name="T1" fmla="*/ 507 h 928"/>
                <a:gd name="T2" fmla="*/ 78 w 701"/>
                <a:gd name="T3" fmla="*/ 564 h 928"/>
                <a:gd name="T4" fmla="*/ 48 w 701"/>
                <a:gd name="T5" fmla="*/ 609 h 928"/>
                <a:gd name="T6" fmla="*/ 32 w 701"/>
                <a:gd name="T7" fmla="*/ 666 h 928"/>
                <a:gd name="T8" fmla="*/ 12 w 701"/>
                <a:gd name="T9" fmla="*/ 724 h 928"/>
                <a:gd name="T10" fmla="*/ 21 w 701"/>
                <a:gd name="T11" fmla="*/ 752 h 928"/>
                <a:gd name="T12" fmla="*/ 55 w 701"/>
                <a:gd name="T13" fmla="*/ 718 h 928"/>
                <a:gd name="T14" fmla="*/ 88 w 701"/>
                <a:gd name="T15" fmla="*/ 699 h 928"/>
                <a:gd name="T16" fmla="*/ 122 w 701"/>
                <a:gd name="T17" fmla="*/ 653 h 928"/>
                <a:gd name="T18" fmla="*/ 162 w 701"/>
                <a:gd name="T19" fmla="*/ 614 h 928"/>
                <a:gd name="T20" fmla="*/ 198 w 701"/>
                <a:gd name="T21" fmla="*/ 567 h 928"/>
                <a:gd name="T22" fmla="*/ 240 w 701"/>
                <a:gd name="T23" fmla="*/ 521 h 928"/>
                <a:gd name="T24" fmla="*/ 279 w 701"/>
                <a:gd name="T25" fmla="*/ 460 h 928"/>
                <a:gd name="T26" fmla="*/ 332 w 701"/>
                <a:gd name="T27" fmla="*/ 402 h 928"/>
                <a:gd name="T28" fmla="*/ 365 w 701"/>
                <a:gd name="T29" fmla="*/ 357 h 928"/>
                <a:gd name="T30" fmla="*/ 408 w 701"/>
                <a:gd name="T31" fmla="*/ 311 h 928"/>
                <a:gd name="T32" fmla="*/ 453 w 701"/>
                <a:gd name="T33" fmla="*/ 253 h 928"/>
                <a:gd name="T34" fmla="*/ 486 w 701"/>
                <a:gd name="T35" fmla="*/ 198 h 928"/>
                <a:gd name="T36" fmla="*/ 522 w 701"/>
                <a:gd name="T37" fmla="*/ 165 h 928"/>
                <a:gd name="T38" fmla="*/ 569 w 701"/>
                <a:gd name="T39" fmla="*/ 107 h 928"/>
                <a:gd name="T40" fmla="*/ 603 w 701"/>
                <a:gd name="T41" fmla="*/ 71 h 928"/>
                <a:gd name="T42" fmla="*/ 635 w 701"/>
                <a:gd name="T43" fmla="*/ 21 h 928"/>
                <a:gd name="T44" fmla="*/ 659 w 701"/>
                <a:gd name="T45" fmla="*/ 22 h 928"/>
                <a:gd name="T46" fmla="*/ 689 w 701"/>
                <a:gd name="T47" fmla="*/ 3 h 928"/>
                <a:gd name="T48" fmla="*/ 700 w 701"/>
                <a:gd name="T49" fmla="*/ 29 h 928"/>
                <a:gd name="T50" fmla="*/ 694 w 701"/>
                <a:gd name="T51" fmla="*/ 79 h 928"/>
                <a:gd name="T52" fmla="*/ 664 w 701"/>
                <a:gd name="T53" fmla="*/ 130 h 928"/>
                <a:gd name="T54" fmla="*/ 626 w 701"/>
                <a:gd name="T55" fmla="*/ 214 h 928"/>
                <a:gd name="T56" fmla="*/ 607 w 701"/>
                <a:gd name="T57" fmla="*/ 252 h 928"/>
                <a:gd name="T58" fmla="*/ 572 w 701"/>
                <a:gd name="T59" fmla="*/ 306 h 928"/>
                <a:gd name="T60" fmla="*/ 540 w 701"/>
                <a:gd name="T61" fmla="*/ 381 h 928"/>
                <a:gd name="T62" fmla="*/ 517 w 701"/>
                <a:gd name="T63" fmla="*/ 435 h 928"/>
                <a:gd name="T64" fmla="*/ 493 w 701"/>
                <a:gd name="T65" fmla="*/ 470 h 928"/>
                <a:gd name="T66" fmla="*/ 452 w 701"/>
                <a:gd name="T67" fmla="*/ 546 h 928"/>
                <a:gd name="T68" fmla="*/ 429 w 701"/>
                <a:gd name="T69" fmla="*/ 601 h 928"/>
                <a:gd name="T70" fmla="*/ 394 w 701"/>
                <a:gd name="T71" fmla="*/ 680 h 928"/>
                <a:gd name="T72" fmla="*/ 374 w 701"/>
                <a:gd name="T73" fmla="*/ 713 h 928"/>
                <a:gd name="T74" fmla="*/ 345 w 701"/>
                <a:gd name="T75" fmla="*/ 769 h 928"/>
                <a:gd name="T76" fmla="*/ 321 w 701"/>
                <a:gd name="T77" fmla="*/ 821 h 928"/>
                <a:gd name="T78" fmla="*/ 308 w 701"/>
                <a:gd name="T79" fmla="*/ 872 h 928"/>
                <a:gd name="T80" fmla="*/ 296 w 701"/>
                <a:gd name="T81" fmla="*/ 919 h 928"/>
                <a:gd name="T82" fmla="*/ 312 w 701"/>
                <a:gd name="T83" fmla="*/ 927 h 928"/>
                <a:gd name="T84" fmla="*/ 360 w 701"/>
                <a:gd name="T85" fmla="*/ 884 h 928"/>
                <a:gd name="T86" fmla="*/ 391 w 701"/>
                <a:gd name="T87" fmla="*/ 863 h 928"/>
                <a:gd name="T88" fmla="*/ 452 w 701"/>
                <a:gd name="T89" fmla="*/ 794 h 928"/>
                <a:gd name="T90" fmla="*/ 496 w 701"/>
                <a:gd name="T91" fmla="*/ 741 h 928"/>
                <a:gd name="T92" fmla="*/ 534 w 701"/>
                <a:gd name="T93" fmla="*/ 687 h 928"/>
                <a:gd name="T94" fmla="*/ 575 w 701"/>
                <a:gd name="T95" fmla="*/ 640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01" h="928">
                  <a:moveTo>
                    <a:pt x="111" y="484"/>
                  </a:moveTo>
                  <a:lnTo>
                    <a:pt x="100" y="499"/>
                  </a:lnTo>
                  <a:lnTo>
                    <a:pt x="114" y="507"/>
                  </a:lnTo>
                  <a:lnTo>
                    <a:pt x="108" y="512"/>
                  </a:lnTo>
                  <a:lnTo>
                    <a:pt x="91" y="540"/>
                  </a:lnTo>
                  <a:lnTo>
                    <a:pt x="78" y="564"/>
                  </a:lnTo>
                  <a:lnTo>
                    <a:pt x="68" y="580"/>
                  </a:lnTo>
                  <a:lnTo>
                    <a:pt x="58" y="593"/>
                  </a:lnTo>
                  <a:lnTo>
                    <a:pt x="48" y="609"/>
                  </a:lnTo>
                  <a:lnTo>
                    <a:pt x="49" y="625"/>
                  </a:lnTo>
                  <a:lnTo>
                    <a:pt x="36" y="646"/>
                  </a:lnTo>
                  <a:lnTo>
                    <a:pt x="32" y="666"/>
                  </a:lnTo>
                  <a:lnTo>
                    <a:pt x="23" y="677"/>
                  </a:lnTo>
                  <a:lnTo>
                    <a:pt x="23" y="698"/>
                  </a:lnTo>
                  <a:lnTo>
                    <a:pt x="12" y="724"/>
                  </a:lnTo>
                  <a:lnTo>
                    <a:pt x="0" y="738"/>
                  </a:lnTo>
                  <a:lnTo>
                    <a:pt x="16" y="746"/>
                  </a:lnTo>
                  <a:lnTo>
                    <a:pt x="21" y="752"/>
                  </a:lnTo>
                  <a:lnTo>
                    <a:pt x="32" y="756"/>
                  </a:lnTo>
                  <a:lnTo>
                    <a:pt x="40" y="740"/>
                  </a:lnTo>
                  <a:lnTo>
                    <a:pt x="55" y="718"/>
                  </a:lnTo>
                  <a:lnTo>
                    <a:pt x="60" y="722"/>
                  </a:lnTo>
                  <a:lnTo>
                    <a:pt x="71" y="706"/>
                  </a:lnTo>
                  <a:lnTo>
                    <a:pt x="88" y="699"/>
                  </a:lnTo>
                  <a:lnTo>
                    <a:pt x="99" y="682"/>
                  </a:lnTo>
                  <a:lnTo>
                    <a:pt x="116" y="663"/>
                  </a:lnTo>
                  <a:lnTo>
                    <a:pt x="122" y="653"/>
                  </a:lnTo>
                  <a:lnTo>
                    <a:pt x="131" y="636"/>
                  </a:lnTo>
                  <a:lnTo>
                    <a:pt x="153" y="631"/>
                  </a:lnTo>
                  <a:lnTo>
                    <a:pt x="162" y="614"/>
                  </a:lnTo>
                  <a:lnTo>
                    <a:pt x="173" y="592"/>
                  </a:lnTo>
                  <a:lnTo>
                    <a:pt x="188" y="583"/>
                  </a:lnTo>
                  <a:lnTo>
                    <a:pt x="198" y="567"/>
                  </a:lnTo>
                  <a:lnTo>
                    <a:pt x="201" y="562"/>
                  </a:lnTo>
                  <a:lnTo>
                    <a:pt x="221" y="551"/>
                  </a:lnTo>
                  <a:lnTo>
                    <a:pt x="240" y="521"/>
                  </a:lnTo>
                  <a:lnTo>
                    <a:pt x="256" y="497"/>
                  </a:lnTo>
                  <a:lnTo>
                    <a:pt x="262" y="489"/>
                  </a:lnTo>
                  <a:lnTo>
                    <a:pt x="279" y="460"/>
                  </a:lnTo>
                  <a:lnTo>
                    <a:pt x="287" y="444"/>
                  </a:lnTo>
                  <a:lnTo>
                    <a:pt x="321" y="418"/>
                  </a:lnTo>
                  <a:lnTo>
                    <a:pt x="332" y="402"/>
                  </a:lnTo>
                  <a:lnTo>
                    <a:pt x="347" y="379"/>
                  </a:lnTo>
                  <a:lnTo>
                    <a:pt x="350" y="372"/>
                  </a:lnTo>
                  <a:lnTo>
                    <a:pt x="365" y="357"/>
                  </a:lnTo>
                  <a:lnTo>
                    <a:pt x="380" y="329"/>
                  </a:lnTo>
                  <a:lnTo>
                    <a:pt x="388" y="316"/>
                  </a:lnTo>
                  <a:lnTo>
                    <a:pt x="408" y="311"/>
                  </a:lnTo>
                  <a:lnTo>
                    <a:pt x="413" y="301"/>
                  </a:lnTo>
                  <a:lnTo>
                    <a:pt x="433" y="272"/>
                  </a:lnTo>
                  <a:lnTo>
                    <a:pt x="453" y="253"/>
                  </a:lnTo>
                  <a:lnTo>
                    <a:pt x="461" y="238"/>
                  </a:lnTo>
                  <a:lnTo>
                    <a:pt x="470" y="227"/>
                  </a:lnTo>
                  <a:lnTo>
                    <a:pt x="486" y="198"/>
                  </a:lnTo>
                  <a:lnTo>
                    <a:pt x="506" y="189"/>
                  </a:lnTo>
                  <a:lnTo>
                    <a:pt x="510" y="179"/>
                  </a:lnTo>
                  <a:lnTo>
                    <a:pt x="522" y="165"/>
                  </a:lnTo>
                  <a:lnTo>
                    <a:pt x="535" y="159"/>
                  </a:lnTo>
                  <a:lnTo>
                    <a:pt x="550" y="135"/>
                  </a:lnTo>
                  <a:lnTo>
                    <a:pt x="569" y="107"/>
                  </a:lnTo>
                  <a:lnTo>
                    <a:pt x="583" y="95"/>
                  </a:lnTo>
                  <a:lnTo>
                    <a:pt x="589" y="84"/>
                  </a:lnTo>
                  <a:lnTo>
                    <a:pt x="603" y="71"/>
                  </a:lnTo>
                  <a:lnTo>
                    <a:pt x="607" y="61"/>
                  </a:lnTo>
                  <a:lnTo>
                    <a:pt x="625" y="37"/>
                  </a:lnTo>
                  <a:lnTo>
                    <a:pt x="635" y="21"/>
                  </a:lnTo>
                  <a:lnTo>
                    <a:pt x="643" y="27"/>
                  </a:lnTo>
                  <a:lnTo>
                    <a:pt x="652" y="17"/>
                  </a:lnTo>
                  <a:lnTo>
                    <a:pt x="659" y="22"/>
                  </a:lnTo>
                  <a:lnTo>
                    <a:pt x="667" y="6"/>
                  </a:lnTo>
                  <a:lnTo>
                    <a:pt x="686" y="0"/>
                  </a:lnTo>
                  <a:lnTo>
                    <a:pt x="689" y="3"/>
                  </a:lnTo>
                  <a:lnTo>
                    <a:pt x="696" y="8"/>
                  </a:lnTo>
                  <a:lnTo>
                    <a:pt x="690" y="20"/>
                  </a:lnTo>
                  <a:lnTo>
                    <a:pt x="700" y="29"/>
                  </a:lnTo>
                  <a:lnTo>
                    <a:pt x="693" y="42"/>
                  </a:lnTo>
                  <a:lnTo>
                    <a:pt x="690" y="52"/>
                  </a:lnTo>
                  <a:lnTo>
                    <a:pt x="694" y="79"/>
                  </a:lnTo>
                  <a:lnTo>
                    <a:pt x="677" y="105"/>
                  </a:lnTo>
                  <a:lnTo>
                    <a:pt x="672" y="111"/>
                  </a:lnTo>
                  <a:lnTo>
                    <a:pt x="664" y="130"/>
                  </a:lnTo>
                  <a:lnTo>
                    <a:pt x="647" y="156"/>
                  </a:lnTo>
                  <a:lnTo>
                    <a:pt x="637" y="189"/>
                  </a:lnTo>
                  <a:lnTo>
                    <a:pt x="626" y="214"/>
                  </a:lnTo>
                  <a:lnTo>
                    <a:pt x="619" y="223"/>
                  </a:lnTo>
                  <a:lnTo>
                    <a:pt x="611" y="241"/>
                  </a:lnTo>
                  <a:lnTo>
                    <a:pt x="607" y="252"/>
                  </a:lnTo>
                  <a:lnTo>
                    <a:pt x="599" y="267"/>
                  </a:lnTo>
                  <a:lnTo>
                    <a:pt x="579" y="292"/>
                  </a:lnTo>
                  <a:lnTo>
                    <a:pt x="572" y="306"/>
                  </a:lnTo>
                  <a:lnTo>
                    <a:pt x="562" y="322"/>
                  </a:lnTo>
                  <a:lnTo>
                    <a:pt x="549" y="343"/>
                  </a:lnTo>
                  <a:lnTo>
                    <a:pt x="540" y="381"/>
                  </a:lnTo>
                  <a:lnTo>
                    <a:pt x="534" y="389"/>
                  </a:lnTo>
                  <a:lnTo>
                    <a:pt x="526" y="402"/>
                  </a:lnTo>
                  <a:lnTo>
                    <a:pt x="517" y="435"/>
                  </a:lnTo>
                  <a:lnTo>
                    <a:pt x="509" y="445"/>
                  </a:lnTo>
                  <a:lnTo>
                    <a:pt x="499" y="461"/>
                  </a:lnTo>
                  <a:lnTo>
                    <a:pt x="493" y="470"/>
                  </a:lnTo>
                  <a:lnTo>
                    <a:pt x="484" y="496"/>
                  </a:lnTo>
                  <a:lnTo>
                    <a:pt x="475" y="511"/>
                  </a:lnTo>
                  <a:lnTo>
                    <a:pt x="452" y="546"/>
                  </a:lnTo>
                  <a:lnTo>
                    <a:pt x="449" y="564"/>
                  </a:lnTo>
                  <a:lnTo>
                    <a:pt x="432" y="593"/>
                  </a:lnTo>
                  <a:lnTo>
                    <a:pt x="429" y="601"/>
                  </a:lnTo>
                  <a:lnTo>
                    <a:pt x="423" y="636"/>
                  </a:lnTo>
                  <a:lnTo>
                    <a:pt x="403" y="663"/>
                  </a:lnTo>
                  <a:lnTo>
                    <a:pt x="394" y="680"/>
                  </a:lnTo>
                  <a:lnTo>
                    <a:pt x="393" y="685"/>
                  </a:lnTo>
                  <a:lnTo>
                    <a:pt x="382" y="702"/>
                  </a:lnTo>
                  <a:lnTo>
                    <a:pt x="374" y="713"/>
                  </a:lnTo>
                  <a:lnTo>
                    <a:pt x="363" y="737"/>
                  </a:lnTo>
                  <a:lnTo>
                    <a:pt x="355" y="755"/>
                  </a:lnTo>
                  <a:lnTo>
                    <a:pt x="345" y="769"/>
                  </a:lnTo>
                  <a:lnTo>
                    <a:pt x="343" y="789"/>
                  </a:lnTo>
                  <a:lnTo>
                    <a:pt x="335" y="800"/>
                  </a:lnTo>
                  <a:lnTo>
                    <a:pt x="321" y="821"/>
                  </a:lnTo>
                  <a:lnTo>
                    <a:pt x="326" y="843"/>
                  </a:lnTo>
                  <a:lnTo>
                    <a:pt x="315" y="859"/>
                  </a:lnTo>
                  <a:lnTo>
                    <a:pt x="308" y="872"/>
                  </a:lnTo>
                  <a:lnTo>
                    <a:pt x="312" y="877"/>
                  </a:lnTo>
                  <a:lnTo>
                    <a:pt x="304" y="901"/>
                  </a:lnTo>
                  <a:lnTo>
                    <a:pt x="296" y="919"/>
                  </a:lnTo>
                  <a:lnTo>
                    <a:pt x="301" y="922"/>
                  </a:lnTo>
                  <a:lnTo>
                    <a:pt x="308" y="926"/>
                  </a:lnTo>
                  <a:lnTo>
                    <a:pt x="312" y="927"/>
                  </a:lnTo>
                  <a:lnTo>
                    <a:pt x="329" y="919"/>
                  </a:lnTo>
                  <a:lnTo>
                    <a:pt x="349" y="898"/>
                  </a:lnTo>
                  <a:lnTo>
                    <a:pt x="360" y="884"/>
                  </a:lnTo>
                  <a:lnTo>
                    <a:pt x="371" y="892"/>
                  </a:lnTo>
                  <a:lnTo>
                    <a:pt x="381" y="877"/>
                  </a:lnTo>
                  <a:lnTo>
                    <a:pt x="391" y="863"/>
                  </a:lnTo>
                  <a:lnTo>
                    <a:pt x="413" y="846"/>
                  </a:lnTo>
                  <a:lnTo>
                    <a:pt x="430" y="820"/>
                  </a:lnTo>
                  <a:lnTo>
                    <a:pt x="452" y="794"/>
                  </a:lnTo>
                  <a:lnTo>
                    <a:pt x="467" y="771"/>
                  </a:lnTo>
                  <a:lnTo>
                    <a:pt x="491" y="746"/>
                  </a:lnTo>
                  <a:lnTo>
                    <a:pt x="496" y="741"/>
                  </a:lnTo>
                  <a:lnTo>
                    <a:pt x="509" y="725"/>
                  </a:lnTo>
                  <a:lnTo>
                    <a:pt x="528" y="698"/>
                  </a:lnTo>
                  <a:lnTo>
                    <a:pt x="534" y="687"/>
                  </a:lnTo>
                  <a:lnTo>
                    <a:pt x="647" y="553"/>
                  </a:lnTo>
                  <a:lnTo>
                    <a:pt x="555" y="668"/>
                  </a:lnTo>
                  <a:lnTo>
                    <a:pt x="575" y="640"/>
                  </a:lnTo>
                </a:path>
              </a:pathLst>
            </a:custGeom>
            <a:noFill/>
            <a:ln w="12600"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28691" name="Rectangle 19">
            <a:extLst>
              <a:ext uri="{FF2B5EF4-FFF2-40B4-BE49-F238E27FC236}">
                <a16:creationId xmlns:a16="http://schemas.microsoft.com/office/drawing/2014/main" id="{7D0916F5-70B9-1D49-A7FF-758E43B3B229}"/>
              </a:ext>
            </a:extLst>
          </p:cNvPr>
          <p:cNvSpPr>
            <a:spLocks noGrp="1" noChangeArrowheads="1"/>
          </p:cNvSpPr>
          <p:nvPr>
            <p:ph type="title"/>
          </p:nvPr>
        </p:nvSpPr>
        <p:spPr>
          <a:xfrm>
            <a:off x="731838" y="231775"/>
            <a:ext cx="8607425" cy="1781175"/>
          </a:xfrm>
          <a:ln/>
        </p:spPr>
        <p:txBody>
          <a:bodyPr tIns="10160"/>
          <a:lstStyle/>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sz="4000"/>
              <a:t>If you can't measure orthogonal times, but c is always </a:t>
            </a:r>
            <a:r>
              <a:rPr lang="en-US" altLang="en-US" sz="4000" b="1" i="1"/>
              <a:t>c, </a:t>
            </a:r>
            <a:r>
              <a:rPr lang="en-US" altLang="en-US" sz="4000"/>
              <a:t>continued (2)</a:t>
            </a:r>
          </a:p>
        </p:txBody>
      </p:sp>
      <p:sp>
        <p:nvSpPr>
          <p:cNvPr id="28692" name="Rectangle 20">
            <a:extLst>
              <a:ext uri="{FF2B5EF4-FFF2-40B4-BE49-F238E27FC236}">
                <a16:creationId xmlns:a16="http://schemas.microsoft.com/office/drawing/2014/main" id="{083E4161-F5C9-1C4A-B82A-DA650413B3C4}"/>
              </a:ext>
            </a:extLst>
          </p:cNvPr>
          <p:cNvSpPr>
            <a:spLocks noGrp="1" noChangeArrowheads="1"/>
          </p:cNvSpPr>
          <p:nvPr>
            <p:ph type="body" idx="1"/>
          </p:nvPr>
        </p:nvSpPr>
        <p:spPr>
          <a:xfrm>
            <a:off x="739775" y="2101850"/>
            <a:ext cx="5522913" cy="4762500"/>
          </a:xfrm>
          <a:ln/>
        </p:spPr>
        <p:txBody>
          <a:bodyPr/>
          <a:lstStyle/>
          <a:p>
            <a: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altLang="en-US"/>
              <a:t>Let B reflect the photon back to A, with direction  </a:t>
            </a:r>
          </a:p>
          <a:p>
            <a: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altLang="en-US"/>
              <a:t>A absorbs it at                   </a:t>
            </a:r>
          </a:p>
          <a:p>
            <a: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altLang="en-US"/>
              <a:t>A infers that B's distance  is</a:t>
            </a:r>
          </a:p>
        </p:txBody>
      </p:sp>
      <p:sp>
        <p:nvSpPr>
          <p:cNvPr id="28693" name="Text Box 21">
            <a:extLst>
              <a:ext uri="{FF2B5EF4-FFF2-40B4-BE49-F238E27FC236}">
                <a16:creationId xmlns:a16="http://schemas.microsoft.com/office/drawing/2014/main" id="{FE908BB1-AC01-2B42-9C2F-963CCFDCFEF2}"/>
              </a:ext>
            </a:extLst>
          </p:cNvPr>
          <p:cNvSpPr txBox="1">
            <a:spLocks noChangeArrowheads="1"/>
          </p:cNvSpPr>
          <p:nvPr/>
        </p:nvSpPr>
        <p:spPr bwMode="auto">
          <a:xfrm>
            <a:off x="6675438" y="5851525"/>
            <a:ext cx="222250"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6096" rIns="0" bIns="0"/>
          <a:lstStyle/>
          <a:p>
            <a:r>
              <a:rPr lang="en-US" altLang="en-US">
                <a:solidFill>
                  <a:srgbClr val="000000"/>
                </a:solidFill>
                <a:ea typeface="msgothic" charset="0"/>
                <a:cs typeface="msgothic" charset="0"/>
              </a:rPr>
              <a:t>A</a:t>
            </a:r>
          </a:p>
        </p:txBody>
      </p:sp>
      <p:sp>
        <p:nvSpPr>
          <p:cNvPr id="28694" name="Text Box 22">
            <a:extLst>
              <a:ext uri="{FF2B5EF4-FFF2-40B4-BE49-F238E27FC236}">
                <a16:creationId xmlns:a16="http://schemas.microsoft.com/office/drawing/2014/main" id="{BBA8DF64-40CE-8F49-90B8-727018FD8556}"/>
              </a:ext>
            </a:extLst>
          </p:cNvPr>
          <p:cNvSpPr txBox="1">
            <a:spLocks noChangeArrowheads="1"/>
          </p:cNvSpPr>
          <p:nvPr/>
        </p:nvSpPr>
        <p:spPr bwMode="auto">
          <a:xfrm>
            <a:off x="8828088" y="5862638"/>
            <a:ext cx="225425"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6096" rIns="0" bIns="0"/>
          <a:lstStyle/>
          <a:p>
            <a:r>
              <a:rPr lang="en-US" altLang="en-US">
                <a:solidFill>
                  <a:srgbClr val="000000"/>
                </a:solidFill>
                <a:ea typeface="msgothic" charset="0"/>
                <a:cs typeface="msgothic" charset="0"/>
              </a:rPr>
              <a:t>B</a:t>
            </a:r>
          </a:p>
        </p:txBody>
      </p:sp>
      <p:graphicFrame>
        <p:nvGraphicFramePr>
          <p:cNvPr id="28695" name="Object 23">
            <a:extLst>
              <a:ext uri="{FF2B5EF4-FFF2-40B4-BE49-F238E27FC236}">
                <a16:creationId xmlns:a16="http://schemas.microsoft.com/office/drawing/2014/main" id="{444481D1-01FD-8241-B3F1-A69486A5C16A}"/>
              </a:ext>
            </a:extLst>
          </p:cNvPr>
          <p:cNvGraphicFramePr>
            <a:graphicFrameLocks noChangeAspect="1"/>
          </p:cNvGraphicFramePr>
          <p:nvPr/>
        </p:nvGraphicFramePr>
        <p:xfrm>
          <a:off x="1463675" y="3059113"/>
          <a:ext cx="2782888" cy="415925"/>
        </p:xfrm>
        <a:graphic>
          <a:graphicData uri="http://schemas.openxmlformats.org/presentationml/2006/ole">
            <mc:AlternateContent xmlns:mc="http://schemas.openxmlformats.org/markup-compatibility/2006">
              <mc:Choice xmlns:v="urn:schemas-microsoft-com:vml" Requires="v">
                <p:oleObj spid="_x0000_s28702" r:id="rId6" imgW="2794000" imgH="419100" progId="">
                  <p:embed/>
                </p:oleObj>
              </mc:Choice>
              <mc:Fallback>
                <p:oleObj r:id="rId6" imgW="2794000" imgH="419100" progId="">
                  <p:embed/>
                  <p:pic>
                    <p:nvPicPr>
                      <p:cNvPr id="0" name="Object 2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63675" y="3059113"/>
                        <a:ext cx="2782888" cy="41592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696" name="Object 24">
            <a:extLst>
              <a:ext uri="{FF2B5EF4-FFF2-40B4-BE49-F238E27FC236}">
                <a16:creationId xmlns:a16="http://schemas.microsoft.com/office/drawing/2014/main" id="{19DEF603-D249-BF47-A180-BB60CA075AB6}"/>
              </a:ext>
            </a:extLst>
          </p:cNvPr>
          <p:cNvGraphicFramePr>
            <a:graphicFrameLocks noChangeAspect="1"/>
          </p:cNvGraphicFramePr>
          <p:nvPr/>
        </p:nvGraphicFramePr>
        <p:xfrm>
          <a:off x="239713" y="4251325"/>
          <a:ext cx="7258050" cy="474663"/>
        </p:xfrm>
        <a:graphic>
          <a:graphicData uri="http://schemas.openxmlformats.org/presentationml/2006/ole">
            <mc:AlternateContent xmlns:mc="http://schemas.openxmlformats.org/markup-compatibility/2006">
              <mc:Choice xmlns:v="urn:schemas-microsoft-com:vml" Requires="v">
                <p:oleObj spid="_x0000_s28703" r:id="rId8" imgW="7454900" imgH="495300" progId="">
                  <p:embed/>
                </p:oleObj>
              </mc:Choice>
              <mc:Fallback>
                <p:oleObj r:id="rId8" imgW="7454900" imgH="495300" progId="">
                  <p:embed/>
                  <p:pic>
                    <p:nvPicPr>
                      <p:cNvPr id="0" name="Object 2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9713" y="4251325"/>
                        <a:ext cx="7258050" cy="47466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697" name="Object 25">
            <a:extLst>
              <a:ext uri="{FF2B5EF4-FFF2-40B4-BE49-F238E27FC236}">
                <a16:creationId xmlns:a16="http://schemas.microsoft.com/office/drawing/2014/main" id="{049D1F41-B9C2-FE4C-8D2F-AD9187C0E67E}"/>
              </a:ext>
            </a:extLst>
          </p:cNvPr>
          <p:cNvGraphicFramePr>
            <a:graphicFrameLocks noChangeAspect="1"/>
          </p:cNvGraphicFramePr>
          <p:nvPr/>
        </p:nvGraphicFramePr>
        <p:xfrm>
          <a:off x="2057400" y="5330825"/>
          <a:ext cx="2894013" cy="474663"/>
        </p:xfrm>
        <a:graphic>
          <a:graphicData uri="http://schemas.openxmlformats.org/presentationml/2006/ole">
            <mc:AlternateContent xmlns:mc="http://schemas.openxmlformats.org/markup-compatibility/2006">
              <mc:Choice xmlns:v="urn:schemas-microsoft-com:vml" Requires="v">
                <p:oleObj spid="_x0000_s28704" r:id="rId10" imgW="3048000" imgH="495300" progId="">
                  <p:embed/>
                </p:oleObj>
              </mc:Choice>
              <mc:Fallback>
                <p:oleObj r:id="rId10" imgW="3048000" imgH="495300" progId="">
                  <p:embed/>
                  <p:pic>
                    <p:nvPicPr>
                      <p:cNvPr id="0" name="Object 2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057400" y="5330825"/>
                        <a:ext cx="2894013" cy="47466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1">
            <a:extLst>
              <a:ext uri="{FF2B5EF4-FFF2-40B4-BE49-F238E27FC236}">
                <a16:creationId xmlns:a16="http://schemas.microsoft.com/office/drawing/2014/main" id="{FB7976A7-1A24-4542-BC53-65E57BC470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9698" name="Picture 2">
            <a:extLst>
              <a:ext uri="{FF2B5EF4-FFF2-40B4-BE49-F238E27FC236}">
                <a16:creationId xmlns:a16="http://schemas.microsoft.com/office/drawing/2014/main" id="{5F4E6D93-799D-864E-A2B9-7B91063FE6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38" y="6350"/>
            <a:ext cx="868362"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9699" name="Text Box 3">
            <a:extLst>
              <a:ext uri="{FF2B5EF4-FFF2-40B4-BE49-F238E27FC236}">
                <a16:creationId xmlns:a16="http://schemas.microsoft.com/office/drawing/2014/main" id="{0D3EDAE5-C4D9-8E45-9511-149FC24B1E41}"/>
              </a:ext>
            </a:extLst>
          </p:cNvPr>
          <p:cNvSpPr txBox="1">
            <a:spLocks noChangeArrowheads="1"/>
          </p:cNvSpPr>
          <p:nvPr/>
        </p:nvSpPr>
        <p:spPr bwMode="auto">
          <a:xfrm>
            <a:off x="813752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29700" name="Text Box 4">
            <a:extLst>
              <a:ext uri="{FF2B5EF4-FFF2-40B4-BE49-F238E27FC236}">
                <a16:creationId xmlns:a16="http://schemas.microsoft.com/office/drawing/2014/main" id="{979705D0-5E38-7645-ABBE-BCB8AF681469}"/>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29701" name="Rectangle 5">
            <a:extLst>
              <a:ext uri="{FF2B5EF4-FFF2-40B4-BE49-F238E27FC236}">
                <a16:creationId xmlns:a16="http://schemas.microsoft.com/office/drawing/2014/main" id="{7D1B9F15-98B3-5A49-88CD-D12CBB8AA8BB}"/>
              </a:ext>
            </a:extLst>
          </p:cNvPr>
          <p:cNvSpPr>
            <a:spLocks noGrp="1" noChangeArrowheads="1"/>
          </p:cNvSpPr>
          <p:nvPr>
            <p:ph type="title"/>
          </p:nvPr>
        </p:nvSpPr>
        <p:spPr>
          <a:xfrm>
            <a:off x="731838" y="231775"/>
            <a:ext cx="8607425" cy="1781175"/>
          </a:xfrm>
          <a:ln/>
        </p:spPr>
        <p:txBody>
          <a:bodyPr tIns="10160"/>
          <a:lstStyle/>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sz="4000"/>
              <a:t>If you can't measure orthogonal times, but c is always </a:t>
            </a:r>
            <a:r>
              <a:rPr lang="en-US" altLang="en-US" sz="4000" b="1" i="1"/>
              <a:t>c, </a:t>
            </a:r>
            <a:r>
              <a:rPr lang="en-US" altLang="en-US" sz="4000"/>
              <a:t>continued (3)</a:t>
            </a:r>
          </a:p>
        </p:txBody>
      </p:sp>
      <p:sp>
        <p:nvSpPr>
          <p:cNvPr id="29702" name="Rectangle 6">
            <a:extLst>
              <a:ext uri="{FF2B5EF4-FFF2-40B4-BE49-F238E27FC236}">
                <a16:creationId xmlns:a16="http://schemas.microsoft.com/office/drawing/2014/main" id="{5886CD15-3AF7-D243-A7DF-00F7F3DFAE2F}"/>
              </a:ext>
            </a:extLst>
          </p:cNvPr>
          <p:cNvSpPr>
            <a:spLocks noGrp="1" noChangeArrowheads="1"/>
          </p:cNvSpPr>
          <p:nvPr>
            <p:ph type="body" idx="1"/>
          </p:nvPr>
        </p:nvSpPr>
        <p:spPr>
          <a:xfrm>
            <a:off x="731838" y="2103438"/>
            <a:ext cx="8640762" cy="5400675"/>
          </a:xfrm>
          <a:ln/>
        </p:spPr>
        <p:txBody>
          <a:bodyPr/>
          <a:lstStyle/>
          <a:p>
            <a: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a:t>So if two objects have parallel timelines but different initial “orthogonal” times, each will perceive the other to be closer than it really is.  This is a consequence of the requirement that the speed of light is always </a:t>
            </a:r>
            <a:r>
              <a:rPr lang="en-US" altLang="en-US" b="1"/>
              <a:t>c</a:t>
            </a:r>
            <a:r>
              <a:rPr lang="en-US" altLang="en-US"/>
              <a:t>.</a:t>
            </a:r>
          </a:p>
          <a:p>
            <a: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a:t>If their separation is timelike, with the orthogonal time difference larger than their real physical separation, they won't be able to interact using photons.</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1">
            <a:extLst>
              <a:ext uri="{FF2B5EF4-FFF2-40B4-BE49-F238E27FC236}">
                <a16:creationId xmlns:a16="http://schemas.microsoft.com/office/drawing/2014/main" id="{C727091B-BAD5-7E43-85C1-C6359B2956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0722" name="Picture 2">
            <a:extLst>
              <a:ext uri="{FF2B5EF4-FFF2-40B4-BE49-F238E27FC236}">
                <a16:creationId xmlns:a16="http://schemas.microsoft.com/office/drawing/2014/main" id="{8D4438D7-41D0-5C4E-B243-0FCC97A1A78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38" y="6350"/>
            <a:ext cx="868362"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23" name="Text Box 3">
            <a:extLst>
              <a:ext uri="{FF2B5EF4-FFF2-40B4-BE49-F238E27FC236}">
                <a16:creationId xmlns:a16="http://schemas.microsoft.com/office/drawing/2014/main" id="{F9C479F2-4E68-9246-AA81-4CD09A26804B}"/>
              </a:ext>
            </a:extLst>
          </p:cNvPr>
          <p:cNvSpPr txBox="1">
            <a:spLocks noChangeArrowheads="1"/>
          </p:cNvSpPr>
          <p:nvPr/>
        </p:nvSpPr>
        <p:spPr bwMode="auto">
          <a:xfrm>
            <a:off x="8137525" y="7339013"/>
            <a:ext cx="1968500" cy="220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30724" name="Text Box 4">
            <a:extLst>
              <a:ext uri="{FF2B5EF4-FFF2-40B4-BE49-F238E27FC236}">
                <a16:creationId xmlns:a16="http://schemas.microsoft.com/office/drawing/2014/main" id="{30929A80-2F79-0F41-9E0F-19AA5CE357ED}"/>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30725" name="Rectangle 5">
            <a:extLst>
              <a:ext uri="{FF2B5EF4-FFF2-40B4-BE49-F238E27FC236}">
                <a16:creationId xmlns:a16="http://schemas.microsoft.com/office/drawing/2014/main" id="{432916B1-6FBE-8F4D-88AF-9F00B311D4D2}"/>
              </a:ext>
            </a:extLst>
          </p:cNvPr>
          <p:cNvSpPr>
            <a:spLocks noGrp="1" noChangeArrowheads="1"/>
          </p:cNvSpPr>
          <p:nvPr>
            <p:ph type="title"/>
          </p:nvPr>
        </p:nvSpPr>
        <p:spPr>
          <a:xfrm>
            <a:off x="731838" y="231775"/>
            <a:ext cx="8607425" cy="1781175"/>
          </a:xfrm>
          <a:ln/>
        </p:spPr>
        <p:txBody>
          <a:bodyPr tIns="10160"/>
          <a:lstStyle/>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sz="4000"/>
              <a:t>If you can't measure orthogonal times, but c is always </a:t>
            </a:r>
            <a:r>
              <a:rPr lang="en-US" altLang="en-US" sz="4000" b="1" i="1"/>
              <a:t>c, </a:t>
            </a:r>
            <a:r>
              <a:rPr lang="en-US" altLang="en-US" sz="4000"/>
              <a:t>continued (4)</a:t>
            </a:r>
          </a:p>
        </p:txBody>
      </p:sp>
      <p:sp>
        <p:nvSpPr>
          <p:cNvPr id="30726" name="Rectangle 6">
            <a:extLst>
              <a:ext uri="{FF2B5EF4-FFF2-40B4-BE49-F238E27FC236}">
                <a16:creationId xmlns:a16="http://schemas.microsoft.com/office/drawing/2014/main" id="{3D79B62B-E203-0343-AF1B-F99D75B39062}"/>
              </a:ext>
            </a:extLst>
          </p:cNvPr>
          <p:cNvSpPr>
            <a:spLocks noGrp="1" noChangeArrowheads="1"/>
          </p:cNvSpPr>
          <p:nvPr>
            <p:ph type="body" idx="1"/>
          </p:nvPr>
        </p:nvSpPr>
        <p:spPr>
          <a:xfrm>
            <a:off x="731838" y="2103438"/>
            <a:ext cx="8640762" cy="4762500"/>
          </a:xfrm>
          <a:ln/>
        </p:spPr>
        <p:txBody>
          <a:bodyPr/>
          <a:lstStyle/>
          <a:p>
            <a: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a:t>So one prediction of this model is that distant objects can appear arbitrarily close if their orthogonal time difference is great enough.  This isn't as easy to arrange as you might hope, since if objects have been evolving from the Big Bang, the most obvious way to get a large orthogonal time difference is to start with substantially non-parallel timelines.</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1">
            <a:extLst>
              <a:ext uri="{FF2B5EF4-FFF2-40B4-BE49-F238E27FC236}">
                <a16:creationId xmlns:a16="http://schemas.microsoft.com/office/drawing/2014/main" id="{648B0BE7-5735-BC4C-AB6F-02400CEE788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1746" name="Picture 2">
            <a:extLst>
              <a:ext uri="{FF2B5EF4-FFF2-40B4-BE49-F238E27FC236}">
                <a16:creationId xmlns:a16="http://schemas.microsoft.com/office/drawing/2014/main" id="{F35FDA9F-EC05-5B44-924B-4D409F514B0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38" y="6350"/>
            <a:ext cx="868362"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1747" name="Text Box 3">
            <a:extLst>
              <a:ext uri="{FF2B5EF4-FFF2-40B4-BE49-F238E27FC236}">
                <a16:creationId xmlns:a16="http://schemas.microsoft.com/office/drawing/2014/main" id="{5CAF061F-C552-4640-AB5D-5C5E98024FF8}"/>
              </a:ext>
            </a:extLst>
          </p:cNvPr>
          <p:cNvSpPr txBox="1">
            <a:spLocks noChangeArrowheads="1"/>
          </p:cNvSpPr>
          <p:nvPr/>
        </p:nvSpPr>
        <p:spPr bwMode="auto">
          <a:xfrm>
            <a:off x="811212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31748" name="Text Box 4">
            <a:extLst>
              <a:ext uri="{FF2B5EF4-FFF2-40B4-BE49-F238E27FC236}">
                <a16:creationId xmlns:a16="http://schemas.microsoft.com/office/drawing/2014/main" id="{0780CD12-F284-F042-9FDF-F90B5FBC2B77}"/>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31749" name="Rectangle 5">
            <a:extLst>
              <a:ext uri="{FF2B5EF4-FFF2-40B4-BE49-F238E27FC236}">
                <a16:creationId xmlns:a16="http://schemas.microsoft.com/office/drawing/2014/main" id="{DCF01583-4C0A-CA44-B6A7-A96B3EE378E4}"/>
              </a:ext>
            </a:extLst>
          </p:cNvPr>
          <p:cNvSpPr>
            <a:spLocks noGrp="1" noChangeArrowheads="1"/>
          </p:cNvSpPr>
          <p:nvPr>
            <p:ph type="title"/>
          </p:nvPr>
        </p:nvSpPr>
        <p:spPr>
          <a:xfrm>
            <a:off x="731838" y="231775"/>
            <a:ext cx="8607425" cy="1781175"/>
          </a:xfrm>
          <a:ln/>
        </p:spPr>
        <p:txBody>
          <a:bodyPr tIns="10160"/>
          <a:lstStyle/>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sz="4000"/>
              <a:t>If c is always </a:t>
            </a:r>
            <a:r>
              <a:rPr lang="en-US" altLang="en-US" sz="4000" b="1" i="1"/>
              <a:t>c, </a:t>
            </a:r>
            <a:r>
              <a:rPr lang="en-US" altLang="en-US" sz="4000"/>
              <a:t>non-parallel not measureable, parallel timelines but one object is in motion</a:t>
            </a:r>
          </a:p>
        </p:txBody>
      </p:sp>
      <p:sp>
        <p:nvSpPr>
          <p:cNvPr id="31750" name="Rectangle 6">
            <a:extLst>
              <a:ext uri="{FF2B5EF4-FFF2-40B4-BE49-F238E27FC236}">
                <a16:creationId xmlns:a16="http://schemas.microsoft.com/office/drawing/2014/main" id="{FE6473FC-69C0-F64B-B81E-A32FAC49E8AC}"/>
              </a:ext>
            </a:extLst>
          </p:cNvPr>
          <p:cNvSpPr>
            <a:spLocks noGrp="1" noChangeArrowheads="1"/>
          </p:cNvSpPr>
          <p:nvPr>
            <p:ph type="body" idx="1"/>
          </p:nvPr>
        </p:nvSpPr>
        <p:spPr>
          <a:xfrm>
            <a:off x="731838" y="2514600"/>
            <a:ext cx="8640762" cy="4762500"/>
          </a:xfrm>
          <a:ln/>
        </p:spPr>
        <p:txBody>
          <a:bodyPr/>
          <a:lstStyle/>
          <a:p>
            <a: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a:t>Consider the same model as before, execpt that B is in motion.  Sparing you the gory details, we now have                                                                                             </a:t>
            </a:r>
          </a:p>
        </p:txBody>
      </p:sp>
      <p:graphicFrame>
        <p:nvGraphicFramePr>
          <p:cNvPr id="31751" name="Object 7">
            <a:extLst>
              <a:ext uri="{FF2B5EF4-FFF2-40B4-BE49-F238E27FC236}">
                <a16:creationId xmlns:a16="http://schemas.microsoft.com/office/drawing/2014/main" id="{CC4C80C4-857C-9B4F-AF75-D218D36B5115}"/>
              </a:ext>
            </a:extLst>
          </p:cNvPr>
          <p:cNvGraphicFramePr>
            <a:graphicFrameLocks noChangeAspect="1"/>
          </p:cNvGraphicFramePr>
          <p:nvPr/>
        </p:nvGraphicFramePr>
        <p:xfrm>
          <a:off x="2514600" y="4251325"/>
          <a:ext cx="3616325" cy="936625"/>
        </p:xfrm>
        <a:graphic>
          <a:graphicData uri="http://schemas.openxmlformats.org/presentationml/2006/ole">
            <mc:AlternateContent xmlns:mc="http://schemas.openxmlformats.org/markup-compatibility/2006">
              <mc:Choice xmlns:v="urn:schemas-microsoft-com:vml" Requires="v">
                <p:oleObj spid="_x0000_s31754" r:id="rId6" imgW="3644900" imgH="939800" progId="">
                  <p:embed/>
                </p:oleObj>
              </mc:Choice>
              <mc:Fallback>
                <p:oleObj r:id="rId6" imgW="3644900" imgH="9398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4600" y="4251325"/>
                        <a:ext cx="3616325" cy="93662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 name="Picture 1">
            <a:extLst>
              <a:ext uri="{FF2B5EF4-FFF2-40B4-BE49-F238E27FC236}">
                <a16:creationId xmlns:a16="http://schemas.microsoft.com/office/drawing/2014/main" id="{3E81744B-371C-0541-AE34-B14D2B696A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122" name="Picture 2">
            <a:extLst>
              <a:ext uri="{FF2B5EF4-FFF2-40B4-BE49-F238E27FC236}">
                <a16:creationId xmlns:a16="http://schemas.microsoft.com/office/drawing/2014/main" id="{9452C4FC-53BC-AE4B-A2D7-74E63011270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3" name="Text Box 3">
            <a:extLst>
              <a:ext uri="{FF2B5EF4-FFF2-40B4-BE49-F238E27FC236}">
                <a16:creationId xmlns:a16="http://schemas.microsoft.com/office/drawing/2014/main" id="{1B059C26-F994-384D-B3E9-A2EDE8DAEE50}"/>
              </a:ext>
            </a:extLst>
          </p:cNvPr>
          <p:cNvSpPr txBox="1">
            <a:spLocks noChangeArrowheads="1"/>
          </p:cNvSpPr>
          <p:nvPr/>
        </p:nvSpPr>
        <p:spPr bwMode="auto">
          <a:xfrm>
            <a:off x="8047038" y="7269163"/>
            <a:ext cx="1968500" cy="220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5124" name="Text Box 4">
            <a:extLst>
              <a:ext uri="{FF2B5EF4-FFF2-40B4-BE49-F238E27FC236}">
                <a16:creationId xmlns:a16="http://schemas.microsoft.com/office/drawing/2014/main" id="{5630B627-42A7-4A41-BA7A-EE2F8BCEC4B5}"/>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5125" name="Text Box 5">
            <a:extLst>
              <a:ext uri="{FF2B5EF4-FFF2-40B4-BE49-F238E27FC236}">
                <a16:creationId xmlns:a16="http://schemas.microsoft.com/office/drawing/2014/main" id="{9F6CD5C4-3868-9646-9FFD-FCF635C6EE3B}"/>
              </a:ext>
            </a:extLst>
          </p:cNvPr>
          <p:cNvSpPr txBox="1">
            <a:spLocks noChangeArrowheads="1"/>
          </p:cNvSpPr>
          <p:nvPr/>
        </p:nvSpPr>
        <p:spPr bwMode="auto">
          <a:xfrm>
            <a:off x="714375" y="538163"/>
            <a:ext cx="8299450" cy="1082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1176"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algn="ctr"/>
            <a:r>
              <a:rPr lang="en-US" altLang="en-US" sz="4400"/>
              <a:t>Macroscopic Dimensions</a:t>
            </a:r>
          </a:p>
        </p:txBody>
      </p:sp>
      <p:sp>
        <p:nvSpPr>
          <p:cNvPr id="5126" name="Text Box 6">
            <a:extLst>
              <a:ext uri="{FF2B5EF4-FFF2-40B4-BE49-F238E27FC236}">
                <a16:creationId xmlns:a16="http://schemas.microsoft.com/office/drawing/2014/main" id="{5C71331A-A165-9B42-BCDC-D6B0C0AA9A79}"/>
              </a:ext>
            </a:extLst>
          </p:cNvPr>
          <p:cNvSpPr txBox="1">
            <a:spLocks noChangeArrowheads="1"/>
          </p:cNvSpPr>
          <p:nvPr/>
        </p:nvSpPr>
        <p:spPr bwMode="auto">
          <a:xfrm>
            <a:off x="714375" y="1801813"/>
            <a:ext cx="8299450" cy="408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8128" rIns="0" bIns="0"/>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marL="431800" indent="-322263">
              <a:spcAft>
                <a:spcPts val="1425"/>
              </a:spcAft>
            </a:pPr>
            <a:r>
              <a:rPr lang="en-US" altLang="en-US" sz="3200"/>
              <a:t>I want to eventually include dark matter or quintessence discussions.</a:t>
            </a:r>
          </a:p>
          <a:p>
            <a:pPr marL="431800" indent="-322263">
              <a:spcAft>
                <a:spcPts val="1425"/>
              </a:spcAft>
            </a:pPr>
            <a:r>
              <a:rPr lang="en-US" altLang="en-US" sz="3200"/>
              <a:t>Everyday experience doesn't obviously require more than 1 time dimension.</a:t>
            </a:r>
          </a:p>
          <a:p>
            <a:pPr marL="431800" indent="-322263">
              <a:spcAft>
                <a:spcPts val="1425"/>
              </a:spcAft>
            </a:pPr>
            <a:r>
              <a:rPr lang="en-US" altLang="en-US" sz="3200"/>
              <a:t>I don't want to get into quantum effects just yet.</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Picture 1">
            <a:extLst>
              <a:ext uri="{FF2B5EF4-FFF2-40B4-BE49-F238E27FC236}">
                <a16:creationId xmlns:a16="http://schemas.microsoft.com/office/drawing/2014/main" id="{77C602A4-A4F7-AB45-B6F2-07BC675DD83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2770" name="Picture 2">
            <a:extLst>
              <a:ext uri="{FF2B5EF4-FFF2-40B4-BE49-F238E27FC236}">
                <a16:creationId xmlns:a16="http://schemas.microsoft.com/office/drawing/2014/main" id="{8914D5D6-BB0A-0541-A25B-39AAA388CA2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38" y="6350"/>
            <a:ext cx="868362"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2771" name="Text Box 3">
            <a:extLst>
              <a:ext uri="{FF2B5EF4-FFF2-40B4-BE49-F238E27FC236}">
                <a16:creationId xmlns:a16="http://schemas.microsoft.com/office/drawing/2014/main" id="{BA58CD8E-27C9-8B4D-8950-8776A1430239}"/>
              </a:ext>
            </a:extLst>
          </p:cNvPr>
          <p:cNvSpPr txBox="1">
            <a:spLocks noChangeArrowheads="1"/>
          </p:cNvSpPr>
          <p:nvPr/>
        </p:nvSpPr>
        <p:spPr bwMode="auto">
          <a:xfrm>
            <a:off x="809307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32772" name="Text Box 4">
            <a:extLst>
              <a:ext uri="{FF2B5EF4-FFF2-40B4-BE49-F238E27FC236}">
                <a16:creationId xmlns:a16="http://schemas.microsoft.com/office/drawing/2014/main" id="{2397BC38-0158-3D40-A771-2018AFD87727}"/>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32773" name="Rectangle 5">
            <a:extLst>
              <a:ext uri="{FF2B5EF4-FFF2-40B4-BE49-F238E27FC236}">
                <a16:creationId xmlns:a16="http://schemas.microsoft.com/office/drawing/2014/main" id="{B4722834-5BBD-4B49-BB28-8ED65E61A01D}"/>
              </a:ext>
            </a:extLst>
          </p:cNvPr>
          <p:cNvSpPr>
            <a:spLocks noGrp="1" noChangeArrowheads="1"/>
          </p:cNvSpPr>
          <p:nvPr>
            <p:ph type="title"/>
          </p:nvPr>
        </p:nvSpPr>
        <p:spPr>
          <a:xfrm>
            <a:off x="731838" y="228600"/>
            <a:ext cx="8607425" cy="1785938"/>
          </a:xfrm>
          <a:ln/>
        </p:spPr>
        <p:txBody>
          <a:bodyPr tIns="10160"/>
          <a:lstStyle/>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sz="4000"/>
              <a:t>If c is always </a:t>
            </a:r>
            <a:r>
              <a:rPr lang="en-US" altLang="en-US" sz="4000" b="1" i="1"/>
              <a:t>c, </a:t>
            </a:r>
            <a:r>
              <a:rPr lang="en-US" altLang="en-US" sz="4000"/>
              <a:t>non-parallel not measureable, </a:t>
            </a:r>
            <a:r>
              <a:rPr lang="en-US" altLang="en-US" sz="4000" b="1"/>
              <a:t>non</a:t>
            </a:r>
            <a:r>
              <a:rPr lang="en-US" altLang="en-US" sz="4000"/>
              <a:t>-parallel timelines with object in motion</a:t>
            </a:r>
          </a:p>
        </p:txBody>
      </p:sp>
      <p:sp>
        <p:nvSpPr>
          <p:cNvPr id="32774" name="Rectangle 6">
            <a:extLst>
              <a:ext uri="{FF2B5EF4-FFF2-40B4-BE49-F238E27FC236}">
                <a16:creationId xmlns:a16="http://schemas.microsoft.com/office/drawing/2014/main" id="{9948DFE7-2D44-2940-9E4C-9625C17EF4ED}"/>
              </a:ext>
            </a:extLst>
          </p:cNvPr>
          <p:cNvSpPr>
            <a:spLocks noGrp="1" noChangeArrowheads="1"/>
          </p:cNvSpPr>
          <p:nvPr>
            <p:ph type="body" idx="1"/>
          </p:nvPr>
        </p:nvSpPr>
        <p:spPr>
          <a:xfrm>
            <a:off x="731838" y="2514600"/>
            <a:ext cx="8640762" cy="4762500"/>
          </a:xfrm>
          <a:ln/>
        </p:spPr>
        <p:txBody>
          <a:bodyPr/>
          <a:lstStyle/>
          <a:p>
            <a: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a:t>Using the same methods, except that the second object evolves along                                                                                 we find that for A at (0;T,0)                      </a:t>
            </a:r>
          </a:p>
        </p:txBody>
      </p:sp>
      <p:graphicFrame>
        <p:nvGraphicFramePr>
          <p:cNvPr id="32775" name="Object 7">
            <a:extLst>
              <a:ext uri="{FF2B5EF4-FFF2-40B4-BE49-F238E27FC236}">
                <a16:creationId xmlns:a16="http://schemas.microsoft.com/office/drawing/2014/main" id="{52B1C570-24F1-D144-B7C0-506B6227D7FD}"/>
              </a:ext>
            </a:extLst>
          </p:cNvPr>
          <p:cNvGraphicFramePr>
            <a:graphicFrameLocks noChangeAspect="1"/>
          </p:cNvGraphicFramePr>
          <p:nvPr/>
        </p:nvGraphicFramePr>
        <p:xfrm>
          <a:off x="2190750" y="3475038"/>
          <a:ext cx="4940300" cy="441325"/>
        </p:xfrm>
        <a:graphic>
          <a:graphicData uri="http://schemas.openxmlformats.org/presentationml/2006/ole">
            <mc:AlternateContent xmlns:mc="http://schemas.openxmlformats.org/markup-compatibility/2006">
              <mc:Choice xmlns:v="urn:schemas-microsoft-com:vml" Requires="v">
                <p:oleObj spid="_x0000_s32784" r:id="rId6" imgW="4927600" imgH="457200" progId="">
                  <p:embed/>
                </p:oleObj>
              </mc:Choice>
              <mc:Fallback>
                <p:oleObj r:id="rId6" imgW="4927600" imgH="4572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90750" y="3475038"/>
                        <a:ext cx="4940300" cy="44132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2776" name="Object 8">
            <a:extLst>
              <a:ext uri="{FF2B5EF4-FFF2-40B4-BE49-F238E27FC236}">
                <a16:creationId xmlns:a16="http://schemas.microsoft.com/office/drawing/2014/main" id="{D7042103-E129-C743-8EF0-0C40AEDBB5F2}"/>
              </a:ext>
            </a:extLst>
          </p:cNvPr>
          <p:cNvGraphicFramePr>
            <a:graphicFrameLocks noChangeAspect="1"/>
          </p:cNvGraphicFramePr>
          <p:nvPr/>
        </p:nvGraphicFramePr>
        <p:xfrm>
          <a:off x="1325563" y="5440363"/>
          <a:ext cx="8553450" cy="814387"/>
        </p:xfrm>
        <a:graphic>
          <a:graphicData uri="http://schemas.openxmlformats.org/presentationml/2006/ole">
            <mc:AlternateContent xmlns:mc="http://schemas.openxmlformats.org/markup-compatibility/2006">
              <mc:Choice xmlns:v="urn:schemas-microsoft-com:vml" Requires="v">
                <p:oleObj spid="_x0000_s32785" r:id="rId8" imgW="8661400" imgH="812800" progId="">
                  <p:embed/>
                </p:oleObj>
              </mc:Choice>
              <mc:Fallback>
                <p:oleObj r:id="rId8" imgW="8661400" imgH="812800" progId="">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25563" y="5440363"/>
                        <a:ext cx="8553450" cy="814387"/>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2777" name="Object 9">
            <a:extLst>
              <a:ext uri="{FF2B5EF4-FFF2-40B4-BE49-F238E27FC236}">
                <a16:creationId xmlns:a16="http://schemas.microsoft.com/office/drawing/2014/main" id="{EDA34AE2-76C6-C340-B90C-F4761AE40752}"/>
              </a:ext>
            </a:extLst>
          </p:cNvPr>
          <p:cNvGraphicFramePr>
            <a:graphicFrameLocks noChangeAspect="1"/>
          </p:cNvGraphicFramePr>
          <p:nvPr/>
        </p:nvGraphicFramePr>
        <p:xfrm>
          <a:off x="784225" y="4525963"/>
          <a:ext cx="5589588" cy="814387"/>
        </p:xfrm>
        <a:graphic>
          <a:graphicData uri="http://schemas.openxmlformats.org/presentationml/2006/ole">
            <mc:AlternateContent xmlns:mc="http://schemas.openxmlformats.org/markup-compatibility/2006">
              <mc:Choice xmlns:v="urn:schemas-microsoft-com:vml" Requires="v">
                <p:oleObj spid="_x0000_s32786" r:id="rId10" imgW="5727700" imgH="812800" progId="">
                  <p:embed/>
                </p:oleObj>
              </mc:Choice>
              <mc:Fallback>
                <p:oleObj r:id="rId10" imgW="5727700" imgH="812800" progId="">
                  <p:embed/>
                  <p:pic>
                    <p:nvPicPr>
                      <p:cNvPr id="0"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84225" y="4525963"/>
                        <a:ext cx="5589588" cy="814387"/>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2778" name="Object 10">
            <a:extLst>
              <a:ext uri="{FF2B5EF4-FFF2-40B4-BE49-F238E27FC236}">
                <a16:creationId xmlns:a16="http://schemas.microsoft.com/office/drawing/2014/main" id="{F94A360A-0B4E-A340-B7A7-3A2188BA8EA4}"/>
              </a:ext>
            </a:extLst>
          </p:cNvPr>
          <p:cNvGraphicFramePr>
            <a:graphicFrameLocks noChangeAspect="1"/>
          </p:cNvGraphicFramePr>
          <p:nvPr/>
        </p:nvGraphicFramePr>
        <p:xfrm>
          <a:off x="7121525" y="3978275"/>
          <a:ext cx="1565275" cy="441325"/>
        </p:xfrm>
        <a:graphic>
          <a:graphicData uri="http://schemas.openxmlformats.org/presentationml/2006/ole">
            <mc:AlternateContent xmlns:mc="http://schemas.openxmlformats.org/markup-compatibility/2006">
              <mc:Choice xmlns:v="urn:schemas-microsoft-com:vml" Requires="v">
                <p:oleObj spid="_x0000_s32787" r:id="rId12" imgW="1651000" imgH="457200" progId="">
                  <p:embed/>
                </p:oleObj>
              </mc:Choice>
              <mc:Fallback>
                <p:oleObj r:id="rId12" imgW="1651000" imgH="457200" progId="">
                  <p:embed/>
                  <p:pic>
                    <p:nvPicPr>
                      <p:cNvPr id="0" name="Object 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121525" y="3978275"/>
                        <a:ext cx="1565275" cy="44132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3" name="Picture 1">
            <a:extLst>
              <a:ext uri="{FF2B5EF4-FFF2-40B4-BE49-F238E27FC236}">
                <a16:creationId xmlns:a16="http://schemas.microsoft.com/office/drawing/2014/main" id="{32D9E7B3-019B-7F4F-98D3-910B5A1A96C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3794" name="Picture 2">
            <a:extLst>
              <a:ext uri="{FF2B5EF4-FFF2-40B4-BE49-F238E27FC236}">
                <a16:creationId xmlns:a16="http://schemas.microsoft.com/office/drawing/2014/main" id="{001131C2-E0BF-8344-8FB7-53F2E1D55EC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38" y="6350"/>
            <a:ext cx="868362"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3795" name="Text Box 3">
            <a:extLst>
              <a:ext uri="{FF2B5EF4-FFF2-40B4-BE49-F238E27FC236}">
                <a16:creationId xmlns:a16="http://schemas.microsoft.com/office/drawing/2014/main" id="{4626CB41-4295-6B4E-95D9-C228287EFAC8}"/>
              </a:ext>
            </a:extLst>
          </p:cNvPr>
          <p:cNvSpPr txBox="1">
            <a:spLocks noChangeArrowheads="1"/>
          </p:cNvSpPr>
          <p:nvPr/>
        </p:nvSpPr>
        <p:spPr bwMode="auto">
          <a:xfrm>
            <a:off x="8112125" y="7339013"/>
            <a:ext cx="1968500" cy="220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33796" name="Text Box 4">
            <a:extLst>
              <a:ext uri="{FF2B5EF4-FFF2-40B4-BE49-F238E27FC236}">
                <a16:creationId xmlns:a16="http://schemas.microsoft.com/office/drawing/2014/main" id="{5A98666E-67AC-FE45-9AA4-D9BA4B83E52D}"/>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33797" name="Rectangle 5">
            <a:extLst>
              <a:ext uri="{FF2B5EF4-FFF2-40B4-BE49-F238E27FC236}">
                <a16:creationId xmlns:a16="http://schemas.microsoft.com/office/drawing/2014/main" id="{1551BCA0-2E6B-C14E-A37A-A3928B3313D5}"/>
              </a:ext>
            </a:extLst>
          </p:cNvPr>
          <p:cNvSpPr>
            <a:spLocks noGrp="1" noChangeArrowheads="1"/>
          </p:cNvSpPr>
          <p:nvPr>
            <p:ph type="title"/>
          </p:nvPr>
        </p:nvSpPr>
        <p:spPr>
          <a:xfrm>
            <a:off x="731838" y="228600"/>
            <a:ext cx="8607425" cy="1785938"/>
          </a:xfrm>
          <a:ln/>
        </p:spPr>
        <p:txBody>
          <a:bodyPr tIns="10160"/>
          <a:lstStyle/>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sz="4000"/>
              <a:t>If c is always </a:t>
            </a:r>
            <a:r>
              <a:rPr lang="en-US" altLang="en-US" sz="4000" b="1" i="1"/>
              <a:t>c, </a:t>
            </a:r>
            <a:r>
              <a:rPr lang="en-US" altLang="en-US" sz="4000"/>
              <a:t>non-parallel not measureable, </a:t>
            </a:r>
            <a:r>
              <a:rPr lang="en-US" altLang="en-US" sz="4000" b="1"/>
              <a:t>non</a:t>
            </a:r>
            <a:r>
              <a:rPr lang="en-US" altLang="en-US" sz="4000"/>
              <a:t>-parallel timelines with object in motion 2</a:t>
            </a:r>
          </a:p>
        </p:txBody>
      </p:sp>
      <p:sp>
        <p:nvSpPr>
          <p:cNvPr id="33798" name="Rectangle 6">
            <a:extLst>
              <a:ext uri="{FF2B5EF4-FFF2-40B4-BE49-F238E27FC236}">
                <a16:creationId xmlns:a16="http://schemas.microsoft.com/office/drawing/2014/main" id="{536E974C-A217-1F4D-B258-E3AFACE756D9}"/>
              </a:ext>
            </a:extLst>
          </p:cNvPr>
          <p:cNvSpPr>
            <a:spLocks noGrp="1" noChangeArrowheads="1"/>
          </p:cNvSpPr>
          <p:nvPr>
            <p:ph type="body" idx="1"/>
          </p:nvPr>
        </p:nvSpPr>
        <p:spPr>
          <a:xfrm>
            <a:off x="731838" y="2514600"/>
            <a:ext cx="8640762" cy="4762500"/>
          </a:xfrm>
          <a:ln/>
        </p:spPr>
        <p:txBody>
          <a:bodyPr/>
          <a:lstStyle/>
          <a:p>
            <a: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a:t>This has solutions when                  </a:t>
            </a:r>
          </a:p>
        </p:txBody>
      </p:sp>
      <p:graphicFrame>
        <p:nvGraphicFramePr>
          <p:cNvPr id="33799" name="Object 7">
            <a:extLst>
              <a:ext uri="{FF2B5EF4-FFF2-40B4-BE49-F238E27FC236}">
                <a16:creationId xmlns:a16="http://schemas.microsoft.com/office/drawing/2014/main" id="{223859C0-2EAE-D54B-B997-9E1DBB727EE1}"/>
              </a:ext>
            </a:extLst>
          </p:cNvPr>
          <p:cNvGraphicFramePr>
            <a:graphicFrameLocks noChangeAspect="1"/>
          </p:cNvGraphicFramePr>
          <p:nvPr/>
        </p:nvGraphicFramePr>
        <p:xfrm>
          <a:off x="366713" y="3154363"/>
          <a:ext cx="9005887" cy="441325"/>
        </p:xfrm>
        <a:graphic>
          <a:graphicData uri="http://schemas.openxmlformats.org/presentationml/2006/ole">
            <mc:AlternateContent xmlns:mc="http://schemas.openxmlformats.org/markup-compatibility/2006">
              <mc:Choice xmlns:v="urn:schemas-microsoft-com:vml" Requires="v">
                <p:oleObj spid="_x0000_s33802" r:id="rId6" imgW="9296400" imgH="457200" progId="">
                  <p:embed/>
                </p:oleObj>
              </mc:Choice>
              <mc:Fallback>
                <p:oleObj r:id="rId6" imgW="9296400" imgH="4572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6713" y="3154363"/>
                        <a:ext cx="9005887" cy="44132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Picture 1">
            <a:extLst>
              <a:ext uri="{FF2B5EF4-FFF2-40B4-BE49-F238E27FC236}">
                <a16:creationId xmlns:a16="http://schemas.microsoft.com/office/drawing/2014/main" id="{BCA1D99B-EBEA-7E4A-8C3D-3CC7BE3129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4818" name="Picture 2">
            <a:extLst>
              <a:ext uri="{FF2B5EF4-FFF2-40B4-BE49-F238E27FC236}">
                <a16:creationId xmlns:a16="http://schemas.microsoft.com/office/drawing/2014/main" id="{E07018E8-6EA7-654B-96A2-09DB244BCF8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38" y="6350"/>
            <a:ext cx="868362"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4819" name="Text Box 3">
            <a:extLst>
              <a:ext uri="{FF2B5EF4-FFF2-40B4-BE49-F238E27FC236}">
                <a16:creationId xmlns:a16="http://schemas.microsoft.com/office/drawing/2014/main" id="{D26C20A4-FEF2-7749-9BE2-E491FDEC4B43}"/>
              </a:ext>
            </a:extLst>
          </p:cNvPr>
          <p:cNvSpPr txBox="1">
            <a:spLocks noChangeArrowheads="1"/>
          </p:cNvSpPr>
          <p:nvPr/>
        </p:nvSpPr>
        <p:spPr bwMode="auto">
          <a:xfrm>
            <a:off x="8112125" y="7339013"/>
            <a:ext cx="1968500" cy="220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34820" name="Text Box 4">
            <a:extLst>
              <a:ext uri="{FF2B5EF4-FFF2-40B4-BE49-F238E27FC236}">
                <a16:creationId xmlns:a16="http://schemas.microsoft.com/office/drawing/2014/main" id="{254E2CDA-D932-DD40-A8BB-8D39DAA4D750}"/>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34821" name="Rectangle 5">
            <a:extLst>
              <a:ext uri="{FF2B5EF4-FFF2-40B4-BE49-F238E27FC236}">
                <a16:creationId xmlns:a16="http://schemas.microsoft.com/office/drawing/2014/main" id="{30E8E55E-7AFB-2840-BBF0-7EE807BC03A1}"/>
              </a:ext>
            </a:extLst>
          </p:cNvPr>
          <p:cNvSpPr>
            <a:spLocks noGrp="1" noChangeArrowheads="1"/>
          </p:cNvSpPr>
          <p:nvPr>
            <p:ph type="title"/>
          </p:nvPr>
        </p:nvSpPr>
        <p:spPr>
          <a:xfrm>
            <a:off x="731838" y="228600"/>
            <a:ext cx="8607425" cy="1785938"/>
          </a:xfrm>
          <a:ln/>
        </p:spPr>
        <p:txBody>
          <a:bodyPr tIns="10160"/>
          <a:lstStyle/>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sz="4000"/>
              <a:t>If c is always </a:t>
            </a:r>
            <a:r>
              <a:rPr lang="en-US" altLang="en-US" sz="4000" b="1" i="1"/>
              <a:t>c, </a:t>
            </a:r>
            <a:r>
              <a:rPr lang="en-US" altLang="en-US" sz="4000"/>
              <a:t>non-parallel not measureable, </a:t>
            </a:r>
            <a:r>
              <a:rPr lang="en-US" altLang="en-US" sz="4000" b="1"/>
              <a:t>non</a:t>
            </a:r>
            <a:r>
              <a:rPr lang="en-US" altLang="en-US" sz="4000"/>
              <a:t>-parallel timelines with object in motion 3</a:t>
            </a:r>
          </a:p>
        </p:txBody>
      </p:sp>
      <p:sp>
        <p:nvSpPr>
          <p:cNvPr id="34822" name="Rectangle 6">
            <a:extLst>
              <a:ext uri="{FF2B5EF4-FFF2-40B4-BE49-F238E27FC236}">
                <a16:creationId xmlns:a16="http://schemas.microsoft.com/office/drawing/2014/main" id="{DDE63678-9033-054D-9B46-5A3BC031419A}"/>
              </a:ext>
            </a:extLst>
          </p:cNvPr>
          <p:cNvSpPr>
            <a:spLocks noGrp="1" noChangeArrowheads="1"/>
          </p:cNvSpPr>
          <p:nvPr>
            <p:ph type="body" idx="1"/>
          </p:nvPr>
        </p:nvSpPr>
        <p:spPr>
          <a:xfrm>
            <a:off x="731838" y="2514600"/>
            <a:ext cx="8640762" cy="4762500"/>
          </a:xfrm>
          <a:ln/>
        </p:spPr>
        <p:txBody>
          <a:bodyPr/>
          <a:lstStyle/>
          <a:p>
            <a: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a:t>One lesson we can take away from this exercise is that the transformation from one frame to another is not linear.</a:t>
            </a:r>
          </a:p>
          <a:p>
            <a: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a:t>Another is that objects along other timelines are not always visible.  In particular, an object at rest on a different timeline will eventually vanish.                 </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1" name="Picture 1">
            <a:extLst>
              <a:ext uri="{FF2B5EF4-FFF2-40B4-BE49-F238E27FC236}">
                <a16:creationId xmlns:a16="http://schemas.microsoft.com/office/drawing/2014/main" id="{AA4A2D4E-43BD-4943-A2EB-DF710ADEFD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5842" name="Picture 2">
            <a:extLst>
              <a:ext uri="{FF2B5EF4-FFF2-40B4-BE49-F238E27FC236}">
                <a16:creationId xmlns:a16="http://schemas.microsoft.com/office/drawing/2014/main" id="{6435E773-41C5-D44E-84A4-3307E1A1ED9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38" y="6350"/>
            <a:ext cx="868362"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5843" name="Text Box 3">
            <a:extLst>
              <a:ext uri="{FF2B5EF4-FFF2-40B4-BE49-F238E27FC236}">
                <a16:creationId xmlns:a16="http://schemas.microsoft.com/office/drawing/2014/main" id="{133E5FFA-1D36-6748-8B16-1A8BFD50D594}"/>
              </a:ext>
            </a:extLst>
          </p:cNvPr>
          <p:cNvSpPr txBox="1">
            <a:spLocks noChangeArrowheads="1"/>
          </p:cNvSpPr>
          <p:nvPr/>
        </p:nvSpPr>
        <p:spPr bwMode="auto">
          <a:xfrm>
            <a:off x="8112125" y="7339013"/>
            <a:ext cx="1968500" cy="220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35844" name="Text Box 4">
            <a:extLst>
              <a:ext uri="{FF2B5EF4-FFF2-40B4-BE49-F238E27FC236}">
                <a16:creationId xmlns:a16="http://schemas.microsoft.com/office/drawing/2014/main" id="{A112EEC3-68C3-A945-A16C-477092B7B706}"/>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35845" name="Rectangle 5">
            <a:extLst>
              <a:ext uri="{FF2B5EF4-FFF2-40B4-BE49-F238E27FC236}">
                <a16:creationId xmlns:a16="http://schemas.microsoft.com/office/drawing/2014/main" id="{5E93076E-0A2A-B14A-B9C4-D84C25271945}"/>
              </a:ext>
            </a:extLst>
          </p:cNvPr>
          <p:cNvSpPr>
            <a:spLocks noGrp="1" noChangeArrowheads="1"/>
          </p:cNvSpPr>
          <p:nvPr>
            <p:ph type="title"/>
          </p:nvPr>
        </p:nvSpPr>
        <p:spPr>
          <a:xfrm>
            <a:off x="731838" y="228600"/>
            <a:ext cx="8607425" cy="1785938"/>
          </a:xfrm>
          <a:ln/>
        </p:spPr>
        <p:txBody>
          <a:bodyPr tIns="10160"/>
          <a:lstStyle/>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sz="4000"/>
              <a:t>If c is always </a:t>
            </a:r>
            <a:r>
              <a:rPr lang="en-US" altLang="en-US" sz="4000" b="1" i="1"/>
              <a:t>c, </a:t>
            </a:r>
            <a:r>
              <a:rPr lang="en-US" altLang="en-US" sz="4000"/>
              <a:t>non-parallel not measureable, </a:t>
            </a:r>
            <a:r>
              <a:rPr lang="en-US" altLang="en-US" sz="4000" b="1"/>
              <a:t>non</a:t>
            </a:r>
            <a:r>
              <a:rPr lang="en-US" altLang="en-US" sz="4000"/>
              <a:t>-parallel timelines with object in motion 4</a:t>
            </a:r>
          </a:p>
        </p:txBody>
      </p:sp>
      <p:sp>
        <p:nvSpPr>
          <p:cNvPr id="35846" name="Rectangle 6">
            <a:extLst>
              <a:ext uri="{FF2B5EF4-FFF2-40B4-BE49-F238E27FC236}">
                <a16:creationId xmlns:a16="http://schemas.microsoft.com/office/drawing/2014/main" id="{95A2F60F-5CB9-B24E-B815-C89BA368087C}"/>
              </a:ext>
            </a:extLst>
          </p:cNvPr>
          <p:cNvSpPr>
            <a:spLocks noGrp="1" noChangeArrowheads="1"/>
          </p:cNvSpPr>
          <p:nvPr>
            <p:ph type="body" idx="1"/>
          </p:nvPr>
        </p:nvSpPr>
        <p:spPr>
          <a:xfrm>
            <a:off x="731838" y="2514600"/>
            <a:ext cx="8640762" cy="4762500"/>
          </a:xfrm>
          <a:ln/>
        </p:spPr>
        <p:txBody>
          <a:bodyPr/>
          <a:lstStyle/>
          <a:p>
            <a: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a:t>Observer A can estimate the speed of B using repeated measurements of the time of flight for a reflected photon, in the same way you can do this in ordinary 4-space.                 </a:t>
            </a:r>
          </a:p>
        </p:txBody>
      </p:sp>
      <p:graphicFrame>
        <p:nvGraphicFramePr>
          <p:cNvPr id="35847" name="Object 7">
            <a:extLst>
              <a:ext uri="{FF2B5EF4-FFF2-40B4-BE49-F238E27FC236}">
                <a16:creationId xmlns:a16="http://schemas.microsoft.com/office/drawing/2014/main" id="{3C6DB88F-8EE4-184E-A04B-67EAAD0EBE75}"/>
              </a:ext>
            </a:extLst>
          </p:cNvPr>
          <p:cNvGraphicFramePr>
            <a:graphicFrameLocks noChangeAspect="1"/>
          </p:cNvGraphicFramePr>
          <p:nvPr/>
        </p:nvGraphicFramePr>
        <p:xfrm>
          <a:off x="4727575" y="3638550"/>
          <a:ext cx="71438" cy="176213"/>
        </p:xfrm>
        <a:graphic>
          <a:graphicData uri="http://schemas.openxmlformats.org/presentationml/2006/ole">
            <mc:AlternateContent xmlns:mc="http://schemas.openxmlformats.org/markup-compatibility/2006">
              <mc:Choice xmlns:v="urn:schemas-microsoft-com:vml" Requires="v">
                <p:oleObj spid="_x0000_s35856" r:id="rId6" imgW="76200" imgH="190500" progId="">
                  <p:embed/>
                </p:oleObj>
              </mc:Choice>
              <mc:Fallback>
                <p:oleObj r:id="rId6" imgW="76200" imgH="1905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27575" y="3638550"/>
                        <a:ext cx="71438" cy="17621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8" name="Object 8">
            <a:extLst>
              <a:ext uri="{FF2B5EF4-FFF2-40B4-BE49-F238E27FC236}">
                <a16:creationId xmlns:a16="http://schemas.microsoft.com/office/drawing/2014/main" id="{DE5C1D68-7C9E-794A-B410-DF1386791272}"/>
              </a:ext>
            </a:extLst>
          </p:cNvPr>
          <p:cNvGraphicFramePr>
            <a:graphicFrameLocks noChangeAspect="1"/>
          </p:cNvGraphicFramePr>
          <p:nvPr/>
        </p:nvGraphicFramePr>
        <p:xfrm>
          <a:off x="1143000" y="5029200"/>
          <a:ext cx="3211513" cy="401638"/>
        </p:xfrm>
        <a:graphic>
          <a:graphicData uri="http://schemas.openxmlformats.org/presentationml/2006/ole">
            <mc:AlternateContent xmlns:mc="http://schemas.openxmlformats.org/markup-compatibility/2006">
              <mc:Choice xmlns:v="urn:schemas-microsoft-com:vml" Requires="v">
                <p:oleObj spid="_x0000_s35857" r:id="rId8" imgW="3340100" imgH="419100" progId="">
                  <p:embed/>
                </p:oleObj>
              </mc:Choice>
              <mc:Fallback>
                <p:oleObj r:id="rId8" imgW="3340100" imgH="419100" progId="">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43000" y="5029200"/>
                        <a:ext cx="3211513" cy="40163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9" name="Object 9">
            <a:extLst>
              <a:ext uri="{FF2B5EF4-FFF2-40B4-BE49-F238E27FC236}">
                <a16:creationId xmlns:a16="http://schemas.microsoft.com/office/drawing/2014/main" id="{8516F5FC-F663-8044-B9F2-8A2EEF0D5CB1}"/>
              </a:ext>
            </a:extLst>
          </p:cNvPr>
          <p:cNvGraphicFramePr>
            <a:graphicFrameLocks noChangeAspect="1"/>
          </p:cNvGraphicFramePr>
          <p:nvPr/>
        </p:nvGraphicFramePr>
        <p:xfrm>
          <a:off x="4983163" y="4800600"/>
          <a:ext cx="1539875" cy="801688"/>
        </p:xfrm>
        <a:graphic>
          <a:graphicData uri="http://schemas.openxmlformats.org/presentationml/2006/ole">
            <mc:AlternateContent xmlns:mc="http://schemas.openxmlformats.org/markup-compatibility/2006">
              <mc:Choice xmlns:v="urn:schemas-microsoft-com:vml" Requires="v">
                <p:oleObj spid="_x0000_s35858" r:id="rId10" imgW="1651000" imgH="825500" progId="">
                  <p:embed/>
                </p:oleObj>
              </mc:Choice>
              <mc:Fallback>
                <p:oleObj r:id="rId10" imgW="1651000" imgH="825500" progId="">
                  <p:embed/>
                  <p:pic>
                    <p:nvPicPr>
                      <p:cNvPr id="0"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983163" y="4800600"/>
                        <a:ext cx="1539875" cy="80168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50" name="Object 10">
            <a:extLst>
              <a:ext uri="{FF2B5EF4-FFF2-40B4-BE49-F238E27FC236}">
                <a16:creationId xmlns:a16="http://schemas.microsoft.com/office/drawing/2014/main" id="{061766EC-5669-B64D-A69F-9EF35B673F8A}"/>
              </a:ext>
            </a:extLst>
          </p:cNvPr>
          <p:cNvGraphicFramePr>
            <a:graphicFrameLocks noChangeAspect="1"/>
          </p:cNvGraphicFramePr>
          <p:nvPr/>
        </p:nvGraphicFramePr>
        <p:xfrm>
          <a:off x="3686175" y="5807075"/>
          <a:ext cx="1433513" cy="752475"/>
        </p:xfrm>
        <a:graphic>
          <a:graphicData uri="http://schemas.openxmlformats.org/presentationml/2006/ole">
            <mc:AlternateContent xmlns:mc="http://schemas.openxmlformats.org/markup-compatibility/2006">
              <mc:Choice xmlns:v="urn:schemas-microsoft-com:vml" Requires="v">
                <p:oleObj spid="_x0000_s35859" r:id="rId12" imgW="1498600" imgH="787400" progId="">
                  <p:embed/>
                </p:oleObj>
              </mc:Choice>
              <mc:Fallback>
                <p:oleObj r:id="rId12" imgW="1498600" imgH="787400" progId="">
                  <p:embed/>
                  <p:pic>
                    <p:nvPicPr>
                      <p:cNvPr id="0" name="Object 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686175" y="5807075"/>
                        <a:ext cx="1433513" cy="75247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1">
            <a:extLst>
              <a:ext uri="{FF2B5EF4-FFF2-40B4-BE49-F238E27FC236}">
                <a16:creationId xmlns:a16="http://schemas.microsoft.com/office/drawing/2014/main" id="{3710236C-984A-B045-BD42-F6A2C189BFB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6866" name="Picture 2">
            <a:extLst>
              <a:ext uri="{FF2B5EF4-FFF2-40B4-BE49-F238E27FC236}">
                <a16:creationId xmlns:a16="http://schemas.microsoft.com/office/drawing/2014/main" id="{EA4CF627-1EBA-6040-B018-BDE5643B827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38" y="6350"/>
            <a:ext cx="868362"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6867" name="Text Box 3">
            <a:extLst>
              <a:ext uri="{FF2B5EF4-FFF2-40B4-BE49-F238E27FC236}">
                <a16:creationId xmlns:a16="http://schemas.microsoft.com/office/drawing/2014/main" id="{3A67C0E8-5A03-7245-9D7E-71338D344145}"/>
              </a:ext>
            </a:extLst>
          </p:cNvPr>
          <p:cNvSpPr txBox="1">
            <a:spLocks noChangeArrowheads="1"/>
          </p:cNvSpPr>
          <p:nvPr/>
        </p:nvSpPr>
        <p:spPr bwMode="auto">
          <a:xfrm>
            <a:off x="8112125" y="7339013"/>
            <a:ext cx="1968500" cy="220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36868" name="Text Box 4">
            <a:extLst>
              <a:ext uri="{FF2B5EF4-FFF2-40B4-BE49-F238E27FC236}">
                <a16:creationId xmlns:a16="http://schemas.microsoft.com/office/drawing/2014/main" id="{126C7E14-5C40-F248-98E9-8D39EFD5D688}"/>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36869" name="Rectangle 5">
            <a:extLst>
              <a:ext uri="{FF2B5EF4-FFF2-40B4-BE49-F238E27FC236}">
                <a16:creationId xmlns:a16="http://schemas.microsoft.com/office/drawing/2014/main" id="{253AA3A2-2888-5447-B885-13F2867D7112}"/>
              </a:ext>
            </a:extLst>
          </p:cNvPr>
          <p:cNvSpPr>
            <a:spLocks noGrp="1" noChangeArrowheads="1"/>
          </p:cNvSpPr>
          <p:nvPr>
            <p:ph type="title"/>
          </p:nvPr>
        </p:nvSpPr>
        <p:spPr>
          <a:xfrm>
            <a:off x="731838" y="228600"/>
            <a:ext cx="8607425" cy="1785938"/>
          </a:xfrm>
          <a:ln/>
        </p:spPr>
        <p:txBody>
          <a:bodyPr tIns="10160"/>
          <a:lstStyle/>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sz="4000"/>
              <a:t>If c is always </a:t>
            </a:r>
            <a:r>
              <a:rPr lang="en-US" altLang="en-US" sz="4000" b="1" i="1"/>
              <a:t>c, </a:t>
            </a:r>
            <a:r>
              <a:rPr lang="en-US" altLang="en-US" sz="4000"/>
              <a:t>non-parallel not measureable, </a:t>
            </a:r>
            <a:r>
              <a:rPr lang="en-US" altLang="en-US" sz="4000" b="1"/>
              <a:t>non</a:t>
            </a:r>
            <a:r>
              <a:rPr lang="en-US" altLang="en-US" sz="4000"/>
              <a:t>-parallel timelines with object in motion 5</a:t>
            </a:r>
          </a:p>
        </p:txBody>
      </p:sp>
      <p:sp>
        <p:nvSpPr>
          <p:cNvPr id="36870" name="Rectangle 6">
            <a:extLst>
              <a:ext uri="{FF2B5EF4-FFF2-40B4-BE49-F238E27FC236}">
                <a16:creationId xmlns:a16="http://schemas.microsoft.com/office/drawing/2014/main" id="{0D79F6A7-EB6C-584F-8427-01B8D6BF1C72}"/>
              </a:ext>
            </a:extLst>
          </p:cNvPr>
          <p:cNvSpPr>
            <a:spLocks noGrp="1" noChangeArrowheads="1"/>
          </p:cNvSpPr>
          <p:nvPr>
            <p:ph type="body" idx="1"/>
          </p:nvPr>
        </p:nvSpPr>
        <p:spPr>
          <a:xfrm>
            <a:off x="731838" y="2514600"/>
            <a:ext cx="8640762" cy="4762500"/>
          </a:xfrm>
          <a:ln/>
        </p:spPr>
        <p:txBody>
          <a:bodyPr/>
          <a:lstStyle/>
          <a:p>
            <a: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a:t>It isn't immediately obvious, but the estimated speed increases with increasing      , and at least initially decreases with increasing angle between the timelines (    ).              </a:t>
            </a:r>
          </a:p>
        </p:txBody>
      </p:sp>
      <p:graphicFrame>
        <p:nvGraphicFramePr>
          <p:cNvPr id="36871" name="Object 7">
            <a:extLst>
              <a:ext uri="{FF2B5EF4-FFF2-40B4-BE49-F238E27FC236}">
                <a16:creationId xmlns:a16="http://schemas.microsoft.com/office/drawing/2014/main" id="{B56B670C-A536-E04C-A265-CF6778B9F20F}"/>
              </a:ext>
            </a:extLst>
          </p:cNvPr>
          <p:cNvGraphicFramePr>
            <a:graphicFrameLocks noChangeAspect="1"/>
          </p:cNvGraphicFramePr>
          <p:nvPr/>
        </p:nvGraphicFramePr>
        <p:xfrm>
          <a:off x="4727575" y="3638550"/>
          <a:ext cx="71438" cy="176213"/>
        </p:xfrm>
        <a:graphic>
          <a:graphicData uri="http://schemas.openxmlformats.org/presentationml/2006/ole">
            <mc:AlternateContent xmlns:mc="http://schemas.openxmlformats.org/markup-compatibility/2006">
              <mc:Choice xmlns:v="urn:schemas-microsoft-com:vml" Requires="v">
                <p:oleObj spid="_x0000_s36880" r:id="rId6" imgW="76200" imgH="190500" progId="">
                  <p:embed/>
                </p:oleObj>
              </mc:Choice>
              <mc:Fallback>
                <p:oleObj r:id="rId6" imgW="76200" imgH="1905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27575" y="3638550"/>
                        <a:ext cx="71438" cy="17621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6872" name="Object 8">
            <a:extLst>
              <a:ext uri="{FF2B5EF4-FFF2-40B4-BE49-F238E27FC236}">
                <a16:creationId xmlns:a16="http://schemas.microsoft.com/office/drawing/2014/main" id="{4A16DFB4-87C3-0C4B-8EBC-16C9D1B58764}"/>
              </a:ext>
            </a:extLst>
          </p:cNvPr>
          <p:cNvGraphicFramePr>
            <a:graphicFrameLocks noChangeAspect="1"/>
          </p:cNvGraphicFramePr>
          <p:nvPr/>
        </p:nvGraphicFramePr>
        <p:xfrm>
          <a:off x="4727575" y="3638550"/>
          <a:ext cx="71438" cy="176213"/>
        </p:xfrm>
        <a:graphic>
          <a:graphicData uri="http://schemas.openxmlformats.org/presentationml/2006/ole">
            <mc:AlternateContent xmlns:mc="http://schemas.openxmlformats.org/markup-compatibility/2006">
              <mc:Choice xmlns:v="urn:schemas-microsoft-com:vml" Requires="v">
                <p:oleObj spid="_x0000_s36881" r:id="rId8" imgW="76200" imgH="190500" progId="">
                  <p:embed/>
                </p:oleObj>
              </mc:Choice>
              <mc:Fallback>
                <p:oleObj r:id="rId8" imgW="76200" imgH="190500" progId="">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27575" y="3638550"/>
                        <a:ext cx="71438" cy="17621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6873" name="Object 9">
            <a:extLst>
              <a:ext uri="{FF2B5EF4-FFF2-40B4-BE49-F238E27FC236}">
                <a16:creationId xmlns:a16="http://schemas.microsoft.com/office/drawing/2014/main" id="{1955861C-EF17-A34A-8FD2-B88517C55937}"/>
              </a:ext>
            </a:extLst>
          </p:cNvPr>
          <p:cNvGraphicFramePr>
            <a:graphicFrameLocks noChangeAspect="1"/>
          </p:cNvGraphicFramePr>
          <p:nvPr/>
        </p:nvGraphicFramePr>
        <p:xfrm>
          <a:off x="3565525" y="3490913"/>
          <a:ext cx="417513" cy="441325"/>
        </p:xfrm>
        <a:graphic>
          <a:graphicData uri="http://schemas.openxmlformats.org/presentationml/2006/ole">
            <mc:AlternateContent xmlns:mc="http://schemas.openxmlformats.org/markup-compatibility/2006">
              <mc:Choice xmlns:v="urn:schemas-microsoft-com:vml" Requires="v">
                <p:oleObj spid="_x0000_s36882" r:id="rId9" imgW="431800" imgH="457200" progId="">
                  <p:embed/>
                </p:oleObj>
              </mc:Choice>
              <mc:Fallback>
                <p:oleObj r:id="rId9" imgW="431800" imgH="457200" progId="">
                  <p:embed/>
                  <p:pic>
                    <p:nvPicPr>
                      <p:cNvPr id="0"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65525" y="3490913"/>
                        <a:ext cx="417513" cy="44132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6874" name="Object 10">
            <a:extLst>
              <a:ext uri="{FF2B5EF4-FFF2-40B4-BE49-F238E27FC236}">
                <a16:creationId xmlns:a16="http://schemas.microsoft.com/office/drawing/2014/main" id="{AD054CAF-5832-014D-9329-1B10637C57D7}"/>
              </a:ext>
            </a:extLst>
          </p:cNvPr>
          <p:cNvGraphicFramePr>
            <a:graphicFrameLocks noChangeAspect="1"/>
          </p:cNvGraphicFramePr>
          <p:nvPr/>
        </p:nvGraphicFramePr>
        <p:xfrm>
          <a:off x="6035675" y="4435475"/>
          <a:ext cx="244475" cy="376238"/>
        </p:xfrm>
        <a:graphic>
          <a:graphicData uri="http://schemas.openxmlformats.org/presentationml/2006/ole">
            <mc:AlternateContent xmlns:mc="http://schemas.openxmlformats.org/markup-compatibility/2006">
              <mc:Choice xmlns:v="urn:schemas-microsoft-com:vml" Requires="v">
                <p:oleObj spid="_x0000_s36883" r:id="rId11" imgW="279400" imgH="241300" progId="">
                  <p:embed/>
                </p:oleObj>
              </mc:Choice>
              <mc:Fallback>
                <p:oleObj r:id="rId11" imgW="279400" imgH="241300" progId="">
                  <p:embed/>
                  <p:pic>
                    <p:nvPicPr>
                      <p:cNvPr id="0" name="Object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35675" y="4435475"/>
                        <a:ext cx="244475" cy="37623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89" name="Picture 1">
            <a:extLst>
              <a:ext uri="{FF2B5EF4-FFF2-40B4-BE49-F238E27FC236}">
                <a16:creationId xmlns:a16="http://schemas.microsoft.com/office/drawing/2014/main" id="{FA933DE0-CCA8-9142-B5BF-2EC8B8BA6D1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7890" name="Picture 2">
            <a:extLst>
              <a:ext uri="{FF2B5EF4-FFF2-40B4-BE49-F238E27FC236}">
                <a16:creationId xmlns:a16="http://schemas.microsoft.com/office/drawing/2014/main" id="{B22E5181-52F3-434F-B55E-4B4F7FC8B56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38" y="6350"/>
            <a:ext cx="868362"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7891" name="Text Box 3">
            <a:extLst>
              <a:ext uri="{FF2B5EF4-FFF2-40B4-BE49-F238E27FC236}">
                <a16:creationId xmlns:a16="http://schemas.microsoft.com/office/drawing/2014/main" id="{83285FBD-D04F-9B4D-AB78-893196DE83D3}"/>
              </a:ext>
            </a:extLst>
          </p:cNvPr>
          <p:cNvSpPr txBox="1">
            <a:spLocks noChangeArrowheads="1"/>
          </p:cNvSpPr>
          <p:nvPr/>
        </p:nvSpPr>
        <p:spPr bwMode="auto">
          <a:xfrm>
            <a:off x="8112125" y="7339013"/>
            <a:ext cx="1968500" cy="220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37892" name="Text Box 4">
            <a:extLst>
              <a:ext uri="{FF2B5EF4-FFF2-40B4-BE49-F238E27FC236}">
                <a16:creationId xmlns:a16="http://schemas.microsoft.com/office/drawing/2014/main" id="{12BC4167-45C8-8A4A-8ACD-4EB6FC23057B}"/>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37893" name="Rectangle 5">
            <a:extLst>
              <a:ext uri="{FF2B5EF4-FFF2-40B4-BE49-F238E27FC236}">
                <a16:creationId xmlns:a16="http://schemas.microsoft.com/office/drawing/2014/main" id="{88D7F8BC-A1CC-7743-9FDD-DE1BF8C1F6D4}"/>
              </a:ext>
            </a:extLst>
          </p:cNvPr>
          <p:cNvSpPr>
            <a:spLocks noGrp="1" noChangeArrowheads="1"/>
          </p:cNvSpPr>
          <p:nvPr>
            <p:ph type="title"/>
          </p:nvPr>
        </p:nvSpPr>
        <p:spPr>
          <a:xfrm>
            <a:off x="731838" y="228600"/>
            <a:ext cx="8607425" cy="1785938"/>
          </a:xfrm>
          <a:ln/>
        </p:spPr>
        <p:txBody>
          <a:bodyPr tIns="10160"/>
          <a:lstStyle/>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sz="4000"/>
              <a:t>If c is always </a:t>
            </a:r>
            <a:r>
              <a:rPr lang="en-US" altLang="en-US" sz="4000" b="1" i="1"/>
              <a:t>c, </a:t>
            </a:r>
            <a:r>
              <a:rPr lang="en-US" altLang="en-US" sz="4000"/>
              <a:t>non-parallel not measureable, </a:t>
            </a:r>
            <a:r>
              <a:rPr lang="en-US" altLang="en-US" sz="4000" b="1"/>
              <a:t>non</a:t>
            </a:r>
            <a:r>
              <a:rPr lang="en-US" altLang="en-US" sz="4000"/>
              <a:t>-parallel timelines with object in motion 6</a:t>
            </a:r>
          </a:p>
        </p:txBody>
      </p:sp>
      <p:graphicFrame>
        <p:nvGraphicFramePr>
          <p:cNvPr id="37894" name="Object 6">
            <a:extLst>
              <a:ext uri="{FF2B5EF4-FFF2-40B4-BE49-F238E27FC236}">
                <a16:creationId xmlns:a16="http://schemas.microsoft.com/office/drawing/2014/main" id="{B28908F1-6DD8-844E-B35A-B5F870A45A7E}"/>
              </a:ext>
            </a:extLst>
          </p:cNvPr>
          <p:cNvGraphicFramePr>
            <a:graphicFrameLocks noChangeAspect="1"/>
          </p:cNvGraphicFramePr>
          <p:nvPr/>
        </p:nvGraphicFramePr>
        <p:xfrm>
          <a:off x="4727575" y="3638550"/>
          <a:ext cx="71438" cy="176213"/>
        </p:xfrm>
        <a:graphic>
          <a:graphicData uri="http://schemas.openxmlformats.org/presentationml/2006/ole">
            <mc:AlternateContent xmlns:mc="http://schemas.openxmlformats.org/markup-compatibility/2006">
              <mc:Choice xmlns:v="urn:schemas-microsoft-com:vml" Requires="v">
                <p:oleObj spid="_x0000_s37900" r:id="rId6" imgW="76200" imgH="190500" progId="">
                  <p:embed/>
                </p:oleObj>
              </mc:Choice>
              <mc:Fallback>
                <p:oleObj r:id="rId6" imgW="76200" imgH="190500" progId="">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27575" y="3638550"/>
                        <a:ext cx="71438" cy="17621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7895" name="Object 7">
            <a:extLst>
              <a:ext uri="{FF2B5EF4-FFF2-40B4-BE49-F238E27FC236}">
                <a16:creationId xmlns:a16="http://schemas.microsoft.com/office/drawing/2014/main" id="{ACE98745-5380-5D46-B07E-59101F99BE55}"/>
              </a:ext>
            </a:extLst>
          </p:cNvPr>
          <p:cNvGraphicFramePr>
            <a:graphicFrameLocks noChangeAspect="1"/>
          </p:cNvGraphicFramePr>
          <p:nvPr/>
        </p:nvGraphicFramePr>
        <p:xfrm>
          <a:off x="4727575" y="3638550"/>
          <a:ext cx="71438" cy="176213"/>
        </p:xfrm>
        <a:graphic>
          <a:graphicData uri="http://schemas.openxmlformats.org/presentationml/2006/ole">
            <mc:AlternateContent xmlns:mc="http://schemas.openxmlformats.org/markup-compatibility/2006">
              <mc:Choice xmlns:v="urn:schemas-microsoft-com:vml" Requires="v">
                <p:oleObj spid="_x0000_s37901" r:id="rId8" imgW="76200" imgH="190500" progId="">
                  <p:embed/>
                </p:oleObj>
              </mc:Choice>
              <mc:Fallback>
                <p:oleObj r:id="rId8" imgW="76200" imgH="1905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27575" y="3638550"/>
                        <a:ext cx="71438" cy="17621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37896" name="Picture 8">
            <a:extLst>
              <a:ext uri="{FF2B5EF4-FFF2-40B4-BE49-F238E27FC236}">
                <a16:creationId xmlns:a16="http://schemas.microsoft.com/office/drawing/2014/main" id="{0ED300E0-2384-7440-8757-4AB9B11E76D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82763" y="2041525"/>
            <a:ext cx="6218237" cy="51816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Picture 1">
            <a:extLst>
              <a:ext uri="{FF2B5EF4-FFF2-40B4-BE49-F238E27FC236}">
                <a16:creationId xmlns:a16="http://schemas.microsoft.com/office/drawing/2014/main" id="{F282B30C-5223-9F4F-9275-8279B79959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8914" name="Picture 2">
            <a:extLst>
              <a:ext uri="{FF2B5EF4-FFF2-40B4-BE49-F238E27FC236}">
                <a16:creationId xmlns:a16="http://schemas.microsoft.com/office/drawing/2014/main" id="{62299689-B98B-5B45-82CC-8148F52EC8B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38" y="6350"/>
            <a:ext cx="868362"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8915" name="Text Box 3">
            <a:extLst>
              <a:ext uri="{FF2B5EF4-FFF2-40B4-BE49-F238E27FC236}">
                <a16:creationId xmlns:a16="http://schemas.microsoft.com/office/drawing/2014/main" id="{489EC70B-0499-D142-A0D1-033D41879D2E}"/>
              </a:ext>
            </a:extLst>
          </p:cNvPr>
          <p:cNvSpPr txBox="1">
            <a:spLocks noChangeArrowheads="1"/>
          </p:cNvSpPr>
          <p:nvPr/>
        </p:nvSpPr>
        <p:spPr bwMode="auto">
          <a:xfrm>
            <a:off x="8112125" y="7339013"/>
            <a:ext cx="1968500" cy="220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38916" name="Text Box 4">
            <a:extLst>
              <a:ext uri="{FF2B5EF4-FFF2-40B4-BE49-F238E27FC236}">
                <a16:creationId xmlns:a16="http://schemas.microsoft.com/office/drawing/2014/main" id="{D7644EDE-3A4F-4C4F-9DDD-D884FC0B0264}"/>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38917" name="Rectangle 5">
            <a:extLst>
              <a:ext uri="{FF2B5EF4-FFF2-40B4-BE49-F238E27FC236}">
                <a16:creationId xmlns:a16="http://schemas.microsoft.com/office/drawing/2014/main" id="{6E12A6D3-CDEC-124D-8FF9-4C519C997E4D}"/>
              </a:ext>
            </a:extLst>
          </p:cNvPr>
          <p:cNvSpPr>
            <a:spLocks noGrp="1" noChangeArrowheads="1"/>
          </p:cNvSpPr>
          <p:nvPr>
            <p:ph type="title"/>
          </p:nvPr>
        </p:nvSpPr>
        <p:spPr>
          <a:xfrm>
            <a:off x="731838" y="228600"/>
            <a:ext cx="8607425" cy="1785938"/>
          </a:xfrm>
          <a:ln/>
        </p:spPr>
        <p:txBody>
          <a:bodyPr tIns="10160"/>
          <a:lstStyle/>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sz="4000"/>
              <a:t>If c is always </a:t>
            </a:r>
            <a:r>
              <a:rPr lang="en-US" altLang="en-US" sz="4000" b="1" i="1"/>
              <a:t>c, </a:t>
            </a:r>
            <a:r>
              <a:rPr lang="en-US" altLang="en-US" sz="4000"/>
              <a:t>non-parallel not measureable, </a:t>
            </a:r>
            <a:r>
              <a:rPr lang="en-US" altLang="en-US" sz="4000" b="1"/>
              <a:t>non</a:t>
            </a:r>
            <a:r>
              <a:rPr lang="en-US" altLang="en-US" sz="4000"/>
              <a:t>-parallel timelines with object in motion 7</a:t>
            </a:r>
          </a:p>
        </p:txBody>
      </p:sp>
      <p:sp>
        <p:nvSpPr>
          <p:cNvPr id="38918" name="Rectangle 6">
            <a:extLst>
              <a:ext uri="{FF2B5EF4-FFF2-40B4-BE49-F238E27FC236}">
                <a16:creationId xmlns:a16="http://schemas.microsoft.com/office/drawing/2014/main" id="{512FE993-D724-2B4C-A6ED-FE9480D4CE07}"/>
              </a:ext>
            </a:extLst>
          </p:cNvPr>
          <p:cNvSpPr>
            <a:spLocks noGrp="1" noChangeArrowheads="1"/>
          </p:cNvSpPr>
          <p:nvPr>
            <p:ph type="body" idx="1"/>
          </p:nvPr>
        </p:nvSpPr>
        <p:spPr>
          <a:xfrm>
            <a:off x="731838" y="2514600"/>
            <a:ext cx="8640762" cy="4762500"/>
          </a:xfrm>
          <a:ln/>
        </p:spPr>
        <p:txBody>
          <a:bodyPr/>
          <a:lstStyle/>
          <a:p>
            <a: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a:t>If Observer A is an extended object with the capability of observing simultaneously at points y=0 and y !=0, the difference in distance traveled effects the measured time of flight.  But since the “y” appears in a non-linear way it turns out that we can use this to determine an independent estimate for the speed of B.</a:t>
            </a:r>
          </a:p>
        </p:txBody>
      </p:sp>
      <p:graphicFrame>
        <p:nvGraphicFramePr>
          <p:cNvPr id="38919" name="Object 7">
            <a:extLst>
              <a:ext uri="{FF2B5EF4-FFF2-40B4-BE49-F238E27FC236}">
                <a16:creationId xmlns:a16="http://schemas.microsoft.com/office/drawing/2014/main" id="{0A0338B0-A0E9-D646-B963-538496637150}"/>
              </a:ext>
            </a:extLst>
          </p:cNvPr>
          <p:cNvGraphicFramePr>
            <a:graphicFrameLocks noChangeAspect="1"/>
          </p:cNvGraphicFramePr>
          <p:nvPr/>
        </p:nvGraphicFramePr>
        <p:xfrm>
          <a:off x="4727575" y="3638550"/>
          <a:ext cx="71438" cy="176213"/>
        </p:xfrm>
        <a:graphic>
          <a:graphicData uri="http://schemas.openxmlformats.org/presentationml/2006/ole">
            <mc:AlternateContent xmlns:mc="http://schemas.openxmlformats.org/markup-compatibility/2006">
              <mc:Choice xmlns:v="urn:schemas-microsoft-com:vml" Requires="v">
                <p:oleObj spid="_x0000_s38924" r:id="rId6" imgW="76200" imgH="190500" progId="">
                  <p:embed/>
                </p:oleObj>
              </mc:Choice>
              <mc:Fallback>
                <p:oleObj r:id="rId6" imgW="76200" imgH="1905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27575" y="3638550"/>
                        <a:ext cx="71438" cy="17621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20" name="Object 8">
            <a:extLst>
              <a:ext uri="{FF2B5EF4-FFF2-40B4-BE49-F238E27FC236}">
                <a16:creationId xmlns:a16="http://schemas.microsoft.com/office/drawing/2014/main" id="{387F4B46-5241-5041-84BE-FB858DC70A05}"/>
              </a:ext>
            </a:extLst>
          </p:cNvPr>
          <p:cNvGraphicFramePr>
            <a:graphicFrameLocks noChangeAspect="1"/>
          </p:cNvGraphicFramePr>
          <p:nvPr/>
        </p:nvGraphicFramePr>
        <p:xfrm>
          <a:off x="4511675" y="6324600"/>
          <a:ext cx="3840163" cy="473075"/>
        </p:xfrm>
        <a:graphic>
          <a:graphicData uri="http://schemas.openxmlformats.org/presentationml/2006/ole">
            <mc:AlternateContent xmlns:mc="http://schemas.openxmlformats.org/markup-compatibility/2006">
              <mc:Choice xmlns:v="urn:schemas-microsoft-com:vml" Requires="v">
                <p:oleObj spid="_x0000_s38925" r:id="rId8" imgW="3949700" imgH="495300" progId="">
                  <p:embed/>
                </p:oleObj>
              </mc:Choice>
              <mc:Fallback>
                <p:oleObj r:id="rId8" imgW="3949700" imgH="495300" progId="">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11675" y="6324600"/>
                        <a:ext cx="3840163" cy="47307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7" name="Picture 1">
            <a:extLst>
              <a:ext uri="{FF2B5EF4-FFF2-40B4-BE49-F238E27FC236}">
                <a16:creationId xmlns:a16="http://schemas.microsoft.com/office/drawing/2014/main" id="{EDDE18D9-3714-4D4E-A074-AA81F4126A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9938" name="Picture 2">
            <a:extLst>
              <a:ext uri="{FF2B5EF4-FFF2-40B4-BE49-F238E27FC236}">
                <a16:creationId xmlns:a16="http://schemas.microsoft.com/office/drawing/2014/main" id="{EB93F309-19AB-354F-AB11-8ACF082521C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38" y="6350"/>
            <a:ext cx="868362"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9939" name="Text Box 3">
            <a:extLst>
              <a:ext uri="{FF2B5EF4-FFF2-40B4-BE49-F238E27FC236}">
                <a16:creationId xmlns:a16="http://schemas.microsoft.com/office/drawing/2014/main" id="{B6DC7E22-BD3F-C248-AFAF-EE9162954D48}"/>
              </a:ext>
            </a:extLst>
          </p:cNvPr>
          <p:cNvSpPr txBox="1">
            <a:spLocks noChangeArrowheads="1"/>
          </p:cNvSpPr>
          <p:nvPr/>
        </p:nvSpPr>
        <p:spPr bwMode="auto">
          <a:xfrm>
            <a:off x="809307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39940" name="Text Box 4">
            <a:extLst>
              <a:ext uri="{FF2B5EF4-FFF2-40B4-BE49-F238E27FC236}">
                <a16:creationId xmlns:a16="http://schemas.microsoft.com/office/drawing/2014/main" id="{7FE31376-2771-BA42-9277-962AC4A67EE7}"/>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39941" name="Rectangle 5">
            <a:extLst>
              <a:ext uri="{FF2B5EF4-FFF2-40B4-BE49-F238E27FC236}">
                <a16:creationId xmlns:a16="http://schemas.microsoft.com/office/drawing/2014/main" id="{92A5E3F4-2EBB-FD4B-BAFC-B804D8584BE2}"/>
              </a:ext>
            </a:extLst>
          </p:cNvPr>
          <p:cNvSpPr>
            <a:spLocks noGrp="1" noChangeArrowheads="1"/>
          </p:cNvSpPr>
          <p:nvPr>
            <p:ph type="title"/>
          </p:nvPr>
        </p:nvSpPr>
        <p:spPr>
          <a:xfrm>
            <a:off x="731838" y="228600"/>
            <a:ext cx="8607425" cy="1785938"/>
          </a:xfrm>
          <a:ln/>
        </p:spPr>
        <p:txBody>
          <a:bodyPr tIns="10160"/>
          <a:lstStyle/>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sz="4000"/>
              <a:t>Measuring Energy</a:t>
            </a:r>
          </a:p>
        </p:txBody>
      </p:sp>
      <p:sp>
        <p:nvSpPr>
          <p:cNvPr id="39942" name="Rectangle 6">
            <a:extLst>
              <a:ext uri="{FF2B5EF4-FFF2-40B4-BE49-F238E27FC236}">
                <a16:creationId xmlns:a16="http://schemas.microsoft.com/office/drawing/2014/main" id="{6ABD9775-937B-FF44-A7D3-349C4EF25B08}"/>
              </a:ext>
            </a:extLst>
          </p:cNvPr>
          <p:cNvSpPr>
            <a:spLocks noGrp="1" noChangeArrowheads="1"/>
          </p:cNvSpPr>
          <p:nvPr>
            <p:ph type="body" idx="1"/>
          </p:nvPr>
        </p:nvSpPr>
        <p:spPr>
          <a:xfrm>
            <a:off x="731838" y="1920875"/>
            <a:ext cx="8640762" cy="5214938"/>
          </a:xfrm>
          <a:ln/>
        </p:spPr>
        <p:txBody>
          <a:bodyPr/>
          <a:lstStyle/>
          <a:p>
            <a: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a:t>Ideally we can measure the number of wavelengths of a probing photon.  If we measure the distance by time, as described earlier, the wavelength we infer is shorter, and thus the energy is higher for photons on different timelines than our own.  This blueshift is no weirder than a redshift in special relativity—in both cases we are looking at something in a different reference frame.       </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1" name="Picture 1">
            <a:extLst>
              <a:ext uri="{FF2B5EF4-FFF2-40B4-BE49-F238E27FC236}">
                <a16:creationId xmlns:a16="http://schemas.microsoft.com/office/drawing/2014/main" id="{997CE00D-2C14-2E41-BBD3-3F13EA4DE1B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0962" name="Picture 2">
            <a:extLst>
              <a:ext uri="{FF2B5EF4-FFF2-40B4-BE49-F238E27FC236}">
                <a16:creationId xmlns:a16="http://schemas.microsoft.com/office/drawing/2014/main" id="{53C590A6-40CF-7C45-A07C-CF46C21CAA7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38" y="6350"/>
            <a:ext cx="868362"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0963" name="Text Box 3">
            <a:extLst>
              <a:ext uri="{FF2B5EF4-FFF2-40B4-BE49-F238E27FC236}">
                <a16:creationId xmlns:a16="http://schemas.microsoft.com/office/drawing/2014/main" id="{BCF956CD-450C-D449-8EB6-B1F48570D2D1}"/>
              </a:ext>
            </a:extLst>
          </p:cNvPr>
          <p:cNvSpPr txBox="1">
            <a:spLocks noChangeArrowheads="1"/>
          </p:cNvSpPr>
          <p:nvPr/>
        </p:nvSpPr>
        <p:spPr bwMode="auto">
          <a:xfrm>
            <a:off x="809307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40964" name="Text Box 4">
            <a:extLst>
              <a:ext uri="{FF2B5EF4-FFF2-40B4-BE49-F238E27FC236}">
                <a16:creationId xmlns:a16="http://schemas.microsoft.com/office/drawing/2014/main" id="{3404A723-5CE8-614F-BA10-6F315EBBAA06}"/>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40965" name="Rectangle 5">
            <a:extLst>
              <a:ext uri="{FF2B5EF4-FFF2-40B4-BE49-F238E27FC236}">
                <a16:creationId xmlns:a16="http://schemas.microsoft.com/office/drawing/2014/main" id="{C729F738-A1EB-8A46-8CDB-E49FE3D7B23C}"/>
              </a:ext>
            </a:extLst>
          </p:cNvPr>
          <p:cNvSpPr>
            <a:spLocks noGrp="1" noChangeArrowheads="1"/>
          </p:cNvSpPr>
          <p:nvPr>
            <p:ph type="title"/>
          </p:nvPr>
        </p:nvSpPr>
        <p:spPr>
          <a:xfrm>
            <a:off x="731838" y="228600"/>
            <a:ext cx="8607425" cy="1785938"/>
          </a:xfrm>
          <a:ln/>
        </p:spPr>
        <p:txBody>
          <a:bodyPr tIns="10160"/>
          <a:lstStyle/>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sz="4000"/>
              <a:t>Decays</a:t>
            </a:r>
          </a:p>
        </p:txBody>
      </p:sp>
      <p:sp>
        <p:nvSpPr>
          <p:cNvPr id="40966" name="Rectangle 6">
            <a:extLst>
              <a:ext uri="{FF2B5EF4-FFF2-40B4-BE49-F238E27FC236}">
                <a16:creationId xmlns:a16="http://schemas.microsoft.com/office/drawing/2014/main" id="{244578F6-BEE4-C649-9E9F-DA81D67C2BC7}"/>
              </a:ext>
            </a:extLst>
          </p:cNvPr>
          <p:cNvSpPr>
            <a:spLocks noGrp="1" noChangeArrowheads="1"/>
          </p:cNvSpPr>
          <p:nvPr>
            <p:ph type="body" idx="1"/>
          </p:nvPr>
        </p:nvSpPr>
        <p:spPr>
          <a:xfrm>
            <a:off x="731838" y="2185988"/>
            <a:ext cx="8640762" cy="4762500"/>
          </a:xfrm>
          <a:ln/>
        </p:spPr>
        <p:txBody>
          <a:bodyPr/>
          <a:lstStyle/>
          <a:p>
            <a: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a:t>In its local reference frame a particle has momentum (0; M,0).  So long as the timeline angles aren't too large we can describe the decay particles as                                       and         </a:t>
            </a:r>
          </a:p>
        </p:txBody>
      </p:sp>
      <p:graphicFrame>
        <p:nvGraphicFramePr>
          <p:cNvPr id="40967" name="Object 7">
            <a:extLst>
              <a:ext uri="{FF2B5EF4-FFF2-40B4-BE49-F238E27FC236}">
                <a16:creationId xmlns:a16="http://schemas.microsoft.com/office/drawing/2014/main" id="{B9CBBA3D-10F9-A244-8653-F2243465CE64}"/>
              </a:ext>
            </a:extLst>
          </p:cNvPr>
          <p:cNvGraphicFramePr>
            <a:graphicFrameLocks noChangeAspect="1"/>
          </p:cNvGraphicFramePr>
          <p:nvPr/>
        </p:nvGraphicFramePr>
        <p:xfrm>
          <a:off x="1327150" y="4068763"/>
          <a:ext cx="1781175" cy="468312"/>
        </p:xfrm>
        <a:graphic>
          <a:graphicData uri="http://schemas.openxmlformats.org/presentationml/2006/ole">
            <mc:AlternateContent xmlns:mc="http://schemas.openxmlformats.org/markup-compatibility/2006">
              <mc:Choice xmlns:v="urn:schemas-microsoft-com:vml" Requires="v">
                <p:oleObj spid="_x0000_s40976" r:id="rId6" imgW="1854200" imgH="482600" progId="">
                  <p:embed/>
                </p:oleObj>
              </mc:Choice>
              <mc:Fallback>
                <p:oleObj r:id="rId6" imgW="1854200" imgH="4826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27150" y="4068763"/>
                        <a:ext cx="1781175" cy="468312"/>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0968" name="Object 8">
            <a:extLst>
              <a:ext uri="{FF2B5EF4-FFF2-40B4-BE49-F238E27FC236}">
                <a16:creationId xmlns:a16="http://schemas.microsoft.com/office/drawing/2014/main" id="{E50C2833-3713-5A4E-AA12-6039502C7999}"/>
              </a:ext>
            </a:extLst>
          </p:cNvPr>
          <p:cNvGraphicFramePr>
            <a:graphicFrameLocks noChangeAspect="1"/>
          </p:cNvGraphicFramePr>
          <p:nvPr/>
        </p:nvGraphicFramePr>
        <p:xfrm>
          <a:off x="5351463" y="4057650"/>
          <a:ext cx="2959100" cy="468313"/>
        </p:xfrm>
        <a:graphic>
          <a:graphicData uri="http://schemas.openxmlformats.org/presentationml/2006/ole">
            <mc:AlternateContent xmlns:mc="http://schemas.openxmlformats.org/markup-compatibility/2006">
              <mc:Choice xmlns:v="urn:schemas-microsoft-com:vml" Requires="v">
                <p:oleObj spid="_x0000_s40977" r:id="rId8" imgW="3073400" imgH="482600" progId="">
                  <p:embed/>
                </p:oleObj>
              </mc:Choice>
              <mc:Fallback>
                <p:oleObj r:id="rId8" imgW="3073400" imgH="482600" progId="">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51463" y="4057650"/>
                        <a:ext cx="2959100" cy="46831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0969" name="Object 9">
            <a:extLst>
              <a:ext uri="{FF2B5EF4-FFF2-40B4-BE49-F238E27FC236}">
                <a16:creationId xmlns:a16="http://schemas.microsoft.com/office/drawing/2014/main" id="{10708745-0D7E-B94F-B6D5-C797FF170D28}"/>
              </a:ext>
            </a:extLst>
          </p:cNvPr>
          <p:cNvGraphicFramePr>
            <a:graphicFrameLocks noChangeAspect="1"/>
          </p:cNvGraphicFramePr>
          <p:nvPr/>
        </p:nvGraphicFramePr>
        <p:xfrm>
          <a:off x="3140075" y="4724400"/>
          <a:ext cx="2713038" cy="441325"/>
        </p:xfrm>
        <a:graphic>
          <a:graphicData uri="http://schemas.openxmlformats.org/presentationml/2006/ole">
            <mc:AlternateContent xmlns:mc="http://schemas.openxmlformats.org/markup-compatibility/2006">
              <mc:Choice xmlns:v="urn:schemas-microsoft-com:vml" Requires="v">
                <p:oleObj spid="_x0000_s40978" r:id="rId10" imgW="2806700" imgH="457200" progId="">
                  <p:embed/>
                </p:oleObj>
              </mc:Choice>
              <mc:Fallback>
                <p:oleObj r:id="rId10" imgW="2806700" imgH="457200" progId="">
                  <p:embed/>
                  <p:pic>
                    <p:nvPicPr>
                      <p:cNvPr id="0"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140075" y="4724400"/>
                        <a:ext cx="2713038" cy="44132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0970" name="Object 10">
            <a:extLst>
              <a:ext uri="{FF2B5EF4-FFF2-40B4-BE49-F238E27FC236}">
                <a16:creationId xmlns:a16="http://schemas.microsoft.com/office/drawing/2014/main" id="{C9562858-EA14-4F41-B1B3-FCC7731E48C4}"/>
              </a:ext>
            </a:extLst>
          </p:cNvPr>
          <p:cNvGraphicFramePr>
            <a:graphicFrameLocks noChangeAspect="1"/>
          </p:cNvGraphicFramePr>
          <p:nvPr/>
        </p:nvGraphicFramePr>
        <p:xfrm>
          <a:off x="1296988" y="5211763"/>
          <a:ext cx="7161212" cy="441325"/>
        </p:xfrm>
        <a:graphic>
          <a:graphicData uri="http://schemas.openxmlformats.org/presentationml/2006/ole">
            <mc:AlternateContent xmlns:mc="http://schemas.openxmlformats.org/markup-compatibility/2006">
              <mc:Choice xmlns:v="urn:schemas-microsoft-com:vml" Requires="v">
                <p:oleObj spid="_x0000_s40979" r:id="rId12" imgW="7505700" imgH="457200" progId="">
                  <p:embed/>
                </p:oleObj>
              </mc:Choice>
              <mc:Fallback>
                <p:oleObj r:id="rId12" imgW="7505700" imgH="457200" progId="">
                  <p:embed/>
                  <p:pic>
                    <p:nvPicPr>
                      <p:cNvPr id="0" name="Object 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296988" y="5211763"/>
                        <a:ext cx="7161212" cy="44132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5" name="Picture 1">
            <a:extLst>
              <a:ext uri="{FF2B5EF4-FFF2-40B4-BE49-F238E27FC236}">
                <a16:creationId xmlns:a16="http://schemas.microsoft.com/office/drawing/2014/main" id="{E1F1DE96-E728-9942-AF8B-A5481D06A8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1986" name="Picture 2">
            <a:extLst>
              <a:ext uri="{FF2B5EF4-FFF2-40B4-BE49-F238E27FC236}">
                <a16:creationId xmlns:a16="http://schemas.microsoft.com/office/drawing/2014/main" id="{490A66E5-B95F-904C-9CA4-A6198C15EE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1987" name="Text Box 3">
            <a:extLst>
              <a:ext uri="{FF2B5EF4-FFF2-40B4-BE49-F238E27FC236}">
                <a16:creationId xmlns:a16="http://schemas.microsoft.com/office/drawing/2014/main" id="{20AA0A69-5697-AE40-915E-EB45CBB9ED87}"/>
              </a:ext>
            </a:extLst>
          </p:cNvPr>
          <p:cNvSpPr txBox="1">
            <a:spLocks noChangeArrowheads="1"/>
          </p:cNvSpPr>
          <p:nvPr/>
        </p:nvSpPr>
        <p:spPr bwMode="auto">
          <a:xfrm>
            <a:off x="8093075" y="7339013"/>
            <a:ext cx="1968500" cy="220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41988" name="Text Box 4">
            <a:extLst>
              <a:ext uri="{FF2B5EF4-FFF2-40B4-BE49-F238E27FC236}">
                <a16:creationId xmlns:a16="http://schemas.microsoft.com/office/drawing/2014/main" id="{DECD0541-235B-1A4B-A601-2C71F1C2D426}"/>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1">
            <a:extLst>
              <a:ext uri="{FF2B5EF4-FFF2-40B4-BE49-F238E27FC236}">
                <a16:creationId xmlns:a16="http://schemas.microsoft.com/office/drawing/2014/main" id="{10A17E65-4BDE-6C41-AA99-DBA9A5717A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46" name="Picture 2">
            <a:extLst>
              <a:ext uri="{FF2B5EF4-FFF2-40B4-BE49-F238E27FC236}">
                <a16:creationId xmlns:a16="http://schemas.microsoft.com/office/drawing/2014/main" id="{A43F6D59-33CB-F540-BE0F-47A92717E2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47" name="Text Box 3">
            <a:extLst>
              <a:ext uri="{FF2B5EF4-FFF2-40B4-BE49-F238E27FC236}">
                <a16:creationId xmlns:a16="http://schemas.microsoft.com/office/drawing/2014/main" id="{0C690B42-E9B8-8D44-91AE-26EAD710925E}"/>
              </a:ext>
            </a:extLst>
          </p:cNvPr>
          <p:cNvSpPr txBox="1">
            <a:spLocks noChangeArrowheads="1"/>
          </p:cNvSpPr>
          <p:nvPr/>
        </p:nvSpPr>
        <p:spPr bwMode="auto">
          <a:xfrm>
            <a:off x="8043863" y="7269163"/>
            <a:ext cx="1968500" cy="220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6148" name="Text Box 4">
            <a:extLst>
              <a:ext uri="{FF2B5EF4-FFF2-40B4-BE49-F238E27FC236}">
                <a16:creationId xmlns:a16="http://schemas.microsoft.com/office/drawing/2014/main" id="{C7F04E82-9E41-AA48-8CB2-FE0E4A9E091B}"/>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6149" name="Text Box 5">
            <a:extLst>
              <a:ext uri="{FF2B5EF4-FFF2-40B4-BE49-F238E27FC236}">
                <a16:creationId xmlns:a16="http://schemas.microsoft.com/office/drawing/2014/main" id="{1D9AF0DC-BBB1-6D41-98EB-510E257312BF}"/>
              </a:ext>
            </a:extLst>
          </p:cNvPr>
          <p:cNvSpPr txBox="1">
            <a:spLocks noChangeArrowheads="1"/>
          </p:cNvSpPr>
          <p:nvPr/>
        </p:nvSpPr>
        <p:spPr bwMode="auto">
          <a:xfrm>
            <a:off x="714375" y="538163"/>
            <a:ext cx="8299450" cy="1082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1176"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algn="ctr"/>
            <a:r>
              <a:rPr lang="en-US" altLang="en-US" sz="4400"/>
              <a:t>Approach</a:t>
            </a:r>
          </a:p>
        </p:txBody>
      </p:sp>
      <p:sp>
        <p:nvSpPr>
          <p:cNvPr id="6150" name="Text Box 6">
            <a:extLst>
              <a:ext uri="{FF2B5EF4-FFF2-40B4-BE49-F238E27FC236}">
                <a16:creationId xmlns:a16="http://schemas.microsoft.com/office/drawing/2014/main" id="{E403CFCC-D7E3-524A-8EA9-248B698FC68E}"/>
              </a:ext>
            </a:extLst>
          </p:cNvPr>
          <p:cNvSpPr txBox="1">
            <a:spLocks noChangeArrowheads="1"/>
          </p:cNvSpPr>
          <p:nvPr/>
        </p:nvSpPr>
        <p:spPr bwMode="auto">
          <a:xfrm>
            <a:off x="714375" y="1801813"/>
            <a:ext cx="8299450" cy="444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8128" rIns="0" bIns="0"/>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marL="431800" indent="-322263">
              <a:spcAft>
                <a:spcPts val="1425"/>
              </a:spcAft>
            </a:pPr>
            <a:r>
              <a:rPr lang="en-US" altLang="en-US" sz="3200"/>
              <a:t>I take the approach of asking what you will see if you use light as a probe of some other object evolving on different timelines.</a:t>
            </a:r>
          </a:p>
          <a:p>
            <a:pPr marL="431800" indent="-322263">
              <a:spcAft>
                <a:spcPts val="1425"/>
              </a:spcAft>
            </a:pPr>
            <a:r>
              <a:rPr lang="en-US" altLang="en-US" sz="3200"/>
              <a:t>There are several important questions about visibility and causality that don't have obvious answers, so I repeat the same analysis with different assumptions.</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 name="Picture 1">
            <a:extLst>
              <a:ext uri="{FF2B5EF4-FFF2-40B4-BE49-F238E27FC236}">
                <a16:creationId xmlns:a16="http://schemas.microsoft.com/office/drawing/2014/main" id="{E5D6D2D4-75CE-114B-A22D-8ECDE91BBC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170" name="Picture 2">
            <a:extLst>
              <a:ext uri="{FF2B5EF4-FFF2-40B4-BE49-F238E27FC236}">
                <a16:creationId xmlns:a16="http://schemas.microsoft.com/office/drawing/2014/main" id="{E0EA1473-386E-404A-9EBA-6131A3BBB88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1" name="Text Box 3">
            <a:extLst>
              <a:ext uri="{FF2B5EF4-FFF2-40B4-BE49-F238E27FC236}">
                <a16:creationId xmlns:a16="http://schemas.microsoft.com/office/drawing/2014/main" id="{6843ADF5-2747-024A-BE04-545430306954}"/>
              </a:ext>
            </a:extLst>
          </p:cNvPr>
          <p:cNvSpPr txBox="1">
            <a:spLocks noChangeArrowheads="1"/>
          </p:cNvSpPr>
          <p:nvPr/>
        </p:nvSpPr>
        <p:spPr bwMode="auto">
          <a:xfrm>
            <a:off x="811212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7172" name="Text Box 4">
            <a:extLst>
              <a:ext uri="{FF2B5EF4-FFF2-40B4-BE49-F238E27FC236}">
                <a16:creationId xmlns:a16="http://schemas.microsoft.com/office/drawing/2014/main" id="{D84236BC-84B7-284D-873A-FF5FBD807E1E}"/>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7173" name="Text Box 5">
            <a:extLst>
              <a:ext uri="{FF2B5EF4-FFF2-40B4-BE49-F238E27FC236}">
                <a16:creationId xmlns:a16="http://schemas.microsoft.com/office/drawing/2014/main" id="{5ED1674E-0DB7-BB45-9FAC-F76BFDF9C229}"/>
              </a:ext>
            </a:extLst>
          </p:cNvPr>
          <p:cNvSpPr txBox="1">
            <a:spLocks noChangeArrowheads="1"/>
          </p:cNvSpPr>
          <p:nvPr/>
        </p:nvSpPr>
        <p:spPr bwMode="auto">
          <a:xfrm>
            <a:off x="714375" y="538163"/>
            <a:ext cx="8299450" cy="1082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1176"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algn="ctr"/>
            <a:r>
              <a:rPr lang="en-US" altLang="en-US" sz="4400"/>
              <a:t>Questions</a:t>
            </a:r>
          </a:p>
        </p:txBody>
      </p:sp>
      <p:sp>
        <p:nvSpPr>
          <p:cNvPr id="7174" name="Text Box 6">
            <a:extLst>
              <a:ext uri="{FF2B5EF4-FFF2-40B4-BE49-F238E27FC236}">
                <a16:creationId xmlns:a16="http://schemas.microsoft.com/office/drawing/2014/main" id="{79EA9951-9021-434D-8FB9-4DF7B584E636}"/>
              </a:ext>
            </a:extLst>
          </p:cNvPr>
          <p:cNvSpPr txBox="1">
            <a:spLocks noChangeArrowheads="1"/>
          </p:cNvSpPr>
          <p:nvPr/>
        </p:nvSpPr>
        <p:spPr bwMode="auto">
          <a:xfrm>
            <a:off x="714375" y="1801813"/>
            <a:ext cx="8299450" cy="408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6604" rIns="0" bIns="0"/>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marL="431800" indent="-322263">
              <a:spcAft>
                <a:spcPts val="1425"/>
              </a:spcAft>
            </a:pPr>
            <a:r>
              <a:rPr lang="en-US" altLang="en-US" sz="2600"/>
              <a:t>Can you directly measure time dimensions orthogonal to your own?  </a:t>
            </a:r>
            <a:r>
              <a:rPr lang="en-US" altLang="en-US" sz="2600">
                <a:solidFill>
                  <a:srgbClr val="FF0000"/>
                </a:solidFill>
              </a:rPr>
              <a:t>Probably not, but check both ways.</a:t>
            </a:r>
          </a:p>
          <a:p>
            <a:pPr marL="431800" indent="-322263">
              <a:spcAft>
                <a:spcPts val="1425"/>
              </a:spcAft>
            </a:pPr>
            <a:r>
              <a:rPr lang="en-US" altLang="en-US" sz="2600"/>
              <a:t>Can we preserve causality?  </a:t>
            </a:r>
            <a:r>
              <a:rPr lang="en-US" altLang="en-US" sz="2600">
                <a:solidFill>
                  <a:srgbClr val="FF0000"/>
                </a:solidFill>
              </a:rPr>
              <a:t>Let's try.</a:t>
            </a:r>
          </a:p>
          <a:p>
            <a:pPr marL="431800" indent="-322263">
              <a:spcAft>
                <a:spcPts val="1425"/>
              </a:spcAft>
            </a:pPr>
            <a:r>
              <a:rPr lang="en-US" altLang="en-US" sz="2600"/>
              <a:t>Do objects on different timelines interact?  </a:t>
            </a:r>
            <a:r>
              <a:rPr lang="en-US" altLang="en-US" sz="2600">
                <a:solidFill>
                  <a:srgbClr val="FF0000"/>
                </a:solidFill>
              </a:rPr>
              <a:t>I'd think yes:  more weakly when the angle between timelines is greater.</a:t>
            </a:r>
          </a:p>
          <a:p>
            <a:pPr marL="431800" indent="-322263">
              <a:spcAft>
                <a:spcPts val="1425"/>
              </a:spcAft>
            </a:pPr>
            <a:r>
              <a:rPr lang="en-US" altLang="en-US" sz="2600"/>
              <a:t>Does light always seem to move at the same speed?  </a:t>
            </a:r>
            <a:r>
              <a:rPr lang="en-US" altLang="en-US" sz="2600">
                <a:solidFill>
                  <a:srgbClr val="FF0000"/>
                </a:solidFill>
              </a:rPr>
              <a:t>Good question!</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1">
            <a:extLst>
              <a:ext uri="{FF2B5EF4-FFF2-40B4-BE49-F238E27FC236}">
                <a16:creationId xmlns:a16="http://schemas.microsoft.com/office/drawing/2014/main" id="{F5048357-86A3-9D49-91A4-C4A381995C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8194" name="Picture 2">
            <a:extLst>
              <a:ext uri="{FF2B5EF4-FFF2-40B4-BE49-F238E27FC236}">
                <a16:creationId xmlns:a16="http://schemas.microsoft.com/office/drawing/2014/main" id="{BFE7F6F9-EE96-C745-983B-FEC7AADC4AF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195" name="Text Box 3">
            <a:extLst>
              <a:ext uri="{FF2B5EF4-FFF2-40B4-BE49-F238E27FC236}">
                <a16:creationId xmlns:a16="http://schemas.microsoft.com/office/drawing/2014/main" id="{5F98823E-053C-A34B-B11D-C49E7D621EF4}"/>
              </a:ext>
            </a:extLst>
          </p:cNvPr>
          <p:cNvSpPr txBox="1">
            <a:spLocks noChangeArrowheads="1"/>
          </p:cNvSpPr>
          <p:nvPr/>
        </p:nvSpPr>
        <p:spPr bwMode="auto">
          <a:xfrm>
            <a:off x="8047038"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8196" name="Text Box 4">
            <a:extLst>
              <a:ext uri="{FF2B5EF4-FFF2-40B4-BE49-F238E27FC236}">
                <a16:creationId xmlns:a16="http://schemas.microsoft.com/office/drawing/2014/main" id="{17E7F19C-CE95-AF47-A7C6-A2A352425B89}"/>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8197" name="Text Box 5">
            <a:extLst>
              <a:ext uri="{FF2B5EF4-FFF2-40B4-BE49-F238E27FC236}">
                <a16:creationId xmlns:a16="http://schemas.microsoft.com/office/drawing/2014/main" id="{78D37DFD-4220-C34B-8687-C069A2F73AC8}"/>
              </a:ext>
            </a:extLst>
          </p:cNvPr>
          <p:cNvSpPr txBox="1">
            <a:spLocks noChangeArrowheads="1"/>
          </p:cNvSpPr>
          <p:nvPr/>
        </p:nvSpPr>
        <p:spPr bwMode="auto">
          <a:xfrm>
            <a:off x="714375" y="538163"/>
            <a:ext cx="8299450" cy="1082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1176"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algn="ctr"/>
            <a:r>
              <a:rPr lang="en-US" altLang="en-US" sz="4400"/>
              <a:t>More Questions</a:t>
            </a:r>
          </a:p>
        </p:txBody>
      </p:sp>
      <p:sp>
        <p:nvSpPr>
          <p:cNvPr id="8198" name="Text Box 6">
            <a:extLst>
              <a:ext uri="{FF2B5EF4-FFF2-40B4-BE49-F238E27FC236}">
                <a16:creationId xmlns:a16="http://schemas.microsoft.com/office/drawing/2014/main" id="{DECB3835-DE7D-6942-97A9-3C6D97214A28}"/>
              </a:ext>
            </a:extLst>
          </p:cNvPr>
          <p:cNvSpPr txBox="1">
            <a:spLocks noChangeArrowheads="1"/>
          </p:cNvSpPr>
          <p:nvPr/>
        </p:nvSpPr>
        <p:spPr bwMode="auto">
          <a:xfrm>
            <a:off x="714375" y="1801813"/>
            <a:ext cx="8299450" cy="408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8128" rIns="0" bIns="0"/>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marL="431800" indent="-322263">
              <a:spcAft>
                <a:spcPts val="1425"/>
              </a:spcAft>
            </a:pPr>
            <a:r>
              <a:rPr lang="en-US" altLang="en-US" sz="3200"/>
              <a:t>Can a particle have negative energy?  </a:t>
            </a:r>
            <a:r>
              <a:rPr lang="en-US" altLang="en-US" sz="3200">
                <a:solidFill>
                  <a:srgbClr val="FF0000"/>
                </a:solidFill>
              </a:rPr>
              <a:t>It sounds odd, but as long as things add up at the end of the day I'm not too worried.</a:t>
            </a:r>
          </a:p>
          <a:p>
            <a:pPr marL="431800" indent="-322263">
              <a:spcAft>
                <a:spcPts val="1425"/>
              </a:spcAft>
            </a:pPr>
            <a:r>
              <a:rPr lang="en-US" altLang="en-US" sz="3200"/>
              <a:t>Is it enough to intersect only one time component?  </a:t>
            </a:r>
            <a:r>
              <a:rPr lang="en-US" altLang="en-US" sz="3200">
                <a:solidFill>
                  <a:srgbClr val="FF0000"/>
                </a:solidFill>
              </a:rPr>
              <a:t>Not if the second time dimension means anything.</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Picture 1">
            <a:extLst>
              <a:ext uri="{FF2B5EF4-FFF2-40B4-BE49-F238E27FC236}">
                <a16:creationId xmlns:a16="http://schemas.microsoft.com/office/drawing/2014/main" id="{5A2B2E84-CE19-AE4D-B7F6-F873E1B8B65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218" name="Picture 2">
            <a:extLst>
              <a:ext uri="{FF2B5EF4-FFF2-40B4-BE49-F238E27FC236}">
                <a16:creationId xmlns:a16="http://schemas.microsoft.com/office/drawing/2014/main" id="{DC657D3D-FA6F-A642-A70B-C8526C395D7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19" name="Text Box 3">
            <a:extLst>
              <a:ext uri="{FF2B5EF4-FFF2-40B4-BE49-F238E27FC236}">
                <a16:creationId xmlns:a16="http://schemas.microsoft.com/office/drawing/2014/main" id="{BA62066D-21D3-DD42-A625-789CDC71FF48}"/>
              </a:ext>
            </a:extLst>
          </p:cNvPr>
          <p:cNvSpPr txBox="1">
            <a:spLocks noChangeArrowheads="1"/>
          </p:cNvSpPr>
          <p:nvPr/>
        </p:nvSpPr>
        <p:spPr bwMode="auto">
          <a:xfrm>
            <a:off x="813752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9220" name="Text Box 4">
            <a:extLst>
              <a:ext uri="{FF2B5EF4-FFF2-40B4-BE49-F238E27FC236}">
                <a16:creationId xmlns:a16="http://schemas.microsoft.com/office/drawing/2014/main" id="{F9E973DD-FB29-1B47-B47A-7767AED88C1A}"/>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9221" name="Text Box 5">
            <a:extLst>
              <a:ext uri="{FF2B5EF4-FFF2-40B4-BE49-F238E27FC236}">
                <a16:creationId xmlns:a16="http://schemas.microsoft.com/office/drawing/2014/main" id="{7213CAA5-368E-E84D-99B8-46D36D73E4DC}"/>
              </a:ext>
            </a:extLst>
          </p:cNvPr>
          <p:cNvSpPr txBox="1">
            <a:spLocks noChangeArrowheads="1"/>
          </p:cNvSpPr>
          <p:nvPr/>
        </p:nvSpPr>
        <p:spPr bwMode="auto">
          <a:xfrm>
            <a:off x="714375" y="538163"/>
            <a:ext cx="8299450" cy="1082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1176"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algn="ctr"/>
            <a:r>
              <a:rPr lang="en-US" altLang="en-US" sz="4400"/>
              <a:t>Still More Questions</a:t>
            </a:r>
          </a:p>
        </p:txBody>
      </p:sp>
      <p:sp>
        <p:nvSpPr>
          <p:cNvPr id="9222" name="Text Box 6">
            <a:extLst>
              <a:ext uri="{FF2B5EF4-FFF2-40B4-BE49-F238E27FC236}">
                <a16:creationId xmlns:a16="http://schemas.microsoft.com/office/drawing/2014/main" id="{B36BAA6B-259F-8C4E-9C79-B0CB75E4AA9F}"/>
              </a:ext>
            </a:extLst>
          </p:cNvPr>
          <p:cNvSpPr txBox="1">
            <a:spLocks noChangeArrowheads="1"/>
          </p:cNvSpPr>
          <p:nvPr/>
        </p:nvSpPr>
        <p:spPr bwMode="auto">
          <a:xfrm>
            <a:off x="639763" y="2135188"/>
            <a:ext cx="8299450" cy="408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8128" rIns="0" bIns="0"/>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marL="431800" indent="-322263">
              <a:spcAft>
                <a:spcPts val="1425"/>
              </a:spcAft>
            </a:pPr>
            <a:r>
              <a:rPr lang="en-US" altLang="en-US" sz="3200"/>
              <a:t>If an object can measure the angle of the timeline of another object, will that angle vary with the speed?  </a:t>
            </a:r>
            <a:r>
              <a:rPr lang="en-US" altLang="en-US" sz="3200">
                <a:solidFill>
                  <a:srgbClr val="FF0000"/>
                </a:solidFill>
              </a:rPr>
              <a:t>We'll have to check and see.</a:t>
            </a:r>
          </a:p>
          <a:p>
            <a:pPr marL="431800" indent="-322263">
              <a:spcAft>
                <a:spcPts val="1425"/>
              </a:spcAft>
            </a:pPr>
            <a:r>
              <a:rPr lang="en-US" altLang="en-US" sz="3200"/>
              <a:t>If object A measures B's relative timeline angle as   , will B measure A's relative timeline angle as      ?  </a:t>
            </a:r>
            <a:r>
              <a:rPr lang="en-US" altLang="en-US" sz="3200">
                <a:solidFill>
                  <a:srgbClr val="FF0000"/>
                </a:solidFill>
              </a:rPr>
              <a:t>Presumably.</a:t>
            </a:r>
          </a:p>
        </p:txBody>
      </p:sp>
      <p:graphicFrame>
        <p:nvGraphicFramePr>
          <p:cNvPr id="9223" name="Object 7">
            <a:extLst>
              <a:ext uri="{FF2B5EF4-FFF2-40B4-BE49-F238E27FC236}">
                <a16:creationId xmlns:a16="http://schemas.microsoft.com/office/drawing/2014/main" id="{8E91EABA-A1C5-F144-9421-6A8CA15309E7}"/>
              </a:ext>
            </a:extLst>
          </p:cNvPr>
          <p:cNvGraphicFramePr>
            <a:graphicFrameLocks noChangeAspect="1"/>
          </p:cNvGraphicFramePr>
          <p:nvPr/>
        </p:nvGraphicFramePr>
        <p:xfrm>
          <a:off x="4664075" y="4664075"/>
          <a:ext cx="290513" cy="438150"/>
        </p:xfrm>
        <a:graphic>
          <a:graphicData uri="http://schemas.openxmlformats.org/presentationml/2006/ole">
            <mc:AlternateContent xmlns:mc="http://schemas.openxmlformats.org/markup-compatibility/2006">
              <mc:Choice xmlns:v="urn:schemas-microsoft-com:vml" Requires="v">
                <p:oleObj spid="_x0000_s9228" r:id="rId6" imgW="317500" imgH="215900" progId="">
                  <p:embed/>
                </p:oleObj>
              </mc:Choice>
              <mc:Fallback>
                <p:oleObj r:id="rId6" imgW="317500" imgH="2159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64075" y="4664075"/>
                        <a:ext cx="290513" cy="438150"/>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24" name="Object 8">
            <a:extLst>
              <a:ext uri="{FF2B5EF4-FFF2-40B4-BE49-F238E27FC236}">
                <a16:creationId xmlns:a16="http://schemas.microsoft.com/office/drawing/2014/main" id="{62DAFB42-4FD2-3F41-8252-65B95D6B28AD}"/>
              </a:ext>
            </a:extLst>
          </p:cNvPr>
          <p:cNvGraphicFramePr>
            <a:graphicFrameLocks noChangeAspect="1"/>
          </p:cNvGraphicFramePr>
          <p:nvPr/>
        </p:nvGraphicFramePr>
        <p:xfrm>
          <a:off x="6291263" y="5165725"/>
          <a:ext cx="566737" cy="438150"/>
        </p:xfrm>
        <a:graphic>
          <a:graphicData uri="http://schemas.openxmlformats.org/presentationml/2006/ole">
            <mc:AlternateContent xmlns:mc="http://schemas.openxmlformats.org/markup-compatibility/2006">
              <mc:Choice xmlns:v="urn:schemas-microsoft-com:vml" Requires="v">
                <p:oleObj spid="_x0000_s9229" r:id="rId8" imgW="609600" imgH="215900" progId="">
                  <p:embed/>
                </p:oleObj>
              </mc:Choice>
              <mc:Fallback>
                <p:oleObj r:id="rId8" imgW="609600" imgH="215900" progId="">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291263" y="5165725"/>
                        <a:ext cx="566737" cy="438150"/>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1" name="Picture 1">
            <a:extLst>
              <a:ext uri="{FF2B5EF4-FFF2-40B4-BE49-F238E27FC236}">
                <a16:creationId xmlns:a16="http://schemas.microsoft.com/office/drawing/2014/main" id="{12A6C3AB-C9BB-DB46-876E-BD93BA4869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0242" name="Picture 2">
            <a:extLst>
              <a:ext uri="{FF2B5EF4-FFF2-40B4-BE49-F238E27FC236}">
                <a16:creationId xmlns:a16="http://schemas.microsoft.com/office/drawing/2014/main" id="{BAE86653-B45E-C642-9CB2-C30E869870F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3" name="Text Box 3">
            <a:extLst>
              <a:ext uri="{FF2B5EF4-FFF2-40B4-BE49-F238E27FC236}">
                <a16:creationId xmlns:a16="http://schemas.microsoft.com/office/drawing/2014/main" id="{1C46DEF6-BA8B-174D-A9D3-E1763F0D8831}"/>
              </a:ext>
            </a:extLst>
          </p:cNvPr>
          <p:cNvSpPr txBox="1">
            <a:spLocks noChangeArrowheads="1"/>
          </p:cNvSpPr>
          <p:nvPr/>
        </p:nvSpPr>
        <p:spPr bwMode="auto">
          <a:xfrm>
            <a:off x="813752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10244" name="Text Box 4">
            <a:extLst>
              <a:ext uri="{FF2B5EF4-FFF2-40B4-BE49-F238E27FC236}">
                <a16:creationId xmlns:a16="http://schemas.microsoft.com/office/drawing/2014/main" id="{E35A094E-7789-FD4B-A818-C8673772DC2D}"/>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10245" name="Text Box 5">
            <a:extLst>
              <a:ext uri="{FF2B5EF4-FFF2-40B4-BE49-F238E27FC236}">
                <a16:creationId xmlns:a16="http://schemas.microsoft.com/office/drawing/2014/main" id="{59871057-4A0B-4C49-A110-2E043034B5DC}"/>
              </a:ext>
            </a:extLst>
          </p:cNvPr>
          <p:cNvSpPr txBox="1">
            <a:spLocks noChangeArrowheads="1"/>
          </p:cNvSpPr>
          <p:nvPr/>
        </p:nvSpPr>
        <p:spPr bwMode="auto">
          <a:xfrm>
            <a:off x="714375" y="538163"/>
            <a:ext cx="8299450" cy="1082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1176"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algn="ctr"/>
            <a:r>
              <a:rPr lang="en-US" altLang="en-US" sz="4400"/>
              <a:t>Timelines</a:t>
            </a:r>
          </a:p>
        </p:txBody>
      </p:sp>
      <p:sp>
        <p:nvSpPr>
          <p:cNvPr id="10246" name="Text Box 6">
            <a:extLst>
              <a:ext uri="{FF2B5EF4-FFF2-40B4-BE49-F238E27FC236}">
                <a16:creationId xmlns:a16="http://schemas.microsoft.com/office/drawing/2014/main" id="{82EE4189-C4BF-3643-BD2D-90DC77250DBA}"/>
              </a:ext>
            </a:extLst>
          </p:cNvPr>
          <p:cNvSpPr txBox="1">
            <a:spLocks noChangeArrowheads="1"/>
          </p:cNvSpPr>
          <p:nvPr/>
        </p:nvSpPr>
        <p:spPr bwMode="auto">
          <a:xfrm>
            <a:off x="714375" y="1801813"/>
            <a:ext cx="8299450" cy="408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8128" rIns="0" bIns="0"/>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marL="431800" indent="-322263">
              <a:spcAft>
                <a:spcPts val="1425"/>
              </a:spcAft>
            </a:pPr>
            <a:r>
              <a:rPr lang="en-US" altLang="en-US" sz="3200"/>
              <a:t>Assume that the two time directions can be treated as a Euclidean plane.</a:t>
            </a:r>
          </a:p>
          <a:p>
            <a:pPr marL="431800" indent="-322263">
              <a:spcAft>
                <a:spcPts val="1425"/>
              </a:spcAft>
            </a:pPr>
            <a:r>
              <a:rPr lang="en-US" altLang="en-US" sz="3200"/>
              <a:t>An undisturbed object will not change the direction of its timeline, but continue to evolve in time along a straight line in the 2-time plane.</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Picture 1">
            <a:extLst>
              <a:ext uri="{FF2B5EF4-FFF2-40B4-BE49-F238E27FC236}">
                <a16:creationId xmlns:a16="http://schemas.microsoft.com/office/drawing/2014/main" id="{7D74307C-9956-304C-9A9B-94680F7AA8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1925" y="0"/>
            <a:ext cx="998538" cy="1008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1266" name="Picture 2">
            <a:extLst>
              <a:ext uri="{FF2B5EF4-FFF2-40B4-BE49-F238E27FC236}">
                <a16:creationId xmlns:a16="http://schemas.microsoft.com/office/drawing/2014/main" id="{008DB867-A6F9-534D-A785-0DEAEBC0B08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0"/>
            <a:ext cx="868363" cy="1319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267" name="Text Box 3">
            <a:extLst>
              <a:ext uri="{FF2B5EF4-FFF2-40B4-BE49-F238E27FC236}">
                <a16:creationId xmlns:a16="http://schemas.microsoft.com/office/drawing/2014/main" id="{B65DAF4E-62D3-7C41-9E78-F9109B4D3E4E}"/>
              </a:ext>
            </a:extLst>
          </p:cNvPr>
          <p:cNvSpPr txBox="1">
            <a:spLocks noChangeArrowheads="1"/>
          </p:cNvSpPr>
          <p:nvPr/>
        </p:nvSpPr>
        <p:spPr bwMode="auto">
          <a:xfrm>
            <a:off x="8093075" y="7315200"/>
            <a:ext cx="196850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January 26, 2022</a:t>
            </a:r>
          </a:p>
        </p:txBody>
      </p:sp>
      <p:sp>
        <p:nvSpPr>
          <p:cNvPr id="11268" name="Text Box 4">
            <a:extLst>
              <a:ext uri="{FF2B5EF4-FFF2-40B4-BE49-F238E27FC236}">
                <a16:creationId xmlns:a16="http://schemas.microsoft.com/office/drawing/2014/main" id="{F0828BC3-49A8-9D49-AD43-1E467C05AB2A}"/>
              </a:ext>
            </a:extLst>
          </p:cNvPr>
          <p:cNvSpPr txBox="1">
            <a:spLocks noChangeArrowheads="1"/>
          </p:cNvSpPr>
          <p:nvPr/>
        </p:nvSpPr>
        <p:spPr bwMode="auto">
          <a:xfrm>
            <a:off x="49213" y="7315200"/>
            <a:ext cx="43402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3809" rIns="0" bIns="0"/>
          <a:lstStyle>
            <a:lvl1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sz="2400">
                <a:solidFill>
                  <a:srgbClr val="000000"/>
                </a:solidFill>
                <a:latin typeface="Bitstream Vera Serif" pitchFamily="16" charset="0"/>
                <a:ea typeface="msgothic" charset="0"/>
                <a:cs typeface="msgothic" charset="0"/>
              </a:defRPr>
            </a:lvl9pPr>
          </a:lstStyle>
          <a:p>
            <a:r>
              <a:rPr lang="en-US" altLang="en-US" sz="1500">
                <a:solidFill>
                  <a:srgbClr val="808080"/>
                </a:solidFill>
              </a:rPr>
              <a:t> James N. Bellinger, U Wisconsin at Madison</a:t>
            </a:r>
          </a:p>
        </p:txBody>
      </p:sp>
      <p:sp>
        <p:nvSpPr>
          <p:cNvPr id="11269" name="Text Box 5">
            <a:extLst>
              <a:ext uri="{FF2B5EF4-FFF2-40B4-BE49-F238E27FC236}">
                <a16:creationId xmlns:a16="http://schemas.microsoft.com/office/drawing/2014/main" id="{A1B6CD6A-8AD0-7E48-94C0-7B1A2967DA97}"/>
              </a:ext>
            </a:extLst>
          </p:cNvPr>
          <p:cNvSpPr txBox="1">
            <a:spLocks noChangeArrowheads="1"/>
          </p:cNvSpPr>
          <p:nvPr/>
        </p:nvSpPr>
        <p:spPr bwMode="auto">
          <a:xfrm>
            <a:off x="714375" y="538163"/>
            <a:ext cx="8299450" cy="1082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1176"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5pPr>
            <a:lvl6pPr marL="25146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6pPr>
            <a:lvl7pPr marL="29718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7pPr>
            <a:lvl8pPr marL="34290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8pPr>
            <a:lvl9pPr marL="3886200" indent="-228600" defTabSz="457200" fontAlgn="base" hangingPunct="0">
              <a:lnSpc>
                <a:spcPct val="98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sz="2400">
                <a:solidFill>
                  <a:srgbClr val="000000"/>
                </a:solidFill>
                <a:latin typeface="Bitstream Vera Serif" pitchFamily="16" charset="0"/>
                <a:ea typeface="msgothic" charset="0"/>
                <a:cs typeface="msgothic" charset="0"/>
              </a:defRPr>
            </a:lvl9pPr>
          </a:lstStyle>
          <a:p>
            <a:pPr algn="ctr"/>
            <a:r>
              <a:rPr lang="en-US" altLang="en-US" sz="4400"/>
              <a:t>Timelines</a:t>
            </a:r>
          </a:p>
        </p:txBody>
      </p:sp>
      <p:sp>
        <p:nvSpPr>
          <p:cNvPr id="11270" name="Line 6">
            <a:extLst>
              <a:ext uri="{FF2B5EF4-FFF2-40B4-BE49-F238E27FC236}">
                <a16:creationId xmlns:a16="http://schemas.microsoft.com/office/drawing/2014/main" id="{FB662296-9CDF-3A4C-B722-8E485E69088D}"/>
              </a:ext>
            </a:extLst>
          </p:cNvPr>
          <p:cNvSpPr>
            <a:spLocks noChangeShapeType="1"/>
          </p:cNvSpPr>
          <p:nvPr/>
        </p:nvSpPr>
        <p:spPr bwMode="auto">
          <a:xfrm flipV="1">
            <a:off x="1443038" y="2717800"/>
            <a:ext cx="1587" cy="2060575"/>
          </a:xfrm>
          <a:prstGeom prst="line">
            <a:avLst/>
          </a:prstGeom>
          <a:noFill/>
          <a:ln w="9525" cap="flat">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71" name="Line 7">
            <a:extLst>
              <a:ext uri="{FF2B5EF4-FFF2-40B4-BE49-F238E27FC236}">
                <a16:creationId xmlns:a16="http://schemas.microsoft.com/office/drawing/2014/main" id="{9304F08E-EBDD-0048-A552-D562347484C8}"/>
              </a:ext>
            </a:extLst>
          </p:cNvPr>
          <p:cNvSpPr>
            <a:spLocks noChangeShapeType="1"/>
          </p:cNvSpPr>
          <p:nvPr/>
        </p:nvSpPr>
        <p:spPr bwMode="auto">
          <a:xfrm>
            <a:off x="1443038" y="4776788"/>
            <a:ext cx="1828800" cy="1587"/>
          </a:xfrm>
          <a:prstGeom prst="line">
            <a:avLst/>
          </a:prstGeom>
          <a:noFill/>
          <a:ln w="9525" cap="flat">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72" name="Line 8">
            <a:extLst>
              <a:ext uri="{FF2B5EF4-FFF2-40B4-BE49-F238E27FC236}">
                <a16:creationId xmlns:a16="http://schemas.microsoft.com/office/drawing/2014/main" id="{EB516906-9C55-484C-8A10-1C9A0C277D4C}"/>
              </a:ext>
            </a:extLst>
          </p:cNvPr>
          <p:cNvSpPr>
            <a:spLocks noChangeShapeType="1"/>
          </p:cNvSpPr>
          <p:nvPr/>
        </p:nvSpPr>
        <p:spPr bwMode="auto">
          <a:xfrm flipV="1">
            <a:off x="1443038" y="3860800"/>
            <a:ext cx="1828800" cy="917575"/>
          </a:xfrm>
          <a:prstGeom prst="line">
            <a:avLst/>
          </a:prstGeom>
          <a:noFill/>
          <a:ln w="9525" cap="flat">
            <a:solidFill>
              <a:srgbClr val="008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73" name="Text Box 9">
            <a:extLst>
              <a:ext uri="{FF2B5EF4-FFF2-40B4-BE49-F238E27FC236}">
                <a16:creationId xmlns:a16="http://schemas.microsoft.com/office/drawing/2014/main" id="{E0B486B9-ABB8-FB40-9FCF-00F383A55FD0}"/>
              </a:ext>
            </a:extLst>
          </p:cNvPr>
          <p:cNvSpPr txBox="1">
            <a:spLocks noChangeArrowheads="1"/>
          </p:cNvSpPr>
          <p:nvPr/>
        </p:nvSpPr>
        <p:spPr bwMode="auto">
          <a:xfrm>
            <a:off x="2357438" y="5005388"/>
            <a:ext cx="396875"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6096" rIns="0" bIns="0"/>
          <a:lstStyle/>
          <a:p>
            <a:r>
              <a:rPr lang="en-US" altLang="en-US">
                <a:solidFill>
                  <a:srgbClr val="000000"/>
                </a:solidFill>
                <a:ea typeface="msgothic" charset="0"/>
                <a:cs typeface="msgothic" charset="0"/>
              </a:rPr>
              <a:t>T1</a:t>
            </a:r>
          </a:p>
        </p:txBody>
      </p:sp>
      <p:sp>
        <p:nvSpPr>
          <p:cNvPr id="11274" name="Text Box 10">
            <a:extLst>
              <a:ext uri="{FF2B5EF4-FFF2-40B4-BE49-F238E27FC236}">
                <a16:creationId xmlns:a16="http://schemas.microsoft.com/office/drawing/2014/main" id="{97E8DB40-1F25-4341-B5E7-B2E840B1C75A}"/>
              </a:ext>
            </a:extLst>
          </p:cNvPr>
          <p:cNvSpPr txBox="1">
            <a:spLocks noChangeArrowheads="1"/>
          </p:cNvSpPr>
          <p:nvPr/>
        </p:nvSpPr>
        <p:spPr bwMode="auto">
          <a:xfrm>
            <a:off x="1020763" y="2735263"/>
            <a:ext cx="331787" cy="295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5080" rIns="0" bIns="0"/>
          <a:lstStyle/>
          <a:p>
            <a:r>
              <a:rPr lang="en-US" altLang="en-US" sz="2000">
                <a:solidFill>
                  <a:srgbClr val="000000"/>
                </a:solidFill>
                <a:ea typeface="msgothic" charset="0"/>
                <a:cs typeface="msgothic" charset="0"/>
              </a:rPr>
              <a:t>T2</a:t>
            </a:r>
          </a:p>
        </p:txBody>
      </p:sp>
      <p:sp>
        <p:nvSpPr>
          <p:cNvPr id="11275" name="Line 11">
            <a:extLst>
              <a:ext uri="{FF2B5EF4-FFF2-40B4-BE49-F238E27FC236}">
                <a16:creationId xmlns:a16="http://schemas.microsoft.com/office/drawing/2014/main" id="{0EF48C0E-1511-0444-BFD8-154910AD234B}"/>
              </a:ext>
            </a:extLst>
          </p:cNvPr>
          <p:cNvSpPr>
            <a:spLocks noChangeShapeType="1"/>
          </p:cNvSpPr>
          <p:nvPr/>
        </p:nvSpPr>
        <p:spPr bwMode="auto">
          <a:xfrm flipV="1">
            <a:off x="6262688" y="2717800"/>
            <a:ext cx="1587" cy="2060575"/>
          </a:xfrm>
          <a:prstGeom prst="line">
            <a:avLst/>
          </a:prstGeom>
          <a:noFill/>
          <a:ln w="9525" cap="flat">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76" name="Line 12">
            <a:extLst>
              <a:ext uri="{FF2B5EF4-FFF2-40B4-BE49-F238E27FC236}">
                <a16:creationId xmlns:a16="http://schemas.microsoft.com/office/drawing/2014/main" id="{A6541187-C4D8-EE42-80CE-B77BC1FFA000}"/>
              </a:ext>
            </a:extLst>
          </p:cNvPr>
          <p:cNvSpPr>
            <a:spLocks noChangeShapeType="1"/>
          </p:cNvSpPr>
          <p:nvPr/>
        </p:nvSpPr>
        <p:spPr bwMode="auto">
          <a:xfrm>
            <a:off x="6262688" y="4776788"/>
            <a:ext cx="1828800" cy="1587"/>
          </a:xfrm>
          <a:prstGeom prst="line">
            <a:avLst/>
          </a:prstGeom>
          <a:noFill/>
          <a:ln w="9525" cap="flat">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77" name="Line 13">
            <a:extLst>
              <a:ext uri="{FF2B5EF4-FFF2-40B4-BE49-F238E27FC236}">
                <a16:creationId xmlns:a16="http://schemas.microsoft.com/office/drawing/2014/main" id="{3913AC63-1A91-5448-A137-C5951F737ED0}"/>
              </a:ext>
            </a:extLst>
          </p:cNvPr>
          <p:cNvSpPr>
            <a:spLocks noChangeShapeType="1"/>
          </p:cNvSpPr>
          <p:nvPr/>
        </p:nvSpPr>
        <p:spPr bwMode="auto">
          <a:xfrm flipV="1">
            <a:off x="6262688" y="3860800"/>
            <a:ext cx="1828800" cy="917575"/>
          </a:xfrm>
          <a:prstGeom prst="line">
            <a:avLst/>
          </a:prstGeom>
          <a:noFill/>
          <a:ln w="9525" cap="flat">
            <a:solidFill>
              <a:srgbClr val="008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78" name="Text Box 14">
            <a:extLst>
              <a:ext uri="{FF2B5EF4-FFF2-40B4-BE49-F238E27FC236}">
                <a16:creationId xmlns:a16="http://schemas.microsoft.com/office/drawing/2014/main" id="{21FE17AE-0525-AA4C-8A30-9B7619947D9C}"/>
              </a:ext>
            </a:extLst>
          </p:cNvPr>
          <p:cNvSpPr txBox="1">
            <a:spLocks noChangeArrowheads="1"/>
          </p:cNvSpPr>
          <p:nvPr/>
        </p:nvSpPr>
        <p:spPr bwMode="auto">
          <a:xfrm>
            <a:off x="7177088" y="5005388"/>
            <a:ext cx="396875"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6096" rIns="0" bIns="0"/>
          <a:lstStyle/>
          <a:p>
            <a:r>
              <a:rPr lang="en-US" altLang="en-US">
                <a:solidFill>
                  <a:srgbClr val="000000"/>
                </a:solidFill>
                <a:ea typeface="msgothic" charset="0"/>
                <a:cs typeface="msgothic" charset="0"/>
              </a:rPr>
              <a:t>T1</a:t>
            </a:r>
          </a:p>
        </p:txBody>
      </p:sp>
      <p:sp>
        <p:nvSpPr>
          <p:cNvPr id="11279" name="Text Box 15">
            <a:extLst>
              <a:ext uri="{FF2B5EF4-FFF2-40B4-BE49-F238E27FC236}">
                <a16:creationId xmlns:a16="http://schemas.microsoft.com/office/drawing/2014/main" id="{E0FBFACE-BAED-9243-8A18-FBD517BF1F93}"/>
              </a:ext>
            </a:extLst>
          </p:cNvPr>
          <p:cNvSpPr txBox="1">
            <a:spLocks noChangeArrowheads="1"/>
          </p:cNvSpPr>
          <p:nvPr/>
        </p:nvSpPr>
        <p:spPr bwMode="auto">
          <a:xfrm>
            <a:off x="5805488" y="3405188"/>
            <a:ext cx="331787" cy="295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5080" rIns="0" bIns="0"/>
          <a:lstStyle/>
          <a:p>
            <a:r>
              <a:rPr lang="en-US" altLang="en-US" sz="2000">
                <a:solidFill>
                  <a:srgbClr val="000000"/>
                </a:solidFill>
                <a:ea typeface="msgothic" charset="0"/>
                <a:cs typeface="msgothic" charset="0"/>
              </a:rPr>
              <a:t>T2</a:t>
            </a:r>
          </a:p>
        </p:txBody>
      </p:sp>
      <p:sp>
        <p:nvSpPr>
          <p:cNvPr id="11280" name="Line 16">
            <a:extLst>
              <a:ext uri="{FF2B5EF4-FFF2-40B4-BE49-F238E27FC236}">
                <a16:creationId xmlns:a16="http://schemas.microsoft.com/office/drawing/2014/main" id="{9E389945-2EA7-F040-94AE-CBDB8B5CE418}"/>
              </a:ext>
            </a:extLst>
          </p:cNvPr>
          <p:cNvSpPr>
            <a:spLocks noChangeShapeType="1"/>
          </p:cNvSpPr>
          <p:nvPr/>
        </p:nvSpPr>
        <p:spPr bwMode="auto">
          <a:xfrm flipH="1" flipV="1">
            <a:off x="6946900" y="3632200"/>
            <a:ext cx="231775" cy="688975"/>
          </a:xfrm>
          <a:prstGeom prst="line">
            <a:avLst/>
          </a:prstGeom>
          <a:noFill/>
          <a:ln w="9525" cap="flat">
            <a:solidFill>
              <a:srgbClr val="008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81" name="Line 17">
            <a:extLst>
              <a:ext uri="{FF2B5EF4-FFF2-40B4-BE49-F238E27FC236}">
                <a16:creationId xmlns:a16="http://schemas.microsoft.com/office/drawing/2014/main" id="{81989FCD-2817-0843-B707-5CA4AD725EE4}"/>
              </a:ext>
            </a:extLst>
          </p:cNvPr>
          <p:cNvSpPr>
            <a:spLocks noChangeShapeType="1"/>
          </p:cNvSpPr>
          <p:nvPr/>
        </p:nvSpPr>
        <p:spPr bwMode="auto">
          <a:xfrm flipV="1">
            <a:off x="6491288" y="2946400"/>
            <a:ext cx="1371600" cy="231775"/>
          </a:xfrm>
          <a:prstGeom prst="line">
            <a:avLst/>
          </a:prstGeom>
          <a:noFill/>
          <a:ln w="9525" cap="flat">
            <a:solidFill>
              <a:srgbClr val="008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82" name="Text Box 18">
            <a:extLst>
              <a:ext uri="{FF2B5EF4-FFF2-40B4-BE49-F238E27FC236}">
                <a16:creationId xmlns:a16="http://schemas.microsoft.com/office/drawing/2014/main" id="{6C0ABDE5-8191-C64A-AB16-DAF199BCA4D0}"/>
              </a:ext>
            </a:extLst>
          </p:cNvPr>
          <p:cNvSpPr txBox="1">
            <a:spLocks noChangeArrowheads="1"/>
          </p:cNvSpPr>
          <p:nvPr/>
        </p:nvSpPr>
        <p:spPr bwMode="auto">
          <a:xfrm>
            <a:off x="7934325" y="4017963"/>
            <a:ext cx="166688" cy="265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4572" rIns="0" bIns="0"/>
          <a:lstStyle/>
          <a:p>
            <a:r>
              <a:rPr lang="en-US" altLang="en-US" sz="1800">
                <a:solidFill>
                  <a:srgbClr val="000000"/>
                </a:solidFill>
                <a:ea typeface="msgothic" charset="0"/>
                <a:cs typeface="msgothic" charset="0"/>
              </a:rPr>
              <a:t>A</a:t>
            </a:r>
          </a:p>
        </p:txBody>
      </p:sp>
      <p:sp>
        <p:nvSpPr>
          <p:cNvPr id="11283" name="Text Box 19">
            <a:extLst>
              <a:ext uri="{FF2B5EF4-FFF2-40B4-BE49-F238E27FC236}">
                <a16:creationId xmlns:a16="http://schemas.microsoft.com/office/drawing/2014/main" id="{7DF20A1E-8FCC-E24E-B83D-82F6CF18B924}"/>
              </a:ext>
            </a:extLst>
          </p:cNvPr>
          <p:cNvSpPr txBox="1">
            <a:spLocks noChangeArrowheads="1"/>
          </p:cNvSpPr>
          <p:nvPr/>
        </p:nvSpPr>
        <p:spPr bwMode="auto">
          <a:xfrm>
            <a:off x="7177088" y="3862388"/>
            <a:ext cx="168275" cy="265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4572" rIns="0" bIns="0"/>
          <a:lstStyle/>
          <a:p>
            <a:r>
              <a:rPr lang="en-US" altLang="en-US" sz="1800">
                <a:solidFill>
                  <a:srgbClr val="000000"/>
                </a:solidFill>
                <a:ea typeface="msgothic" charset="0"/>
                <a:cs typeface="msgothic" charset="0"/>
              </a:rPr>
              <a:t>B</a:t>
            </a:r>
          </a:p>
        </p:txBody>
      </p:sp>
      <p:sp>
        <p:nvSpPr>
          <p:cNvPr id="11284" name="Text Box 20">
            <a:extLst>
              <a:ext uri="{FF2B5EF4-FFF2-40B4-BE49-F238E27FC236}">
                <a16:creationId xmlns:a16="http://schemas.microsoft.com/office/drawing/2014/main" id="{A888C3D5-6667-C74D-A91B-DC25E653F297}"/>
              </a:ext>
            </a:extLst>
          </p:cNvPr>
          <p:cNvSpPr txBox="1">
            <a:spLocks noChangeArrowheads="1"/>
          </p:cNvSpPr>
          <p:nvPr/>
        </p:nvSpPr>
        <p:spPr bwMode="auto">
          <a:xfrm>
            <a:off x="6772275" y="2719388"/>
            <a:ext cx="176213" cy="265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4572" rIns="0" bIns="0"/>
          <a:lstStyle/>
          <a:p>
            <a:r>
              <a:rPr lang="en-US" altLang="en-US" sz="1800">
                <a:solidFill>
                  <a:srgbClr val="000000"/>
                </a:solidFill>
                <a:ea typeface="msgothic" charset="0"/>
                <a:cs typeface="msgothic" charset="0"/>
              </a:rPr>
              <a:t>C</a:t>
            </a:r>
          </a:p>
        </p:txBody>
      </p:sp>
      <p:sp>
        <p:nvSpPr>
          <p:cNvPr id="11285" name="Line 21">
            <a:extLst>
              <a:ext uri="{FF2B5EF4-FFF2-40B4-BE49-F238E27FC236}">
                <a16:creationId xmlns:a16="http://schemas.microsoft.com/office/drawing/2014/main" id="{03434CBD-E0AD-BD45-8E74-8AEDBE2A521A}"/>
              </a:ext>
            </a:extLst>
          </p:cNvPr>
          <p:cNvSpPr>
            <a:spLocks noChangeShapeType="1"/>
          </p:cNvSpPr>
          <p:nvPr/>
        </p:nvSpPr>
        <p:spPr bwMode="auto">
          <a:xfrm flipV="1">
            <a:off x="1579563" y="3503613"/>
            <a:ext cx="1065212" cy="266700"/>
          </a:xfrm>
          <a:prstGeom prst="line">
            <a:avLst/>
          </a:prstGeom>
          <a:noFill/>
          <a:ln w="9525" cap="flat">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Bitstream Vera Serif"/>
        <a:ea typeface="msgothic"/>
        <a:cs typeface="msgothic"/>
      </a:majorFont>
      <a:minorFont>
        <a:latin typeface="Bitstream Vera Serif"/>
        <a:ea typeface="msgothic"/>
        <a:cs typeface="msgothic"/>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defRPr kumimoji="0" lang="en-GB" altLang="en-US" sz="2400" b="0" i="0" u="none" strike="noStrike" cap="none" normalizeH="0" baseline="0" smtClean="0">
            <a:ln>
              <a:noFill/>
            </a:ln>
            <a:effectLst/>
            <a:latin typeface="Bitstream Vera Serif"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defRPr kumimoji="0" lang="en-GB" altLang="en-US" sz="2400" b="0" i="0" u="none" strike="noStrike" cap="none" normalizeH="0" baseline="0" smtClean="0">
            <a:ln>
              <a:noFill/>
            </a:ln>
            <a:effectLst/>
            <a:latin typeface="Bitstream Vera Serif"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1044</TotalTime>
  <Words>2243</Words>
  <Application>Microsoft Macintosh PowerPoint</Application>
  <PresentationFormat>Custom</PresentationFormat>
  <Paragraphs>208</Paragraphs>
  <Slides>39</Slides>
  <Notes>39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0</vt:i4>
      </vt:variant>
      <vt:variant>
        <vt:lpstr>Slide Titles</vt:lpstr>
      </vt:variant>
      <vt:variant>
        <vt:i4>39</vt:i4>
      </vt:variant>
    </vt:vector>
  </HeadingPairs>
  <TitlesOfParts>
    <vt:vector size="44" baseType="lpstr">
      <vt:lpstr>Times New Roman</vt:lpstr>
      <vt:lpstr>Bitstream Vera Serif</vt:lpstr>
      <vt:lpstr>msgothic</vt:lpstr>
      <vt:lpstr>Lucida Bright</vt:lpstr>
      <vt:lpstr>Office Theme</vt:lpstr>
      <vt:lpstr>Dynamics with 2 macroscopic time dimensions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If you can measure orthogonal... more yet</vt:lpstr>
      <vt:lpstr>If you cannot measure orthogonal times, but the speed of light is always measured as c</vt:lpstr>
      <vt:lpstr>If you can't measure orthogonal times, but c is always c, continued</vt:lpstr>
      <vt:lpstr>If you can't measure orthogonal times, but c is always c, continued (2)</vt:lpstr>
      <vt:lpstr>If you can't measure orthogonal times, but c is always c, continued (3)</vt:lpstr>
      <vt:lpstr>If you can't measure orthogonal times, but c is always c, continued (4)</vt:lpstr>
      <vt:lpstr>If c is always c, non-parallel not measureable, parallel timelines but one object is in motion</vt:lpstr>
      <vt:lpstr>If c is always c, non-parallel not measureable, non-parallel timelines with object in motion</vt:lpstr>
      <vt:lpstr>If c is always c, non-parallel not measureable, non-parallel timelines with object in motion 2</vt:lpstr>
      <vt:lpstr>If c is always c, non-parallel not measureable, non-parallel timelines with object in motion 3</vt:lpstr>
      <vt:lpstr>If c is always c, non-parallel not measureable, non-parallel timelines with object in motion 4</vt:lpstr>
      <vt:lpstr>If c is always c, non-parallel not measureable, non-parallel timelines with object in motion 5</vt:lpstr>
      <vt:lpstr>If c is always c, non-parallel not measureable, non-parallel timelines with object in motion 6</vt:lpstr>
      <vt:lpstr>If c is always c, non-parallel not measureable, non-parallel timelines with object in motion 7</vt:lpstr>
      <vt:lpstr>Measuring Energy</vt:lpstr>
      <vt:lpstr>Decays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Dynamics with 2 macroscopic time dimensions</dc:title>
  <cp:lastModifiedBy>JAMES N BELLINGER</cp:lastModifiedBy>
  <cp:revision>16</cp:revision>
  <cp:lastPrinted>2005-09-26T08:47:35Z</cp:lastPrinted>
  <dcterms:created xsi:type="dcterms:W3CDTF">2005-07-22T07:08:32Z</dcterms:created>
  <dcterms:modified xsi:type="dcterms:W3CDTF">2022-01-26T17:19:46Z</dcterms:modified>
</cp:coreProperties>
</file>