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1B63-77E8-445B-B2F7-DBEB5551FD2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CE10-447D-4D0E-9842-03FDF705A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1B63-77E8-445B-B2F7-DBEB5551FD2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CE10-447D-4D0E-9842-03FDF705A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1B63-77E8-445B-B2F7-DBEB5551FD2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CE10-447D-4D0E-9842-03FDF705A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1B63-77E8-445B-B2F7-DBEB5551FD2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CE10-447D-4D0E-9842-03FDF705A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1B63-77E8-445B-B2F7-DBEB5551FD2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CE10-447D-4D0E-9842-03FDF705A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1B63-77E8-445B-B2F7-DBEB5551FD2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CE10-447D-4D0E-9842-03FDF705A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1B63-77E8-445B-B2F7-DBEB5551FD2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CE10-447D-4D0E-9842-03FDF705A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1B63-77E8-445B-B2F7-DBEB5551FD2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CE10-447D-4D0E-9842-03FDF705A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1B63-77E8-445B-B2F7-DBEB5551FD2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CE10-447D-4D0E-9842-03FDF705A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1B63-77E8-445B-B2F7-DBEB5551FD2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CE10-447D-4D0E-9842-03FDF705A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31B63-77E8-445B-B2F7-DBEB5551FD2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9CE10-447D-4D0E-9842-03FDF705A7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31B63-77E8-445B-B2F7-DBEB5551FD29}" type="datetimeFigureOut">
              <a:rPr lang="en-US" smtClean="0"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9CE10-447D-4D0E-9842-03FDF705A7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HSM at 222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James Bellinger</a:t>
            </a:r>
          </a:p>
          <a:p>
            <a:r>
              <a:rPr lang="en-US" dirty="0" smtClean="0"/>
              <a:t>University of Wisconsin at Madison</a:t>
            </a:r>
          </a:p>
          <a:p>
            <a:r>
              <a:rPr lang="en-US" dirty="0" smtClean="0"/>
              <a:t>28-June-2011</a:t>
            </a:r>
            <a:endParaRPr lang="en-US" dirty="0"/>
          </a:p>
        </p:txBody>
      </p:sp>
      <p:pic>
        <p:nvPicPr>
          <p:cNvPr id="6" name="Picture 5" descr="icecube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048" cy="1434921"/>
          </a:xfrm>
          <a:prstGeom prst="rect">
            <a:avLst/>
          </a:prstGeom>
        </p:spPr>
      </p:pic>
      <p:pic>
        <p:nvPicPr>
          <p:cNvPr id="7" name="Picture 6" descr="UW_crest_4color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00" y="0"/>
            <a:ext cx="952500" cy="15335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StorHouse</a:t>
            </a:r>
            <a:r>
              <a:rPr lang="en-US" dirty="0" smtClean="0"/>
              <a:t> System at 222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17526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57600" y="17526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629400" y="44958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1600200"/>
            <a:ext cx="1828800" cy="1752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2057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Tape</a:t>
            </a:r>
          </a:p>
          <a:p>
            <a:r>
              <a:rPr lang="en-US" b="1" dirty="0" smtClean="0"/>
              <a:t>Robot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1981200"/>
            <a:ext cx="1262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RFS Client</a:t>
            </a:r>
          </a:p>
          <a:p>
            <a:r>
              <a:rPr lang="en-US" b="1" dirty="0" smtClean="0"/>
              <a:t>(1 or more)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81200" y="2209800"/>
            <a:ext cx="1176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StorHouse</a:t>
            </a:r>
            <a:endParaRPr lang="en-US" b="1" dirty="0" smtClean="0"/>
          </a:p>
          <a:p>
            <a:r>
              <a:rPr lang="en-US" b="1" dirty="0" smtClean="0"/>
              <a:t>System</a:t>
            </a:r>
            <a:endParaRPr lang="en-US" b="1" dirty="0"/>
          </a:p>
        </p:txBody>
      </p:sp>
      <p:sp>
        <p:nvSpPr>
          <p:cNvPr id="11" name="Right Arrow 10"/>
          <p:cNvSpPr/>
          <p:nvPr/>
        </p:nvSpPr>
        <p:spPr>
          <a:xfrm rot="2654274">
            <a:off x="5110494" y="3603004"/>
            <a:ext cx="1651380" cy="6858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91200" y="3276600"/>
            <a:ext cx="2593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Virtual file system served</a:t>
            </a:r>
          </a:p>
          <a:p>
            <a:r>
              <a:rPr lang="en-US" b="1" dirty="0"/>
              <a:t> </a:t>
            </a:r>
            <a:r>
              <a:rPr lang="en-US" b="1" dirty="0" smtClean="0"/>
              <a:t>as NFS to clients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781800" y="4876800"/>
            <a:ext cx="826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Clients</a:t>
            </a:r>
            <a:endParaRPr lang="en-US" b="1" dirty="0"/>
          </a:p>
        </p:txBody>
      </p:sp>
      <p:sp>
        <p:nvSpPr>
          <p:cNvPr id="14" name="Left-Right Arrow 13"/>
          <p:cNvSpPr/>
          <p:nvPr/>
        </p:nvSpPr>
        <p:spPr>
          <a:xfrm>
            <a:off x="3200400" y="2286000"/>
            <a:ext cx="457200" cy="228600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76400" y="3429000"/>
            <a:ext cx="150252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Metadata </a:t>
            </a:r>
          </a:p>
          <a:p>
            <a:r>
              <a:rPr lang="en-US" b="1" dirty="0"/>
              <a:t> </a:t>
            </a:r>
            <a:r>
              <a:rPr lang="en-US" b="1" dirty="0" smtClean="0"/>
              <a:t>management</a:t>
            </a:r>
          </a:p>
          <a:p>
            <a:endParaRPr lang="en-US" b="1" dirty="0" smtClean="0"/>
          </a:p>
          <a:p>
            <a:r>
              <a:rPr lang="en-US" b="1" dirty="0" smtClean="0"/>
              <a:t>Data mover</a:t>
            </a:r>
          </a:p>
          <a:p>
            <a:endParaRPr lang="en-US" b="1" dirty="0" smtClean="0"/>
          </a:p>
          <a:p>
            <a:r>
              <a:rPr lang="en-US" b="1" dirty="0" smtClean="0"/>
              <a:t>Disk pool for</a:t>
            </a:r>
          </a:p>
          <a:p>
            <a:r>
              <a:rPr lang="en-US" b="1" dirty="0"/>
              <a:t> </a:t>
            </a:r>
            <a:r>
              <a:rPr lang="en-US" b="1" dirty="0" smtClean="0"/>
              <a:t>fast access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05200" y="3276600"/>
            <a:ext cx="202542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Data integrity</a:t>
            </a:r>
          </a:p>
          <a:p>
            <a:endParaRPr lang="en-US" b="1" dirty="0" smtClean="0"/>
          </a:p>
          <a:p>
            <a:r>
              <a:rPr lang="en-US" b="1" dirty="0" smtClean="0"/>
              <a:t>Disk for high</a:t>
            </a:r>
          </a:p>
          <a:p>
            <a:r>
              <a:rPr lang="en-US" b="1" dirty="0"/>
              <a:t> </a:t>
            </a:r>
            <a:r>
              <a:rPr lang="en-US" b="1" dirty="0" smtClean="0"/>
              <a:t>availability</a:t>
            </a:r>
          </a:p>
          <a:p>
            <a:endParaRPr lang="en-US" b="1" dirty="0" smtClean="0"/>
          </a:p>
          <a:p>
            <a:r>
              <a:rPr lang="en-US" b="1" dirty="0" smtClean="0"/>
              <a:t>Virtual file system</a:t>
            </a:r>
          </a:p>
          <a:p>
            <a:endParaRPr lang="en-US" b="1" dirty="0"/>
          </a:p>
          <a:p>
            <a:r>
              <a:rPr lang="en-US" b="1" dirty="0" smtClean="0"/>
              <a:t>Aggregate files into</a:t>
            </a:r>
          </a:p>
          <a:p>
            <a:r>
              <a:rPr lang="en-US" b="1" dirty="0"/>
              <a:t> </a:t>
            </a:r>
            <a:r>
              <a:rPr lang="en-US" b="1" smtClean="0"/>
              <a:t>2GB collections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3581400"/>
            <a:ext cx="11343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1080 LT04</a:t>
            </a:r>
          </a:p>
          <a:p>
            <a:r>
              <a:rPr lang="en-US" b="1" dirty="0" smtClean="0"/>
              <a:t>6 drives</a:t>
            </a:r>
          </a:p>
          <a:p>
            <a:r>
              <a:rPr lang="en-US" b="1" dirty="0"/>
              <a:t> </a:t>
            </a:r>
            <a:r>
              <a:rPr lang="en-US" b="1" dirty="0" smtClean="0"/>
              <a:t>allocated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for “</a:t>
            </a:r>
            <a:r>
              <a:rPr lang="en-US" dirty="0" err="1" smtClean="0"/>
              <a:t>ls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17526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57600" y="17526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629400" y="44958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1600200"/>
            <a:ext cx="1828800" cy="1752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2057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Tape</a:t>
            </a:r>
          </a:p>
          <a:p>
            <a:r>
              <a:rPr lang="en-US" b="1" dirty="0" smtClean="0"/>
              <a:t>Robot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1981200"/>
            <a:ext cx="1262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RFS Client</a:t>
            </a:r>
          </a:p>
          <a:p>
            <a:r>
              <a:rPr lang="en-US" b="1" dirty="0" smtClean="0"/>
              <a:t>(1 or more)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81200" y="2209800"/>
            <a:ext cx="1176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StorHouse</a:t>
            </a:r>
            <a:endParaRPr lang="en-US" b="1" dirty="0" smtClean="0"/>
          </a:p>
          <a:p>
            <a:r>
              <a:rPr lang="en-US" b="1" dirty="0" smtClean="0"/>
              <a:t>System</a:t>
            </a:r>
            <a:endParaRPr lang="en-US" b="1" dirty="0"/>
          </a:p>
        </p:txBody>
      </p:sp>
      <p:sp>
        <p:nvSpPr>
          <p:cNvPr id="11" name="Right Arrow 10"/>
          <p:cNvSpPr/>
          <p:nvPr/>
        </p:nvSpPr>
        <p:spPr>
          <a:xfrm rot="2654274">
            <a:off x="5110494" y="3603004"/>
            <a:ext cx="1651380" cy="6858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781800" y="4876800"/>
            <a:ext cx="826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Clients</a:t>
            </a:r>
            <a:endParaRPr lang="en-US" b="1" dirty="0"/>
          </a:p>
        </p:txBody>
      </p:sp>
      <p:sp>
        <p:nvSpPr>
          <p:cNvPr id="14" name="Left-Right Arrow 13"/>
          <p:cNvSpPr/>
          <p:nvPr/>
        </p:nvSpPr>
        <p:spPr>
          <a:xfrm>
            <a:off x="3200400" y="2286000"/>
            <a:ext cx="457200" cy="228600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5486400" y="2819400"/>
            <a:ext cx="205740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25151" y="3733800"/>
            <a:ext cx="2818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ls</a:t>
            </a:r>
            <a:r>
              <a:rPr lang="en-US" dirty="0" smtClean="0"/>
              <a:t> /</a:t>
            </a:r>
            <a:r>
              <a:rPr lang="en-US" dirty="0" err="1" smtClean="0"/>
              <a:t>hsm</a:t>
            </a:r>
            <a:r>
              <a:rPr lang="en-US" dirty="0" smtClean="0"/>
              <a:t>/EXP/2005/AMANDA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657600" y="2667000"/>
            <a:ext cx="1689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Prepare request</a:t>
            </a:r>
          </a:p>
          <a:p>
            <a:r>
              <a:rPr lang="en-US" dirty="0"/>
              <a:t> </a:t>
            </a:r>
            <a:r>
              <a:rPr lang="en-US" dirty="0" smtClean="0"/>
              <a:t>for database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2971800" y="2744788"/>
            <a:ext cx="1524000" cy="227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981200" y="2667000"/>
            <a:ext cx="1504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Poll metadata</a:t>
            </a:r>
          </a:p>
          <a:p>
            <a:r>
              <a:rPr lang="en-US" dirty="0" smtClean="0"/>
              <a:t>DB and return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895600" y="2057400"/>
            <a:ext cx="21336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105400" y="1981200"/>
            <a:ext cx="19050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724400" y="1600200"/>
            <a:ext cx="12808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Translate to</a:t>
            </a:r>
          </a:p>
          <a:p>
            <a:r>
              <a:rPr lang="en-US" dirty="0"/>
              <a:t> </a:t>
            </a:r>
            <a:r>
              <a:rPr lang="en-US" dirty="0" smtClean="0"/>
              <a:t>NFS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77000" y="2667000"/>
            <a:ext cx="886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 for ‘read’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Client asks to read NFS-mounted user file </a:t>
            </a:r>
            <a:r>
              <a:rPr lang="en-US" dirty="0" smtClean="0">
                <a:solidFill>
                  <a:srgbClr val="FF0000"/>
                </a:solidFill>
              </a:rPr>
              <a:t>via RFS client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RFS-client maps NFS to RFS user file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Is user file present on RFS?  If yes, return it </a:t>
            </a:r>
            <a:r>
              <a:rPr lang="en-US" dirty="0" smtClean="0"/>
              <a:t>to the client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Send metadata request to </a:t>
            </a:r>
            <a:r>
              <a:rPr lang="en-US" dirty="0" err="1" smtClean="0">
                <a:solidFill>
                  <a:schemeClr val="tx2"/>
                </a:solidFill>
              </a:rPr>
              <a:t>StorHouse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If user file does not exist, return error </a:t>
            </a:r>
            <a:r>
              <a:rPr lang="en-US" dirty="0" smtClean="0">
                <a:solidFill>
                  <a:srgbClr val="FF0000"/>
                </a:solidFill>
              </a:rPr>
              <a:t>to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RFS client which returns error </a:t>
            </a:r>
            <a:r>
              <a:rPr lang="en-US" dirty="0" smtClean="0"/>
              <a:t>to client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Find collection </a:t>
            </a:r>
            <a:r>
              <a:rPr lang="en-US" dirty="0" err="1" smtClean="0">
                <a:solidFill>
                  <a:schemeClr val="tx2"/>
                </a:solidFill>
              </a:rPr>
              <a:t>userfile</a:t>
            </a:r>
            <a:r>
              <a:rPr lang="en-US" dirty="0" smtClean="0">
                <a:solidFill>
                  <a:schemeClr val="tx2"/>
                </a:solidFill>
              </a:rPr>
              <a:t> is in.  If not on disk already, request tape from robot and copy the collection to disk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Send collection and checksum </a:t>
            </a:r>
            <a:r>
              <a:rPr lang="en-US" dirty="0" smtClean="0">
                <a:solidFill>
                  <a:srgbClr val="FF0000"/>
                </a:solidFill>
              </a:rPr>
              <a:t>to RFS client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RFS client unpacks the collection into user files and checksums the file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If checksum is OK, return user file </a:t>
            </a:r>
            <a:r>
              <a:rPr lang="en-US" dirty="0" smtClean="0"/>
              <a:t>to the client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17526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57600" y="17526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629400" y="4495800"/>
            <a:ext cx="1676400" cy="1447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2400" y="1600200"/>
            <a:ext cx="1828800" cy="1752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28600" y="2057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Tape</a:t>
            </a:r>
          </a:p>
          <a:p>
            <a:r>
              <a:rPr lang="en-US" b="1" dirty="0" smtClean="0"/>
              <a:t>Robot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1981200"/>
            <a:ext cx="1262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RFS Client</a:t>
            </a:r>
          </a:p>
          <a:p>
            <a:r>
              <a:rPr lang="en-US" b="1" dirty="0" smtClean="0"/>
              <a:t>(1 or more)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81200" y="2209800"/>
            <a:ext cx="11762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StorHouse</a:t>
            </a:r>
            <a:endParaRPr lang="en-US" b="1" dirty="0" smtClean="0"/>
          </a:p>
          <a:p>
            <a:r>
              <a:rPr lang="en-US" b="1" dirty="0" smtClean="0"/>
              <a:t>System</a:t>
            </a:r>
            <a:endParaRPr lang="en-US" b="1" dirty="0"/>
          </a:p>
        </p:txBody>
      </p:sp>
      <p:sp>
        <p:nvSpPr>
          <p:cNvPr id="11" name="Right Arrow 10"/>
          <p:cNvSpPr/>
          <p:nvPr/>
        </p:nvSpPr>
        <p:spPr>
          <a:xfrm rot="2654274">
            <a:off x="5110494" y="3603004"/>
            <a:ext cx="1651380" cy="68580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91200" y="3276600"/>
            <a:ext cx="2593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Virtual file system served</a:t>
            </a:r>
          </a:p>
          <a:p>
            <a:r>
              <a:rPr lang="en-US" b="1" dirty="0"/>
              <a:t> </a:t>
            </a:r>
            <a:r>
              <a:rPr lang="en-US" b="1" dirty="0" smtClean="0"/>
              <a:t>as NFS to clients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781800" y="4876800"/>
            <a:ext cx="826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Clients</a:t>
            </a:r>
            <a:endParaRPr lang="en-US" b="1" dirty="0"/>
          </a:p>
        </p:txBody>
      </p:sp>
      <p:sp>
        <p:nvSpPr>
          <p:cNvPr id="14" name="Left-Right Arrow 13"/>
          <p:cNvSpPr/>
          <p:nvPr/>
        </p:nvSpPr>
        <p:spPr>
          <a:xfrm>
            <a:off x="3200400" y="2286000"/>
            <a:ext cx="457200" cy="228600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76400" y="3429000"/>
            <a:ext cx="150752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Single system</a:t>
            </a:r>
          </a:p>
          <a:p>
            <a:r>
              <a:rPr lang="en-US" b="1" dirty="0"/>
              <a:t> </a:t>
            </a:r>
            <a:r>
              <a:rPr lang="en-US" b="1" dirty="0" smtClean="0"/>
              <a:t>for metadata</a:t>
            </a:r>
          </a:p>
          <a:p>
            <a:r>
              <a:rPr lang="en-US" b="1" dirty="0" smtClean="0"/>
              <a:t>1 mover node</a:t>
            </a:r>
          </a:p>
          <a:p>
            <a:r>
              <a:rPr lang="en-US" b="1" dirty="0"/>
              <a:t> </a:t>
            </a:r>
            <a:r>
              <a:rPr lang="en-US" b="1" dirty="0" smtClean="0"/>
              <a:t>for all drives</a:t>
            </a:r>
          </a:p>
          <a:p>
            <a:endParaRPr lang="en-US" b="1" dirty="0" smtClean="0"/>
          </a:p>
          <a:p>
            <a:r>
              <a:rPr lang="en-US" b="1" dirty="0" smtClean="0"/>
              <a:t>CPU use</a:t>
            </a:r>
          </a:p>
          <a:p>
            <a:r>
              <a:rPr lang="en-US" b="1" dirty="0"/>
              <a:t> </a:t>
            </a:r>
            <a:r>
              <a:rPr lang="en-US" b="1" dirty="0" smtClean="0"/>
              <a:t>suggests no</a:t>
            </a:r>
          </a:p>
          <a:p>
            <a:r>
              <a:rPr lang="en-US" b="1" dirty="0"/>
              <a:t> </a:t>
            </a:r>
            <a:r>
              <a:rPr lang="en-US" b="1" dirty="0" smtClean="0"/>
              <a:t>more than 5</a:t>
            </a:r>
          </a:p>
          <a:p>
            <a:r>
              <a:rPr lang="en-US" b="1" dirty="0"/>
              <a:t> </a:t>
            </a:r>
            <a:r>
              <a:rPr lang="en-US" b="1" dirty="0" smtClean="0"/>
              <a:t>accesses at a</a:t>
            </a:r>
          </a:p>
          <a:p>
            <a:r>
              <a:rPr lang="en-US" b="1" dirty="0"/>
              <a:t> </a:t>
            </a:r>
            <a:r>
              <a:rPr lang="en-US" b="1" dirty="0" smtClean="0"/>
              <a:t>time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05200" y="3276600"/>
            <a:ext cx="202183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File unpacking</a:t>
            </a:r>
          </a:p>
          <a:p>
            <a:r>
              <a:rPr lang="en-US" b="1" dirty="0"/>
              <a:t> </a:t>
            </a:r>
            <a:r>
              <a:rPr lang="en-US" b="1" dirty="0" smtClean="0"/>
              <a:t>and integrity</a:t>
            </a:r>
          </a:p>
          <a:p>
            <a:r>
              <a:rPr lang="en-US" b="1" dirty="0"/>
              <a:t> </a:t>
            </a:r>
            <a:r>
              <a:rPr lang="en-US" b="1" dirty="0" smtClean="0"/>
              <a:t>limits speeds to</a:t>
            </a:r>
          </a:p>
          <a:p>
            <a:r>
              <a:rPr lang="en-US" b="1" dirty="0"/>
              <a:t> </a:t>
            </a:r>
            <a:r>
              <a:rPr lang="en-US" b="1" dirty="0" smtClean="0"/>
              <a:t>O(30MB/sec)</a:t>
            </a:r>
          </a:p>
          <a:p>
            <a:endParaRPr lang="en-US" b="1" dirty="0" smtClean="0"/>
          </a:p>
          <a:p>
            <a:r>
              <a:rPr lang="en-US" b="1" dirty="0" smtClean="0"/>
              <a:t>1 ingest node per</a:t>
            </a:r>
          </a:p>
          <a:p>
            <a:r>
              <a:rPr lang="en-US" b="1" dirty="0"/>
              <a:t> </a:t>
            </a:r>
            <a:r>
              <a:rPr lang="en-US" b="1" dirty="0" smtClean="0"/>
              <a:t>database set</a:t>
            </a:r>
          </a:p>
          <a:p>
            <a:endParaRPr lang="en-US" b="1" dirty="0" smtClean="0"/>
          </a:p>
          <a:p>
            <a:r>
              <a:rPr lang="en-US" b="1" dirty="0" smtClean="0"/>
              <a:t>Logical groupings</a:t>
            </a:r>
          </a:p>
          <a:p>
            <a:r>
              <a:rPr lang="en-US" b="1" dirty="0"/>
              <a:t> </a:t>
            </a:r>
            <a:r>
              <a:rPr lang="en-US" b="1" dirty="0" smtClean="0"/>
              <a:t>in directory trees,</a:t>
            </a:r>
          </a:p>
          <a:p>
            <a:r>
              <a:rPr lang="en-US" b="1" dirty="0"/>
              <a:t> </a:t>
            </a:r>
            <a:r>
              <a:rPr lang="en-US" b="1" dirty="0" smtClean="0"/>
              <a:t>access speed split</a:t>
            </a:r>
          </a:p>
          <a:p>
            <a:r>
              <a:rPr lang="en-US" b="1" dirty="0" smtClean="0"/>
              <a:t> among accesses to</a:t>
            </a:r>
          </a:p>
          <a:p>
            <a:r>
              <a:rPr lang="en-US" b="1" dirty="0"/>
              <a:t> </a:t>
            </a:r>
            <a:r>
              <a:rPr lang="en-US" b="1" dirty="0" smtClean="0"/>
              <a:t>given logical group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302</Words>
  <Application>Microsoft Office PowerPoint</Application>
  <PresentationFormat>On-screen Show (4:3)</PresentationFormat>
  <Paragraphs>92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HSM at 222</vt:lpstr>
      <vt:lpstr>StorHouse System at 222</vt:lpstr>
      <vt:lpstr>Operation for “ls”</vt:lpstr>
      <vt:lpstr>Logic for ‘read’</vt:lpstr>
      <vt:lpstr>Limitations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HSM at 222</dc:title>
  <dc:creator>James Bellinger</dc:creator>
  <cp:lastModifiedBy>James Bellinger</cp:lastModifiedBy>
  <cp:revision>6</cp:revision>
  <dcterms:created xsi:type="dcterms:W3CDTF">2011-06-28T06:08:58Z</dcterms:created>
  <dcterms:modified xsi:type="dcterms:W3CDTF">2011-06-28T11:50:49Z</dcterms:modified>
</cp:coreProperties>
</file>